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  <p:sldMasterId id="2147483705" r:id="rId4"/>
  </p:sldMasterIdLst>
  <p:notesMasterIdLst>
    <p:notesMasterId r:id="rId17"/>
  </p:notesMasterIdLst>
  <p:sldIdLst>
    <p:sldId id="261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319" r:id="rId16"/>
  </p:sldIdLst>
  <p:sldSz cx="12192000" cy="6858000"/>
  <p:notesSz cx="6858000" cy="9144000"/>
  <p:embeddedFontLst>
    <p:embeddedFont>
      <p:font typeface="Open Sans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Open Sans ExtraBold" panose="020B0604020202020204" charset="0"/>
      <p:bold r:id="rId26"/>
      <p:boldItalic r:id="rId27"/>
    </p:embeddedFont>
    <p:embeddedFont>
      <p:font typeface="Open Sans Light" panose="020B0604020202020204" charset="0"/>
      <p:regular r:id="rId28"/>
      <p: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54CBFE-8DFD-44F5-9E74-525B93CE9C2B}" v="1" dt="2020-09-23T21:42:38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712" autoAdjust="0"/>
  </p:normalViewPr>
  <p:slideViewPr>
    <p:cSldViewPr snapToGrid="0" showGuides="1">
      <p:cViewPr varScale="1">
        <p:scale>
          <a:sx n="65" d="100"/>
          <a:sy n="65" d="100"/>
        </p:scale>
        <p:origin x="816" y="78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a Herrera" userId="4f7c59ee-7b94-4650-978a-948ec57c421a" providerId="ADAL" clId="{1E54CBFE-8DFD-44F5-9E74-525B93CE9C2B}"/>
    <pc:docChg chg="delSld">
      <pc:chgData name="Fernanda Herrera" userId="4f7c59ee-7b94-4650-978a-948ec57c421a" providerId="ADAL" clId="{1E54CBFE-8DFD-44F5-9E74-525B93CE9C2B}" dt="2020-09-23T21:42:41.580" v="1" actId="47"/>
      <pc:docMkLst>
        <pc:docMk/>
      </pc:docMkLst>
      <pc:sldChg chg="del">
        <pc:chgData name="Fernanda Herrera" userId="4f7c59ee-7b94-4650-978a-948ec57c421a" providerId="ADAL" clId="{1E54CBFE-8DFD-44F5-9E74-525B93CE9C2B}" dt="2020-09-23T21:42:40.515" v="0" actId="47"/>
        <pc:sldMkLst>
          <pc:docMk/>
          <pc:sldMk cId="2270719049" sldId="260"/>
        </pc:sldMkLst>
      </pc:sldChg>
      <pc:sldChg chg="del">
        <pc:chgData name="Fernanda Herrera" userId="4f7c59ee-7b94-4650-978a-948ec57c421a" providerId="ADAL" clId="{1E54CBFE-8DFD-44F5-9E74-525B93CE9C2B}" dt="2020-09-23T21:42:41.580" v="1" actId="47"/>
        <pc:sldMkLst>
          <pc:docMk/>
          <pc:sldMk cId="3557332070" sldId="273"/>
        </pc:sldMkLst>
      </pc:sldChg>
    </pc:docChg>
  </pc:docChgLst>
  <pc:docChgLst>
    <pc:chgData name="Paz" userId="4a894438-3204-4c59-b2be-9a7930b9679b" providerId="ADAL" clId="{34486B04-9883-4C0C-867E-1AB76AA66ECD}"/>
    <pc:docChg chg="undo custSel mod addSld delSld modSld sldOrd">
      <pc:chgData name="Paz" userId="4a894438-3204-4c59-b2be-9a7930b9679b" providerId="ADAL" clId="{34486B04-9883-4C0C-867E-1AB76AA66ECD}" dt="2020-08-06T00:37:36.902" v="940"/>
      <pc:docMkLst>
        <pc:docMk/>
      </pc:docMkLst>
      <pc:sldChg chg="del">
        <pc:chgData name="Paz" userId="4a894438-3204-4c59-b2be-9a7930b9679b" providerId="ADAL" clId="{34486B04-9883-4C0C-867E-1AB76AA66ECD}" dt="2020-08-05T23:35:00.127" v="260" actId="47"/>
        <pc:sldMkLst>
          <pc:docMk/>
          <pc:sldMk cId="4182240753" sldId="257"/>
        </pc:sldMkLst>
      </pc:sldChg>
      <pc:sldChg chg="del">
        <pc:chgData name="Paz" userId="4a894438-3204-4c59-b2be-9a7930b9679b" providerId="ADAL" clId="{34486B04-9883-4C0C-867E-1AB76AA66ECD}" dt="2020-08-05T23:35:00.942" v="262" actId="47"/>
        <pc:sldMkLst>
          <pc:docMk/>
          <pc:sldMk cId="2175296566" sldId="258"/>
        </pc:sldMkLst>
      </pc:sldChg>
      <pc:sldChg chg="modSp mod ord">
        <pc:chgData name="Paz" userId="4a894438-3204-4c59-b2be-9a7930b9679b" providerId="ADAL" clId="{34486B04-9883-4C0C-867E-1AB76AA66ECD}" dt="2020-08-06T00:27:52.559" v="833" actId="20577"/>
        <pc:sldMkLst>
          <pc:docMk/>
          <pc:sldMk cId="247524340" sldId="259"/>
        </pc:sldMkLst>
        <pc:spChg chg="mod">
          <ac:chgData name="Paz" userId="4a894438-3204-4c59-b2be-9a7930b9679b" providerId="ADAL" clId="{34486B04-9883-4C0C-867E-1AB76AA66ECD}" dt="2020-08-05T23:58:00.498" v="647" actId="20577"/>
          <ac:spMkLst>
            <pc:docMk/>
            <pc:sldMk cId="247524340" sldId="259"/>
            <ac:spMk id="2" creationId="{398AD470-D0AD-49C6-AE10-A785920852F5}"/>
          </ac:spMkLst>
        </pc:spChg>
        <pc:spChg chg="mod">
          <ac:chgData name="Paz" userId="4a894438-3204-4c59-b2be-9a7930b9679b" providerId="ADAL" clId="{34486B04-9883-4C0C-867E-1AB76AA66ECD}" dt="2020-08-06T00:27:52.559" v="833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addSp delSp modSp mod modClrScheme modAnim chgLayout">
        <pc:chgData name="Paz" userId="4a894438-3204-4c59-b2be-9a7930b9679b" providerId="ADAL" clId="{34486B04-9883-4C0C-867E-1AB76AA66ECD}" dt="2020-08-06T00:26:03.953" v="725"/>
        <pc:sldMkLst>
          <pc:docMk/>
          <pc:sldMk cId="2270719049" sldId="260"/>
        </pc:sldMkLst>
        <pc:spChg chg="add del mod ord">
          <ac:chgData name="Paz" userId="4a894438-3204-4c59-b2be-9a7930b9679b" providerId="ADAL" clId="{34486B04-9883-4C0C-867E-1AB76AA66ECD}" dt="2020-08-05T22:59:17.050" v="2" actId="478"/>
          <ac:spMkLst>
            <pc:docMk/>
            <pc:sldMk cId="2270719049" sldId="260"/>
            <ac:spMk id="2" creationId="{474DF8CA-1387-4417-BB7F-EB58BFC40125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3" creationId="{8F9EEFE9-0FC0-4DAF-9E9E-963D7D606356}"/>
          </ac:spMkLst>
        </pc:spChg>
        <pc:spChg chg="del mod ord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4" creationId="{07F765B0-0114-437A-9294-99157E922227}"/>
          </ac:spMkLst>
        </pc:spChg>
        <pc:spChg chg="del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5" creationId="{A808CDE0-0310-4D9D-A1DA-7A50CFF3136F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7" creationId="{6A03B7DA-5560-410A-ADFC-B21B93E1A8BD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9" creationId="{817C8256-1340-4340-8103-F8EA72352E90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1" creationId="{0F5B2116-6AEC-4DAB-AD4A-B948F9D58B94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3" creationId="{4BDF901A-D2B2-496D-8617-84C5D8F44C9D}"/>
          </ac:spMkLst>
        </pc:spChg>
        <pc:spChg chg="add mod">
          <ac:chgData name="Paz" userId="4a894438-3204-4c59-b2be-9a7930b9679b" providerId="ADAL" clId="{34486B04-9883-4C0C-867E-1AB76AA66ECD}" dt="2020-08-05T23:38:12.468" v="355" actId="403"/>
          <ac:spMkLst>
            <pc:docMk/>
            <pc:sldMk cId="2270719049" sldId="260"/>
            <ac:spMk id="14" creationId="{E6C5E6E2-7D6C-4399-89AE-852D6A9A03D3}"/>
          </ac:spMkLst>
        </pc:spChg>
        <pc:spChg chg="add mod">
          <ac:chgData name="Paz" userId="4a894438-3204-4c59-b2be-9a7930b9679b" providerId="ADAL" clId="{34486B04-9883-4C0C-867E-1AB76AA66ECD}" dt="2020-08-05T23:38:52.402" v="365" actId="207"/>
          <ac:spMkLst>
            <pc:docMk/>
            <pc:sldMk cId="2270719049" sldId="260"/>
            <ac:spMk id="15" creationId="{370C4382-8813-4DEB-B6BD-65FE4B0057B6}"/>
          </ac:spMkLst>
        </pc:spChg>
        <pc:spChg chg="add mod">
          <ac:chgData name="Paz" userId="4a894438-3204-4c59-b2be-9a7930b9679b" providerId="ADAL" clId="{34486B04-9883-4C0C-867E-1AB76AA66ECD}" dt="2020-08-05T23:38:49.561" v="364" actId="207"/>
          <ac:spMkLst>
            <pc:docMk/>
            <pc:sldMk cId="2270719049" sldId="260"/>
            <ac:spMk id="17" creationId="{438DE01E-50AC-4795-BE72-ED7BFE9EDD6B}"/>
          </ac:spMkLst>
        </pc:spChg>
        <pc:spChg chg="add mod">
          <ac:chgData name="Paz" userId="4a894438-3204-4c59-b2be-9a7930b9679b" providerId="ADAL" clId="{34486B04-9883-4C0C-867E-1AB76AA66ECD}" dt="2020-08-05T23:41:04.189" v="369" actId="255"/>
          <ac:spMkLst>
            <pc:docMk/>
            <pc:sldMk cId="2270719049" sldId="260"/>
            <ac:spMk id="19" creationId="{FFD3C75B-9985-4283-90E3-062023EDF9FE}"/>
          </ac:spMkLst>
        </pc:spChg>
        <pc:spChg chg="add mod">
          <ac:chgData name="Paz" userId="4a894438-3204-4c59-b2be-9a7930b9679b" providerId="ADAL" clId="{34486B04-9883-4C0C-867E-1AB76AA66ECD}" dt="2020-08-05T23:41:20.112" v="374" actId="255"/>
          <ac:spMkLst>
            <pc:docMk/>
            <pc:sldMk cId="2270719049" sldId="260"/>
            <ac:spMk id="21" creationId="{E00BF0B8-8D5F-4537-A61D-55D4D33EEFF5}"/>
          </ac:spMkLst>
        </pc:spChg>
        <pc:spChg chg="add del mod">
          <ac:chgData name="Paz" userId="4a894438-3204-4c59-b2be-9a7930b9679b" providerId="ADAL" clId="{34486B04-9883-4C0C-867E-1AB76AA66ECD}" dt="2020-08-05T23:02:22.796" v="83" actId="478"/>
          <ac:spMkLst>
            <pc:docMk/>
            <pc:sldMk cId="2270719049" sldId="260"/>
            <ac:spMk id="23" creationId="{0DFC2B67-CC11-4377-9B0B-0EE8DDBA28B8}"/>
          </ac:spMkLst>
        </pc:spChg>
        <pc:spChg chg="add del mod">
          <ac:chgData name="Paz" userId="4a894438-3204-4c59-b2be-9a7930b9679b" providerId="ADAL" clId="{34486B04-9883-4C0C-867E-1AB76AA66ECD}" dt="2020-08-05T23:02:25.389" v="85" actId="478"/>
          <ac:spMkLst>
            <pc:docMk/>
            <pc:sldMk cId="2270719049" sldId="260"/>
            <ac:spMk id="25" creationId="{466AE68E-3129-4AA4-B73F-150B138033C8}"/>
          </ac:spMkLst>
        </pc:spChg>
        <pc:spChg chg="add del mod">
          <ac:chgData name="Paz" userId="4a894438-3204-4c59-b2be-9a7930b9679b" providerId="ADAL" clId="{34486B04-9883-4C0C-867E-1AB76AA66ECD}" dt="2020-08-05T23:02:24.922" v="84" actId="478"/>
          <ac:spMkLst>
            <pc:docMk/>
            <pc:sldMk cId="2270719049" sldId="260"/>
            <ac:spMk id="27" creationId="{608FB4CE-A369-4053-A0CC-F5DCBD23E519}"/>
          </ac:spMkLst>
        </pc:spChg>
        <pc:spChg chg="add del mod">
          <ac:chgData name="Paz" userId="4a894438-3204-4c59-b2be-9a7930b9679b" providerId="ADAL" clId="{34486B04-9883-4C0C-867E-1AB76AA66ECD}" dt="2020-08-05T23:02:25.906" v="86" actId="478"/>
          <ac:spMkLst>
            <pc:docMk/>
            <pc:sldMk cId="2270719049" sldId="260"/>
            <ac:spMk id="29" creationId="{17848677-90BB-441F-8637-B36A44762340}"/>
          </ac:spMkLst>
        </pc:spChg>
        <pc:spChg chg="add mod">
          <ac:chgData name="Paz" userId="4a894438-3204-4c59-b2be-9a7930b9679b" providerId="ADAL" clId="{34486B04-9883-4C0C-867E-1AB76AA66ECD}" dt="2020-08-05T23:53:10.400" v="508" actId="255"/>
          <ac:spMkLst>
            <pc:docMk/>
            <pc:sldMk cId="2270719049" sldId="260"/>
            <ac:spMk id="31" creationId="{3F064867-75A1-450A-97FC-9AFE60646D43}"/>
          </ac:spMkLst>
        </pc:spChg>
        <pc:spChg chg="add mod">
          <ac:chgData name="Paz" userId="4a894438-3204-4c59-b2be-9a7930b9679b" providerId="ADAL" clId="{34486B04-9883-4C0C-867E-1AB76AA66ECD}" dt="2020-08-05T23:52:55.461" v="502" actId="255"/>
          <ac:spMkLst>
            <pc:docMk/>
            <pc:sldMk cId="2270719049" sldId="260"/>
            <ac:spMk id="33" creationId="{FF03B84D-F7C9-4795-8654-CFF5D16BA0C5}"/>
          </ac:spMkLst>
        </pc:spChg>
        <pc:spChg chg="add mod">
          <ac:chgData name="Paz" userId="4a894438-3204-4c59-b2be-9a7930b9679b" providerId="ADAL" clId="{34486B04-9883-4C0C-867E-1AB76AA66ECD}" dt="2020-08-05T23:52:16.209" v="493" actId="197"/>
          <ac:spMkLst>
            <pc:docMk/>
            <pc:sldMk cId="2270719049" sldId="260"/>
            <ac:spMk id="35" creationId="{569EE698-FF72-4A86-AA5A-E88108968380}"/>
          </ac:spMkLst>
        </pc:spChg>
        <pc:spChg chg="add mod">
          <ac:chgData name="Paz" userId="4a894438-3204-4c59-b2be-9a7930b9679b" providerId="ADAL" clId="{34486B04-9883-4C0C-867E-1AB76AA66ECD}" dt="2020-08-05T23:53:28.291" v="520" actId="207"/>
          <ac:spMkLst>
            <pc:docMk/>
            <pc:sldMk cId="2270719049" sldId="260"/>
            <ac:spMk id="37" creationId="{F4B086D8-3D4E-4132-B656-9162D65E128B}"/>
          </ac:spMkLst>
        </pc:spChg>
        <pc:spChg chg="add mod">
          <ac:chgData name="Paz" userId="4a894438-3204-4c59-b2be-9a7930b9679b" providerId="ADAL" clId="{34486B04-9883-4C0C-867E-1AB76AA66ECD}" dt="2020-08-05T23:52:35.151" v="497" actId="404"/>
          <ac:spMkLst>
            <pc:docMk/>
            <pc:sldMk cId="2270719049" sldId="260"/>
            <ac:spMk id="39" creationId="{FD76CB42-D5B2-4A94-820B-36D9B36C1198}"/>
          </ac:spMkLst>
        </pc:spChg>
        <pc:spChg chg="add mod">
          <ac:chgData name="Paz" userId="4a894438-3204-4c59-b2be-9a7930b9679b" providerId="ADAL" clId="{34486B04-9883-4C0C-867E-1AB76AA66ECD}" dt="2020-08-05T23:45:42.896" v="416" actId="255"/>
          <ac:spMkLst>
            <pc:docMk/>
            <pc:sldMk cId="2270719049" sldId="260"/>
            <ac:spMk id="41" creationId="{E75C5FC0-3007-46DC-8E37-C671CA188524}"/>
          </ac:spMkLst>
        </pc:spChg>
        <pc:spChg chg="add mod">
          <ac:chgData name="Paz" userId="4a894438-3204-4c59-b2be-9a7930b9679b" providerId="ADAL" clId="{34486B04-9883-4C0C-867E-1AB76AA66ECD}" dt="2020-08-05T23:46:01.369" v="429" actId="403"/>
          <ac:spMkLst>
            <pc:docMk/>
            <pc:sldMk cId="2270719049" sldId="260"/>
            <ac:spMk id="43" creationId="{33EC7FF8-8C2D-4D37-B46E-C86922F73946}"/>
          </ac:spMkLst>
        </pc:spChg>
        <pc:spChg chg="add mod">
          <ac:chgData name="Paz" userId="4a894438-3204-4c59-b2be-9a7930b9679b" providerId="ADAL" clId="{34486B04-9883-4C0C-867E-1AB76AA66ECD}" dt="2020-08-05T23:46:25.400" v="436" actId="255"/>
          <ac:spMkLst>
            <pc:docMk/>
            <pc:sldMk cId="2270719049" sldId="260"/>
            <ac:spMk id="45" creationId="{F2FBF052-4E48-44EC-B87B-3186167184D5}"/>
          </ac:spMkLst>
        </pc:spChg>
        <pc:spChg chg="add mod">
          <ac:chgData name="Paz" userId="4a894438-3204-4c59-b2be-9a7930b9679b" providerId="ADAL" clId="{34486B04-9883-4C0C-867E-1AB76AA66ECD}" dt="2020-08-05T23:46:34.876" v="441" actId="255"/>
          <ac:spMkLst>
            <pc:docMk/>
            <pc:sldMk cId="2270719049" sldId="260"/>
            <ac:spMk id="47" creationId="{155E6EE3-24AB-4F0D-A0D2-8A587E417891}"/>
          </ac:spMkLst>
        </pc:spChg>
        <pc:spChg chg="add mod">
          <ac:chgData name="Paz" userId="4a894438-3204-4c59-b2be-9a7930b9679b" providerId="ADAL" clId="{34486B04-9883-4C0C-867E-1AB76AA66ECD}" dt="2020-08-05T23:46:49.208" v="446" actId="207"/>
          <ac:spMkLst>
            <pc:docMk/>
            <pc:sldMk cId="2270719049" sldId="260"/>
            <ac:spMk id="49" creationId="{93BFB567-1E4D-45EF-AAEF-6628BD1BBB17}"/>
          </ac:spMkLst>
        </pc:spChg>
        <pc:spChg chg="add mod">
          <ac:chgData name="Paz" userId="4a894438-3204-4c59-b2be-9a7930b9679b" providerId="ADAL" clId="{34486B04-9883-4C0C-867E-1AB76AA66ECD}" dt="2020-08-05T23:54:58.671" v="549" actId="207"/>
          <ac:spMkLst>
            <pc:docMk/>
            <pc:sldMk cId="2270719049" sldId="260"/>
            <ac:spMk id="51" creationId="{F88DD354-3DBD-4E3C-A707-BA43D1CF38E7}"/>
          </ac:spMkLst>
        </pc:spChg>
        <pc:spChg chg="add mod">
          <ac:chgData name="Paz" userId="4a894438-3204-4c59-b2be-9a7930b9679b" providerId="ADAL" clId="{34486B04-9883-4C0C-867E-1AB76AA66ECD}" dt="2020-08-05T23:54:47.263" v="544" actId="255"/>
          <ac:spMkLst>
            <pc:docMk/>
            <pc:sldMk cId="2270719049" sldId="260"/>
            <ac:spMk id="53" creationId="{D67C661F-88D2-480C-BF83-F46848C4D0C6}"/>
          </ac:spMkLst>
        </pc:spChg>
        <pc:spChg chg="add mod">
          <ac:chgData name="Paz" userId="4a894438-3204-4c59-b2be-9a7930b9679b" providerId="ADAL" clId="{34486B04-9883-4C0C-867E-1AB76AA66ECD}" dt="2020-08-05T23:54:36.333" v="539" actId="255"/>
          <ac:spMkLst>
            <pc:docMk/>
            <pc:sldMk cId="2270719049" sldId="260"/>
            <ac:spMk id="55" creationId="{0EA3A389-03B7-4583-AEB0-D579C99C2486}"/>
          </ac:spMkLst>
        </pc:spChg>
        <pc:spChg chg="add mod">
          <ac:chgData name="Paz" userId="4a894438-3204-4c59-b2be-9a7930b9679b" providerId="ADAL" clId="{34486B04-9883-4C0C-867E-1AB76AA66ECD}" dt="2020-08-05T23:54:09.927" v="532" actId="255"/>
          <ac:spMkLst>
            <pc:docMk/>
            <pc:sldMk cId="2270719049" sldId="260"/>
            <ac:spMk id="57" creationId="{8D844EF8-EAAC-4F7F-8094-13BC8D19B751}"/>
          </ac:spMkLst>
        </pc:spChg>
        <pc:spChg chg="add mod">
          <ac:chgData name="Paz" userId="4a894438-3204-4c59-b2be-9a7930b9679b" providerId="ADAL" clId="{34486B04-9883-4C0C-867E-1AB76AA66ECD}" dt="2020-08-05T23:53:46.425" v="526" actId="197"/>
          <ac:spMkLst>
            <pc:docMk/>
            <pc:sldMk cId="2270719049" sldId="260"/>
            <ac:spMk id="59" creationId="{87149403-0AFE-4644-B537-067B34239101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0" creationId="{37A4417E-CCF8-4B37-88EB-1131B97D8FE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1" creationId="{9E4F2E9D-A440-4C06-80E4-9C6763284F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2" creationId="{24C6B539-C772-45A3-A796-5778BB90684F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3" creationId="{0616F5E8-48F8-482C-9194-EFF7FEBC68C2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4" creationId="{36FD8599-0854-4BCB-9EA8-CC38683EF3A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5" creationId="{2F5CE380-83A2-400D-914A-8ECB09B023EA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6" creationId="{2B6B4F89-A5F6-4199-909F-F6931F2C7F94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7" creationId="{7266CDD0-3B27-4E41-8729-25D2524BAFF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8" creationId="{3DCC1C91-BB59-4F16-88CD-165CDF656A83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9" creationId="{D29DE453-7727-4CE5-8FD8-9C71E1189B1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0" creationId="{7D66DED0-C474-46E7-BB40-19D22CDB80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1" creationId="{B1E29203-4D1E-4435-BF9D-67B1D10690A2}"/>
          </ac:spMkLst>
        </pc:spChg>
        <pc:spChg chg="add del mod">
          <ac:chgData name="Paz" userId="4a894438-3204-4c59-b2be-9a7930b9679b" providerId="ADAL" clId="{34486B04-9883-4C0C-867E-1AB76AA66ECD}" dt="2020-08-05T23:19:53.569" v="217" actId="478"/>
          <ac:spMkLst>
            <pc:docMk/>
            <pc:sldMk cId="2270719049" sldId="260"/>
            <ac:spMk id="72" creationId="{1915ED90-ED4D-44DA-B66E-CB6FE36C6B91}"/>
          </ac:spMkLst>
        </pc:spChg>
        <pc:spChg chg="add mod">
          <ac:chgData name="Paz" userId="4a894438-3204-4c59-b2be-9a7930b9679b" providerId="ADAL" clId="{34486B04-9883-4C0C-867E-1AB76AA66ECD}" dt="2020-08-05T23:54:16.897" v="534" actId="14100"/>
          <ac:spMkLst>
            <pc:docMk/>
            <pc:sldMk cId="2270719049" sldId="260"/>
            <ac:spMk id="73" creationId="{0E4C37A1-B8DF-4DCC-B595-3FA7BAAF3858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4" creationId="{C3C94627-559C-4E6C-8D8F-3E3DBB229CF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5" creationId="{95A066C2-81FF-4A51-900C-E7382DB26D0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6" creationId="{101075ED-13F0-46DD-990D-C417EEFFE66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7" creationId="{B4360A27-906E-4B4F-8025-7461F8EE482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8" creationId="{B81FC8CC-B1BD-4901-9B25-7BA186DC6C80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9" creationId="{F485E1A7-2D09-4FE1-A3CE-F05376870D1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0" creationId="{F30C354D-4924-46BB-A18F-D4E2BEB0339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1" creationId="{F8C41AC1-C54F-48A3-8563-F004A184908B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2" creationId="{4FADF444-06A9-450F-8FF0-FE0D7C11086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3" creationId="{3DB2E84B-A085-47B0-8219-5A29B67BF90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4" creationId="{01CBA7DD-D141-40D1-A568-354BFFF6A9AC}"/>
          </ac:spMkLst>
        </pc:spChg>
        <pc:spChg chg="add del mod">
          <ac:chgData name="Paz" userId="4a894438-3204-4c59-b2be-9a7930b9679b" providerId="ADAL" clId="{34486B04-9883-4C0C-867E-1AB76AA66ECD}" dt="2020-08-05T23:44:08.061" v="405" actId="767"/>
          <ac:spMkLst>
            <pc:docMk/>
            <pc:sldMk cId="2270719049" sldId="260"/>
            <ac:spMk id="85" creationId="{B60772A2-A1BC-4775-A177-2063FFD5CC34}"/>
          </ac:spMkLst>
        </pc:spChg>
        <pc:spChg chg="add mod ord">
          <ac:chgData name="Paz" userId="4a894438-3204-4c59-b2be-9a7930b9679b" providerId="ADAL" clId="{34486B04-9883-4C0C-867E-1AB76AA66ECD}" dt="2020-08-06T00:22:53.383" v="709" actId="167"/>
          <ac:spMkLst>
            <pc:docMk/>
            <pc:sldMk cId="2270719049" sldId="260"/>
            <ac:spMk id="91" creationId="{FDCAE7EE-90EB-420F-948D-8E8DA7A2A09B}"/>
          </ac:spMkLst>
        </pc:spChg>
        <pc:grpChg chg="add mod">
          <ac:chgData name="Paz" userId="4a894438-3204-4c59-b2be-9a7930b9679b" providerId="ADAL" clId="{34486B04-9883-4C0C-867E-1AB76AA66ECD}" dt="2020-08-05T23:44:05.335" v="401" actId="164"/>
          <ac:grpSpMkLst>
            <pc:docMk/>
            <pc:sldMk cId="2270719049" sldId="260"/>
            <ac:grpSpMk id="86" creationId="{D225C4EC-A9C5-47D1-9E79-C95C89F8B2BB}"/>
          </ac:grpSpMkLst>
        </pc:grpChg>
        <pc:picChg chg="add del mod">
          <ac:chgData name="Paz" userId="4a894438-3204-4c59-b2be-9a7930b9679b" providerId="ADAL" clId="{34486B04-9883-4C0C-867E-1AB76AA66ECD}" dt="2020-08-06T00:15:38.821" v="658" actId="478"/>
          <ac:picMkLst>
            <pc:docMk/>
            <pc:sldMk cId="2270719049" sldId="260"/>
            <ac:picMk id="88" creationId="{64AEF392-00C3-4402-BCD9-CD1137CD8336}"/>
          </ac:picMkLst>
        </pc:picChg>
        <pc:picChg chg="add mod ord modCrop">
          <ac:chgData name="Paz" userId="4a894438-3204-4c59-b2be-9a7930b9679b" providerId="ADAL" clId="{34486B04-9883-4C0C-867E-1AB76AA66ECD}" dt="2020-08-06T00:22:57.745" v="710" actId="167"/>
          <ac:picMkLst>
            <pc:docMk/>
            <pc:sldMk cId="2270719049" sldId="260"/>
            <ac:picMk id="90" creationId="{3AAFC660-B79B-46DE-8B58-6633AC1FDA9C}"/>
          </ac:picMkLst>
        </pc:picChg>
      </pc:sldChg>
      <pc:sldChg chg="addSp delSp modSp mod ord modClrScheme chgLayout">
        <pc:chgData name="Paz" userId="4a894438-3204-4c59-b2be-9a7930b9679b" providerId="ADAL" clId="{34486B04-9883-4C0C-867E-1AB76AA66ECD}" dt="2020-08-06T00:27:32.113" v="789" actId="1076"/>
        <pc:sldMkLst>
          <pc:docMk/>
          <pc:sldMk cId="3854369307" sldId="261"/>
        </pc:sldMkLst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2" creationId="{AB1450D0-5B16-4B88-868B-5091B4A9F5F3}"/>
          </ac:spMkLst>
        </pc:spChg>
        <pc:spChg chg="del mod ord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3" creationId="{90EE1455-3D23-4580-9AEB-E2E4BCB4202F}"/>
          </ac:spMkLst>
        </pc:spChg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4" creationId="{B54FACA6-638F-4251-9FE2-ADB7C85CDCC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5" creationId="{A349ADEB-0396-474D-BE0D-BFA462E111F5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6" creationId="{F4563C76-C245-4646-9ED8-3482A0FF4FAC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7" creationId="{40648F09-2E26-482C-BAF2-F57A4BEA1D2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8" creationId="{8EEE377D-51F4-4DA1-9026-AFF333A0C83D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9" creationId="{3629635B-C72C-442D-88B0-CDA35BEC43C8}"/>
          </ac:spMkLst>
        </pc:spChg>
        <pc:spChg chg="add del mod ord">
          <ac:chgData name="Paz" userId="4a894438-3204-4c59-b2be-9a7930b9679b" providerId="ADAL" clId="{34486B04-9883-4C0C-867E-1AB76AA66ECD}" dt="2020-08-05T23:37:16.960" v="304" actId="931"/>
          <ac:spMkLst>
            <pc:docMk/>
            <pc:sldMk cId="3854369307" sldId="261"/>
            <ac:spMk id="10" creationId="{C7773299-EBE8-4E92-BF95-7059512297E2}"/>
          </ac:spMkLst>
        </pc:spChg>
        <pc:spChg chg="add mod ord">
          <ac:chgData name="Paz" userId="4a894438-3204-4c59-b2be-9a7930b9679b" providerId="ADAL" clId="{34486B04-9883-4C0C-867E-1AB76AA66ECD}" dt="2020-08-06T00:27:13.191" v="784" actId="20577"/>
          <ac:spMkLst>
            <pc:docMk/>
            <pc:sldMk cId="3854369307" sldId="261"/>
            <ac:spMk id="11" creationId="{F3D89DB3-44F8-4F4A-AE7B-E3F7385D985C}"/>
          </ac:spMkLst>
        </pc:spChg>
        <pc:picChg chg="add mod modCrop">
          <ac:chgData name="Paz" userId="4a894438-3204-4c59-b2be-9a7930b9679b" providerId="ADAL" clId="{34486B04-9883-4C0C-867E-1AB76AA66ECD}" dt="2020-08-05T23:37:37.840" v="311" actId="1076"/>
          <ac:picMkLst>
            <pc:docMk/>
            <pc:sldMk cId="3854369307" sldId="261"/>
            <ac:picMk id="13" creationId="{EBD500FD-1E7E-43C9-A5A0-2F2104173AF8}"/>
          </ac:picMkLst>
        </pc:picChg>
        <pc:picChg chg="add mod">
          <ac:chgData name="Paz" userId="4a894438-3204-4c59-b2be-9a7930b9679b" providerId="ADAL" clId="{34486B04-9883-4C0C-867E-1AB76AA66ECD}" dt="2020-08-06T00:27:32.113" v="789" actId="1076"/>
          <ac:picMkLst>
            <pc:docMk/>
            <pc:sldMk cId="3854369307" sldId="261"/>
            <ac:picMk id="15" creationId="{C2AAF718-5F7B-450F-9FBF-7993F3C07877}"/>
          </ac:picMkLst>
        </pc:picChg>
      </pc:sldChg>
      <pc:sldChg chg="del">
        <pc:chgData name="Paz" userId="4a894438-3204-4c59-b2be-9a7930b9679b" providerId="ADAL" clId="{34486B04-9883-4C0C-867E-1AB76AA66ECD}" dt="2020-08-06T00:26:34.983" v="726" actId="47"/>
        <pc:sldMkLst>
          <pc:docMk/>
          <pc:sldMk cId="1054744879" sldId="262"/>
        </pc:sldMkLst>
      </pc:sldChg>
      <pc:sldChg chg="del">
        <pc:chgData name="Paz" userId="4a894438-3204-4c59-b2be-9a7930b9679b" providerId="ADAL" clId="{34486B04-9883-4C0C-867E-1AB76AA66ECD}" dt="2020-08-06T00:28:26.696" v="835" actId="47"/>
        <pc:sldMkLst>
          <pc:docMk/>
          <pc:sldMk cId="3971924836" sldId="265"/>
        </pc:sldMkLst>
      </pc:sldChg>
      <pc:sldChg chg="del">
        <pc:chgData name="Paz" userId="4a894438-3204-4c59-b2be-9a7930b9679b" providerId="ADAL" clId="{34486B04-9883-4C0C-867E-1AB76AA66ECD}" dt="2020-08-05T22:59:08.851" v="0" actId="47"/>
        <pc:sldMkLst>
          <pc:docMk/>
          <pc:sldMk cId="1276717670" sldId="266"/>
        </pc:sldMkLst>
      </pc:sldChg>
      <pc:sldChg chg="del">
        <pc:chgData name="Paz" userId="4a894438-3204-4c59-b2be-9a7930b9679b" providerId="ADAL" clId="{34486B04-9883-4C0C-867E-1AB76AA66ECD}" dt="2020-08-06T00:26:35.906" v="728" actId="47"/>
        <pc:sldMkLst>
          <pc:docMk/>
          <pc:sldMk cId="633968858" sldId="270"/>
        </pc:sldMkLst>
      </pc:sldChg>
      <pc:sldChg chg="addSp delSp modSp new mod modAnim">
        <pc:chgData name="Paz" userId="4a894438-3204-4c59-b2be-9a7930b9679b" providerId="ADAL" clId="{34486B04-9883-4C0C-867E-1AB76AA66ECD}" dt="2020-08-06T00:32:23.468" v="917"/>
        <pc:sldMkLst>
          <pc:docMk/>
          <pc:sldMk cId="3419275948" sldId="270"/>
        </pc:sldMkLst>
        <pc:spChg chg="del">
          <ac:chgData name="Paz" userId="4a894438-3204-4c59-b2be-9a7930b9679b" providerId="ADAL" clId="{34486B04-9883-4C0C-867E-1AB76AA66ECD}" dt="2020-08-06T00:28:38.351" v="837" actId="931"/>
          <ac:spMkLst>
            <pc:docMk/>
            <pc:sldMk cId="3419275948" sldId="270"/>
            <ac:spMk id="2" creationId="{3B846FC7-733E-454D-9EE3-34DA6E41A796}"/>
          </ac:spMkLst>
        </pc:spChg>
        <pc:spChg chg="add mod">
          <ac:chgData name="Paz" userId="4a894438-3204-4c59-b2be-9a7930b9679b" providerId="ADAL" clId="{34486B04-9883-4C0C-867E-1AB76AA66ECD}" dt="2020-08-06T00:31:54.418" v="915" actId="1076"/>
          <ac:spMkLst>
            <pc:docMk/>
            <pc:sldMk cId="3419275948" sldId="270"/>
            <ac:spMk id="5" creationId="{C971D81D-71AC-4449-A28A-30A9433BDED3}"/>
          </ac:spMkLst>
        </pc:spChg>
        <pc:spChg chg="add del mod">
          <ac:chgData name="Paz" userId="4a894438-3204-4c59-b2be-9a7930b9679b" providerId="ADAL" clId="{34486B04-9883-4C0C-867E-1AB76AA66ECD}" dt="2020-08-06T00:31:00.314" v="901" actId="478"/>
          <ac:spMkLst>
            <pc:docMk/>
            <pc:sldMk cId="3419275948" sldId="270"/>
            <ac:spMk id="7" creationId="{F92E8DB3-69AD-4D69-A57F-BE61EA1D7F68}"/>
          </ac:spMkLst>
        </pc:spChg>
        <pc:spChg chg="add mod">
          <ac:chgData name="Paz" userId="4a894438-3204-4c59-b2be-9a7930b9679b" providerId="ADAL" clId="{34486B04-9883-4C0C-867E-1AB76AA66ECD}" dt="2020-08-06T00:31:19.114" v="907" actId="13822"/>
          <ac:spMkLst>
            <pc:docMk/>
            <pc:sldMk cId="3419275948" sldId="270"/>
            <ac:spMk id="8" creationId="{0823DB92-A4E2-41C5-A8B9-A5F4371CD9CF}"/>
          </ac:spMkLst>
        </pc:spChg>
        <pc:picChg chg="add mod">
          <ac:chgData name="Paz" userId="4a894438-3204-4c59-b2be-9a7930b9679b" providerId="ADAL" clId="{34486B04-9883-4C0C-867E-1AB76AA66ECD}" dt="2020-08-06T00:28:41.673" v="838" actId="27614"/>
          <ac:picMkLst>
            <pc:docMk/>
            <pc:sldMk cId="3419275948" sldId="270"/>
            <ac:picMk id="4" creationId="{11ADD2D7-8DDE-40BB-B4A3-14DF4BCA556A}"/>
          </ac:picMkLst>
        </pc:picChg>
        <pc:picChg chg="add mod">
          <ac:chgData name="Paz" userId="4a894438-3204-4c59-b2be-9a7930b9679b" providerId="ADAL" clId="{34486B04-9883-4C0C-867E-1AB76AA66ECD}" dt="2020-08-06T00:31:53.306" v="914" actId="1076"/>
          <ac:picMkLst>
            <pc:docMk/>
            <pc:sldMk cId="3419275948" sldId="270"/>
            <ac:picMk id="10" creationId="{C1516287-0B15-4625-907E-3A84E002AAA6}"/>
          </ac:picMkLst>
        </pc:picChg>
      </pc:sldChg>
      <pc:sldChg chg="addSp delSp modSp new mod modAnim">
        <pc:chgData name="Paz" userId="4a894438-3204-4c59-b2be-9a7930b9679b" providerId="ADAL" clId="{34486B04-9883-4C0C-867E-1AB76AA66ECD}" dt="2020-08-06T00:37:36.902" v="940"/>
        <pc:sldMkLst>
          <pc:docMk/>
          <pc:sldMk cId="3329117610" sldId="271"/>
        </pc:sldMkLst>
        <pc:spChg chg="del">
          <ac:chgData name="Paz" userId="4a894438-3204-4c59-b2be-9a7930b9679b" providerId="ADAL" clId="{34486B04-9883-4C0C-867E-1AB76AA66ECD}" dt="2020-08-06T00:36:17.645" v="921" actId="478"/>
          <ac:spMkLst>
            <pc:docMk/>
            <pc:sldMk cId="3329117610" sldId="271"/>
            <ac:spMk id="2" creationId="{124EE8DA-05F4-482E-88C8-7D3943BDC523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4" creationId="{B98DD7D5-98EC-47D7-B2EA-E380E1375B39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5" creationId="{384D3BEE-E885-4B75-9476-566D2FE026E2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6" creationId="{E70F2811-CEE2-4D72-A7C3-2F7273D8EDA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7" creationId="{8EB0EC50-86BD-4658-82FB-028A7D131F7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8" creationId="{8E166F6B-6144-4BD0-AAE4-0DC7DE87DDB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9" creationId="{C6543C4D-7592-4A1D-BAF3-955011BC421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0" creationId="{1264C177-1186-4538-A4A6-46C8EF70A7C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1" creationId="{E9DB7F09-6907-498C-8D3A-F549A127A77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2" creationId="{5E7BEE8F-8CB4-48A4-B187-1B4311DDA53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3" creationId="{9E4336B1-AF02-45C6-8109-9419F480333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4" creationId="{F225C537-2ECD-4C65-A7F8-141F4D1A560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5" creationId="{4CBD616B-29EF-4947-953D-51D0750DCF6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6" creationId="{518B60A7-A49D-48F5-9962-BD551DBDF2E5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7" creationId="{FF2F40E2-763C-4D59-BA76-83217BF4699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8" creationId="{1E4FC4BA-8FBD-4B64-936B-9BE2DFC11B0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9" creationId="{5A283786-213E-40C7-8E75-DBCEA82F326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0" creationId="{9055D834-37E8-41C2-A205-AB3714337E8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1" creationId="{FF5F392B-15F7-4C2C-B7F0-09822BD8A9E8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2" creationId="{13AC10BE-50F5-4455-B958-E978046A244B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3" creationId="{6AF4E47D-EAE5-4A78-8A6E-6266273D9B40}"/>
          </ac:spMkLst>
        </pc:spChg>
        <pc:spChg chg="add mod">
          <ac:chgData name="Paz" userId="4a894438-3204-4c59-b2be-9a7930b9679b" providerId="ADAL" clId="{34486B04-9883-4C0C-867E-1AB76AA66ECD}" dt="2020-08-06T00:36:53.677" v="938" actId="20577"/>
          <ac:spMkLst>
            <pc:docMk/>
            <pc:sldMk cId="3329117610" sldId="271"/>
            <ac:spMk id="24" creationId="{DE820E3D-D7D8-4123-9C15-592C2932DABD}"/>
          </ac:spMkLst>
        </pc:spChg>
        <pc:spChg chg="add mod">
          <ac:chgData name="Paz" userId="4a894438-3204-4c59-b2be-9a7930b9679b" providerId="ADAL" clId="{34486B04-9883-4C0C-867E-1AB76AA66ECD}" dt="2020-08-06T00:36:48.390" v="924"/>
          <ac:spMkLst>
            <pc:docMk/>
            <pc:sldMk cId="3329117610" sldId="271"/>
            <ac:spMk id="25" creationId="{093D17FF-FDCE-4ED7-AC33-1EF50F6411BE}"/>
          </ac:spMkLst>
        </pc:spChg>
        <pc:picChg chg="add del mod">
          <ac:chgData name="Paz" userId="4a894438-3204-4c59-b2be-9a7930b9679b" providerId="ADAL" clId="{34486B04-9883-4C0C-867E-1AB76AA66ECD}" dt="2020-08-06T00:36:39.819" v="923" actId="478"/>
          <ac:picMkLst>
            <pc:docMk/>
            <pc:sldMk cId="3329117610" sldId="271"/>
            <ac:picMk id="3" creationId="{1ED8AC31-935B-46E4-B0DE-CA3BCF542F27}"/>
          </ac:picMkLst>
        </pc:picChg>
      </pc:sldChg>
      <pc:sldChg chg="del">
        <pc:chgData name="Paz" userId="4a894438-3204-4c59-b2be-9a7930b9679b" providerId="ADAL" clId="{34486B04-9883-4C0C-867E-1AB76AA66ECD}" dt="2020-08-06T00:28:25.847" v="834" actId="47"/>
        <pc:sldMkLst>
          <pc:docMk/>
          <pc:sldMk cId="3557332070" sldId="271"/>
        </pc:sldMkLst>
      </pc:sldChg>
      <pc:sldChg chg="del">
        <pc:chgData name="Paz" userId="4a894438-3204-4c59-b2be-9a7930b9679b" providerId="ADAL" clId="{34486B04-9883-4C0C-867E-1AB76AA66ECD}" dt="2020-08-05T23:35:00.532" v="261" actId="47"/>
        <pc:sldMkLst>
          <pc:docMk/>
          <pc:sldMk cId="1287541664" sldId="272"/>
        </pc:sldMkLst>
      </pc:sldChg>
      <pc:sldChg chg="del">
        <pc:chgData name="Paz" userId="4a894438-3204-4c59-b2be-9a7930b9679b" providerId="ADAL" clId="{34486B04-9883-4C0C-867E-1AB76AA66ECD}" dt="2020-08-05T23:35:01.456" v="263" actId="47"/>
        <pc:sldMkLst>
          <pc:docMk/>
          <pc:sldMk cId="3476207556" sldId="273"/>
        </pc:sldMkLst>
      </pc:sldChg>
      <pc:sldChg chg="del">
        <pc:chgData name="Paz" userId="4a894438-3204-4c59-b2be-9a7930b9679b" providerId="ADAL" clId="{34486B04-9883-4C0C-867E-1AB76AA66ECD}" dt="2020-08-06T00:26:35.388" v="727" actId="47"/>
        <pc:sldMkLst>
          <pc:docMk/>
          <pc:sldMk cId="601173061" sldId="274"/>
        </pc:sldMkLst>
      </pc:sldChg>
    </pc:docChg>
  </pc:docChgLst>
  <pc:docChgLst>
    <pc:chgData name="Paz" userId="4a894438-3204-4c59-b2be-9a7930b9679b" providerId="ADAL" clId="{05BF0417-6AAA-4E6F-96CF-83E7099ACF0B}"/>
    <pc:docChg chg="custSel addSld delSld modSld">
      <pc:chgData name="Paz" userId="4a894438-3204-4c59-b2be-9a7930b9679b" providerId="ADAL" clId="{05BF0417-6AAA-4E6F-96CF-83E7099ACF0B}" dt="2020-09-16T20:20:59.701" v="128" actId="680"/>
      <pc:docMkLst>
        <pc:docMk/>
      </pc:docMkLst>
      <pc:sldChg chg="del">
        <pc:chgData name="Paz" userId="4a894438-3204-4c59-b2be-9a7930b9679b" providerId="ADAL" clId="{05BF0417-6AAA-4E6F-96CF-83E7099ACF0B}" dt="2020-09-16T20:20:56.127" v="126" actId="47"/>
        <pc:sldMkLst>
          <pc:docMk/>
          <pc:sldMk cId="2270719049" sldId="260"/>
        </pc:sldMkLst>
      </pc:sldChg>
      <pc:sldChg chg="addSp delSp modSp mod">
        <pc:chgData name="Paz" userId="4a894438-3204-4c59-b2be-9a7930b9679b" providerId="ADAL" clId="{05BF0417-6AAA-4E6F-96CF-83E7099ACF0B}" dt="2020-09-16T20:15:21.555" v="17" actId="20577"/>
        <pc:sldMkLst>
          <pc:docMk/>
          <pc:sldMk cId="3854369307" sldId="261"/>
        </pc:sldMkLst>
        <pc:spChg chg="del">
          <ac:chgData name="Paz" userId="4a894438-3204-4c59-b2be-9a7930b9679b" providerId="ADAL" clId="{05BF0417-6AAA-4E6F-96CF-83E7099ACF0B}" dt="2020-09-16T20:15:14.192" v="0" actId="931"/>
          <ac:spMkLst>
            <pc:docMk/>
            <pc:sldMk cId="3854369307" sldId="261"/>
            <ac:spMk id="3" creationId="{C1529592-ED79-48EF-AED5-D3E543190186}"/>
          </ac:spMkLst>
        </pc:spChg>
        <pc:spChg chg="mod">
          <ac:chgData name="Paz" userId="4a894438-3204-4c59-b2be-9a7930b9679b" providerId="ADAL" clId="{05BF0417-6AAA-4E6F-96CF-83E7099ACF0B}" dt="2020-09-16T20:15:21.555" v="17" actId="20577"/>
          <ac:spMkLst>
            <pc:docMk/>
            <pc:sldMk cId="3854369307" sldId="261"/>
            <ac:spMk id="11" creationId="{F3D89DB3-44F8-4F4A-AE7B-E3F7385D985C}"/>
          </ac:spMkLst>
        </pc:spChg>
        <pc:picChg chg="add mod">
          <ac:chgData name="Paz" userId="4a894438-3204-4c59-b2be-9a7930b9679b" providerId="ADAL" clId="{05BF0417-6AAA-4E6F-96CF-83E7099ACF0B}" dt="2020-09-16T20:15:14.192" v="0" actId="931"/>
          <ac:picMkLst>
            <pc:docMk/>
            <pc:sldMk cId="3854369307" sldId="261"/>
            <ac:picMk id="4" creationId="{B0686B1A-6BFB-4BF1-B789-55F6833B558C}"/>
          </ac:picMkLst>
        </pc:picChg>
      </pc:sldChg>
      <pc:sldChg chg="del">
        <pc:chgData name="Paz" userId="4a894438-3204-4c59-b2be-9a7930b9679b" providerId="ADAL" clId="{05BF0417-6AAA-4E6F-96CF-83E7099ACF0B}" dt="2020-09-16T20:20:57.632" v="127" actId="47"/>
        <pc:sldMkLst>
          <pc:docMk/>
          <pc:sldMk cId="2710608844" sldId="263"/>
        </pc:sldMkLst>
      </pc:sldChg>
      <pc:sldChg chg="addSp delSp modSp new mod modClrScheme modAnim chgLayout">
        <pc:chgData name="Paz" userId="4a894438-3204-4c59-b2be-9a7930b9679b" providerId="ADAL" clId="{05BF0417-6AAA-4E6F-96CF-83E7099ACF0B}" dt="2020-09-16T20:17:57.038" v="36" actId="20577"/>
        <pc:sldMkLst>
          <pc:docMk/>
          <pc:sldMk cId="115480475" sldId="264"/>
        </pc:sldMkLst>
        <pc:spChg chg="del">
          <ac:chgData name="Paz" userId="4a894438-3204-4c59-b2be-9a7930b9679b" providerId="ADAL" clId="{05BF0417-6AAA-4E6F-96CF-83E7099ACF0B}" dt="2020-09-16T20:15:31.310" v="19" actId="700"/>
          <ac:spMkLst>
            <pc:docMk/>
            <pc:sldMk cId="115480475" sldId="264"/>
            <ac:spMk id="2" creationId="{6EA6AF1C-C042-42A3-97E4-6F939211CF39}"/>
          </ac:spMkLst>
        </pc:spChg>
        <pc:spChg chg="del">
          <ac:chgData name="Paz" userId="4a894438-3204-4c59-b2be-9a7930b9679b" providerId="ADAL" clId="{05BF0417-6AAA-4E6F-96CF-83E7099ACF0B}" dt="2020-09-16T20:15:31.310" v="19" actId="700"/>
          <ac:spMkLst>
            <pc:docMk/>
            <pc:sldMk cId="115480475" sldId="264"/>
            <ac:spMk id="3" creationId="{85D26EA2-BC4B-417E-BBB7-9DEB84B0212A}"/>
          </ac:spMkLst>
        </pc:spChg>
        <pc:spChg chg="add del mod">
          <ac:chgData name="Paz" userId="4a894438-3204-4c59-b2be-9a7930b9679b" providerId="ADAL" clId="{05BF0417-6AAA-4E6F-96CF-83E7099ACF0B}" dt="2020-09-16T20:15:32.564" v="20" actId="478"/>
          <ac:spMkLst>
            <pc:docMk/>
            <pc:sldMk cId="115480475" sldId="264"/>
            <ac:spMk id="4" creationId="{BE61E0F9-8C9A-41D6-87A3-F37C32044870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7" creationId="{B25B5ACB-8752-4388-8F37-C8139BD274E9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8" creationId="{4BEAD9B2-4C31-4370-A171-E9D8624D3B0F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9" creationId="{D567EAA3-2079-4B7F-A5FF-7369BAB00DD6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0" creationId="{F163310B-561F-4C65-A597-DD75B1057546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1" creationId="{C17A48A9-6628-4757-9790-BA929AB0BBC9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2" creationId="{73253AE5-A5D2-4A1C-8509-A56958387A60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3" creationId="{99DB1A68-C6EA-44D9-9740-1941E4E5BA4A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4" creationId="{C6C34F0B-9E34-4E07-AB44-FABE7FAAAEB5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5" creationId="{2308F56E-796F-43FF-BB7A-C5006B3D4935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6" creationId="{07BC08A2-F3A2-4801-97C3-5F513539AF8F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7" creationId="{FC19C603-86A2-4F7E-8805-DEA6FBBDD0BC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8" creationId="{E2620DF6-A19B-41ED-93CE-6B5C04CB8224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19" creationId="{0291584A-3E31-4589-A449-A1AAE70D8C2B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0" creationId="{49D17983-F72B-4311-94B9-A56F0C44FAC2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1" creationId="{FE312596-73EC-455B-85AF-BE24863F5175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2" creationId="{146BEFE7-9D88-4E35-95BD-11A46E1C8DE9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3" creationId="{47B7572D-7CC4-4565-ADAD-213F2457452A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4" creationId="{DD855408-4BB8-4D1A-BA57-8DFE4A87B0CE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5" creationId="{046AE74A-7669-4CF0-84DE-CAD433C242B3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6" creationId="{6B0C328A-4A33-4A4B-8E92-BFF1FFAFFA12}"/>
          </ac:spMkLst>
        </pc:spChg>
        <pc:spChg chg="add mod">
          <ac:chgData name="Paz" userId="4a894438-3204-4c59-b2be-9a7930b9679b" providerId="ADAL" clId="{05BF0417-6AAA-4E6F-96CF-83E7099ACF0B}" dt="2020-09-16T20:17:51.004" v="24"/>
          <ac:spMkLst>
            <pc:docMk/>
            <pc:sldMk cId="115480475" sldId="264"/>
            <ac:spMk id="27" creationId="{11F8E382-C85D-427D-9A59-8FEFCED0D39B}"/>
          </ac:spMkLst>
        </pc:spChg>
        <pc:spChg chg="add mod">
          <ac:chgData name="Paz" userId="4a894438-3204-4c59-b2be-9a7930b9679b" providerId="ADAL" clId="{05BF0417-6AAA-4E6F-96CF-83E7099ACF0B}" dt="2020-09-16T20:17:57.038" v="36" actId="20577"/>
          <ac:spMkLst>
            <pc:docMk/>
            <pc:sldMk cId="115480475" sldId="264"/>
            <ac:spMk id="28" creationId="{EE427F82-A866-49C6-B193-9BD85CB5D92F}"/>
          </ac:spMkLst>
        </pc:spChg>
        <pc:picChg chg="add mod">
          <ac:chgData name="Paz" userId="4a894438-3204-4c59-b2be-9a7930b9679b" providerId="ADAL" clId="{05BF0417-6AAA-4E6F-96CF-83E7099ACF0B}" dt="2020-09-16T20:17:43.096" v="23" actId="962"/>
          <ac:picMkLst>
            <pc:docMk/>
            <pc:sldMk cId="115480475" sldId="264"/>
            <ac:picMk id="6" creationId="{1242DA44-7021-4191-A905-2F86551FB731}"/>
          </ac:picMkLst>
        </pc:picChg>
      </pc:sldChg>
      <pc:sldChg chg="addSp delSp modSp new mod modAnim">
        <pc:chgData name="Paz" userId="4a894438-3204-4c59-b2be-9a7930b9679b" providerId="ADAL" clId="{05BF0417-6AAA-4E6F-96CF-83E7099ACF0B}" dt="2020-09-16T20:18:13.574" v="48" actId="20577"/>
        <pc:sldMkLst>
          <pc:docMk/>
          <pc:sldMk cId="422630309" sldId="265"/>
        </pc:sldMkLst>
        <pc:spChg chg="del">
          <ac:chgData name="Paz" userId="4a894438-3204-4c59-b2be-9a7930b9679b" providerId="ADAL" clId="{05BF0417-6AAA-4E6F-96CF-83E7099ACF0B}" dt="2020-09-16T20:18:03.205" v="39" actId="478"/>
          <ac:spMkLst>
            <pc:docMk/>
            <pc:sldMk cId="422630309" sldId="265"/>
            <ac:spMk id="2" creationId="{AAD9724A-C96E-4A7C-880F-766F627B80C5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5" creationId="{43C88C91-4608-4CB9-A47A-EFECB1CD6051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6" creationId="{9FDDF6DD-6535-4E5F-A5DF-B1BE69A4D270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7" creationId="{101D91D5-0AE9-4F1E-97B6-87339825190E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8" creationId="{8A34892D-4712-4920-9592-CCC349601434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9" creationId="{1AA0E428-FDE9-4E92-954E-D4997B90B8E2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0" creationId="{B725DCDF-A0FC-4A2E-8FF2-C512DE99C892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1" creationId="{4E54869C-7D5C-4F46-926C-91A624176631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2" creationId="{3684AC38-9AD4-4F1A-B363-205956D3C716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3" creationId="{5E7ED7F8-FF8D-4066-905F-9B8740F969D6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4" creationId="{2E4AC540-6273-43B8-8163-174C5956095C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5" creationId="{C50C6E11-E7EC-442C-B348-B736B2A79905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6" creationId="{CDD7C0D6-265B-4EC1-8194-6D37C7CBE8B1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7" creationId="{E9476A32-58C6-47C3-9647-E1F84BBE4EB6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8" creationId="{D0BFDB45-53A7-4BD6-B00D-83DCEDF72E4A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19" creationId="{5F864702-A966-4C1F-B674-E65862801B18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20" creationId="{E22B0DA3-FD7B-47B6-8C9B-7C7E1346F1C0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21" creationId="{4F54A5A3-04AC-4BE7-AA8F-F4AA1DFC1D03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22" creationId="{A1A14FA3-7443-43E2-8CC2-38712D45A24A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23" creationId="{25954B1F-7910-4EF9-AC41-0B94DE9D8CBE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24" creationId="{DF94C9D9-9A6C-4D64-976E-AEB9C31013C1}"/>
          </ac:spMkLst>
        </pc:spChg>
        <pc:spChg chg="add mod">
          <ac:chgData name="Paz" userId="4a894438-3204-4c59-b2be-9a7930b9679b" providerId="ADAL" clId="{05BF0417-6AAA-4E6F-96CF-83E7099ACF0B}" dt="2020-09-16T20:18:10.381" v="43"/>
          <ac:spMkLst>
            <pc:docMk/>
            <pc:sldMk cId="422630309" sldId="265"/>
            <ac:spMk id="25" creationId="{52A78D0D-9359-4F51-81C4-93E5055110B7}"/>
          </ac:spMkLst>
        </pc:spChg>
        <pc:spChg chg="add mod">
          <ac:chgData name="Paz" userId="4a894438-3204-4c59-b2be-9a7930b9679b" providerId="ADAL" clId="{05BF0417-6AAA-4E6F-96CF-83E7099ACF0B}" dt="2020-09-16T20:18:13.574" v="48" actId="20577"/>
          <ac:spMkLst>
            <pc:docMk/>
            <pc:sldMk cId="422630309" sldId="265"/>
            <ac:spMk id="26" creationId="{C2A66B63-437E-47C5-B8F6-6E43AB1E37F4}"/>
          </ac:spMkLst>
        </pc:spChg>
        <pc:picChg chg="add mod">
          <ac:chgData name="Paz" userId="4a894438-3204-4c59-b2be-9a7930b9679b" providerId="ADAL" clId="{05BF0417-6AAA-4E6F-96CF-83E7099ACF0B}" dt="2020-09-16T20:18:09.544" v="42" actId="962"/>
          <ac:picMkLst>
            <pc:docMk/>
            <pc:sldMk cId="422630309" sldId="265"/>
            <ac:picMk id="4" creationId="{0B35DE09-29A6-4A84-9318-7AA063CECBC9}"/>
          </ac:picMkLst>
        </pc:picChg>
      </pc:sldChg>
      <pc:sldChg chg="addSp delSp modSp new mod modAnim">
        <pc:chgData name="Paz" userId="4a894438-3204-4c59-b2be-9a7930b9679b" providerId="ADAL" clId="{05BF0417-6AAA-4E6F-96CF-83E7099ACF0B}" dt="2020-09-16T20:18:28.269" v="58" actId="20577"/>
        <pc:sldMkLst>
          <pc:docMk/>
          <pc:sldMk cId="2516822640" sldId="266"/>
        </pc:sldMkLst>
        <pc:spChg chg="del">
          <ac:chgData name="Paz" userId="4a894438-3204-4c59-b2be-9a7930b9679b" providerId="ADAL" clId="{05BF0417-6AAA-4E6F-96CF-83E7099ACF0B}" dt="2020-09-16T20:18:16.931" v="49" actId="478"/>
          <ac:spMkLst>
            <pc:docMk/>
            <pc:sldMk cId="2516822640" sldId="266"/>
            <ac:spMk id="2" creationId="{7FB58EBD-42CF-4482-8FB0-79F429300418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5" creationId="{214C8725-4D05-4033-B21F-218C03FFE2AD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6" creationId="{4B93D214-7536-4350-B175-2C1E37A4652F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7" creationId="{2E48F924-F28E-4A67-BB02-12DB2306096D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8" creationId="{1011F31E-9712-4EDA-ACD6-EBEEFCF2AB2A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9" creationId="{4941F047-0F89-48EE-B6B8-4469A0CD56D9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0" creationId="{51C54F3C-260F-4D91-8774-D707946BCB5A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1" creationId="{BEBC5A8B-5DB8-4C39-90CB-7CA917003E05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2" creationId="{387BE4AF-B6B6-4064-9155-4EE5723D11EA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3" creationId="{ECDEED76-8B32-4B0B-9EB6-79622AC9C617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4" creationId="{1D238ED6-72F7-4BAC-B464-C9EF0E213A9E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5" creationId="{B19F30D4-B2BA-4B1A-AF17-7A7A054E4E00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6" creationId="{B8C8B106-778A-4217-85D2-16750D099EBA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7" creationId="{AEF11748-3F39-4F5E-A8CC-02B6557DEF6C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8" creationId="{8C75E8B8-308E-4EE7-BEF4-02C3A1A2B808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19" creationId="{CA79F2F2-D18F-42E3-99BD-9C8AAEC605A0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20" creationId="{8D696A0B-2AE3-4C01-9008-26B97906E400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21" creationId="{FE5E0231-5040-4EC2-BC80-84641AFE98F1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22" creationId="{FCEF891C-9C01-4922-832B-6F0586F5E181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23" creationId="{BEC6FD11-5D4C-40B9-9036-BBDFF20BE3EE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24" creationId="{D51F3E99-F72F-45BE-96ED-221F73967CFA}"/>
          </ac:spMkLst>
        </pc:spChg>
        <pc:spChg chg="add mod">
          <ac:chgData name="Paz" userId="4a894438-3204-4c59-b2be-9a7930b9679b" providerId="ADAL" clId="{05BF0417-6AAA-4E6F-96CF-83E7099ACF0B}" dt="2020-09-16T20:18:25.095" v="53"/>
          <ac:spMkLst>
            <pc:docMk/>
            <pc:sldMk cId="2516822640" sldId="266"/>
            <ac:spMk id="25" creationId="{DE464120-1E63-40B3-AD46-47CB7B1D78F6}"/>
          </ac:spMkLst>
        </pc:spChg>
        <pc:spChg chg="add mod">
          <ac:chgData name="Paz" userId="4a894438-3204-4c59-b2be-9a7930b9679b" providerId="ADAL" clId="{05BF0417-6AAA-4E6F-96CF-83E7099ACF0B}" dt="2020-09-16T20:18:28.269" v="58" actId="20577"/>
          <ac:spMkLst>
            <pc:docMk/>
            <pc:sldMk cId="2516822640" sldId="266"/>
            <ac:spMk id="26" creationId="{4B54979B-D15F-43ED-98CC-7BBFF05ED3E5}"/>
          </ac:spMkLst>
        </pc:spChg>
        <pc:picChg chg="add mod">
          <ac:chgData name="Paz" userId="4a894438-3204-4c59-b2be-9a7930b9679b" providerId="ADAL" clId="{05BF0417-6AAA-4E6F-96CF-83E7099ACF0B}" dt="2020-09-16T20:18:24.489" v="52" actId="962"/>
          <ac:picMkLst>
            <pc:docMk/>
            <pc:sldMk cId="2516822640" sldId="266"/>
            <ac:picMk id="4" creationId="{C1C4C93C-B921-4A65-AB33-C8ECB32BC430}"/>
          </ac:picMkLst>
        </pc:picChg>
      </pc:sldChg>
      <pc:sldChg chg="addSp delSp modSp new mod modAnim">
        <pc:chgData name="Paz" userId="4a894438-3204-4c59-b2be-9a7930b9679b" providerId="ADAL" clId="{05BF0417-6AAA-4E6F-96CF-83E7099ACF0B}" dt="2020-09-16T20:18:46.539" v="69" actId="20577"/>
        <pc:sldMkLst>
          <pc:docMk/>
          <pc:sldMk cId="2514981150" sldId="267"/>
        </pc:sldMkLst>
        <pc:spChg chg="del">
          <ac:chgData name="Paz" userId="4a894438-3204-4c59-b2be-9a7930b9679b" providerId="ADAL" clId="{05BF0417-6AAA-4E6F-96CF-83E7099ACF0B}" dt="2020-09-16T20:18:35.317" v="60" actId="478"/>
          <ac:spMkLst>
            <pc:docMk/>
            <pc:sldMk cId="2514981150" sldId="267"/>
            <ac:spMk id="2" creationId="{53F6493F-1C32-4FB6-BE2F-9B783D0E429F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5" creationId="{12E764EA-3BF9-4C2A-BD92-0640D8650B8B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6" creationId="{4EB630C8-00C7-4255-80A7-510DBE059D2B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7" creationId="{EDBF9C0B-4A51-4F8E-B944-49CFC60B410E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8" creationId="{55583557-4A84-409F-BF38-02BB55AD1C0E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9" creationId="{05EEC0FB-2EC1-4611-A80E-FD1822557872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0" creationId="{B091B491-5B09-41C6-B19A-D339501DB0F8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1" creationId="{BA70D14A-BB1C-4027-943E-EE6B2C69BEE2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2" creationId="{0F45494C-17F3-4CD7-8B26-9F50CBDECA3F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3" creationId="{4D92B7AE-9CB0-4F83-8B7B-CCACA145E6B3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4" creationId="{DC673965-41CF-457A-8958-3B416598FEC5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5" creationId="{059607AA-B497-4B07-A000-7825E97CF8CF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6" creationId="{4AB91340-4A94-41E7-AE23-99AC41110334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7" creationId="{3E140043-372B-4CC5-9DE5-4A6FF9C90506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8" creationId="{8C8178D4-F244-4A5B-9956-822CC4B79E00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19" creationId="{D246AD6A-F3B2-49F9-8D2C-C919F6841385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20" creationId="{7BC48161-DF56-47A6-ACAD-DD29C92AA0B0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21" creationId="{6417BF19-0BD3-49C4-A42C-E1CA060CEB27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22" creationId="{8976AEE5-DE2F-48CC-890B-CBE69E519F75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23" creationId="{A3A7A0AE-5A90-454A-B3E6-E006C89F2675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24" creationId="{2DA94301-B66C-452F-8C28-C200633CDC8E}"/>
          </ac:spMkLst>
        </pc:spChg>
        <pc:spChg chg="add mod">
          <ac:chgData name="Paz" userId="4a894438-3204-4c59-b2be-9a7930b9679b" providerId="ADAL" clId="{05BF0417-6AAA-4E6F-96CF-83E7099ACF0B}" dt="2020-09-16T20:18:43.819" v="64"/>
          <ac:spMkLst>
            <pc:docMk/>
            <pc:sldMk cId="2514981150" sldId="267"/>
            <ac:spMk id="25" creationId="{96C16E23-CDF9-42B0-8BC8-8849B3275D5E}"/>
          </ac:spMkLst>
        </pc:spChg>
        <pc:spChg chg="add mod">
          <ac:chgData name="Paz" userId="4a894438-3204-4c59-b2be-9a7930b9679b" providerId="ADAL" clId="{05BF0417-6AAA-4E6F-96CF-83E7099ACF0B}" dt="2020-09-16T20:18:46.539" v="69" actId="20577"/>
          <ac:spMkLst>
            <pc:docMk/>
            <pc:sldMk cId="2514981150" sldId="267"/>
            <ac:spMk id="26" creationId="{D1DB5D98-8E6D-4E3B-8CAF-09C6FFF2257C}"/>
          </ac:spMkLst>
        </pc:spChg>
        <pc:picChg chg="add mod">
          <ac:chgData name="Paz" userId="4a894438-3204-4c59-b2be-9a7930b9679b" providerId="ADAL" clId="{05BF0417-6AAA-4E6F-96CF-83E7099ACF0B}" dt="2020-09-16T20:18:43.744" v="63" actId="962"/>
          <ac:picMkLst>
            <pc:docMk/>
            <pc:sldMk cId="2514981150" sldId="267"/>
            <ac:picMk id="4" creationId="{9974AB7B-B5F4-41FD-AB6F-9F3336FD382A}"/>
          </ac:picMkLst>
        </pc:picChg>
      </pc:sldChg>
      <pc:sldChg chg="addSp delSp modSp new mod modAnim">
        <pc:chgData name="Paz" userId="4a894438-3204-4c59-b2be-9a7930b9679b" providerId="ADAL" clId="{05BF0417-6AAA-4E6F-96CF-83E7099ACF0B}" dt="2020-09-16T20:19:01.276" v="81" actId="20577"/>
        <pc:sldMkLst>
          <pc:docMk/>
          <pc:sldMk cId="2936307311" sldId="268"/>
        </pc:sldMkLst>
        <pc:spChg chg="del">
          <ac:chgData name="Paz" userId="4a894438-3204-4c59-b2be-9a7930b9679b" providerId="ADAL" clId="{05BF0417-6AAA-4E6F-96CF-83E7099ACF0B}" dt="2020-09-16T20:18:51.015" v="71" actId="478"/>
          <ac:spMkLst>
            <pc:docMk/>
            <pc:sldMk cId="2936307311" sldId="268"/>
            <ac:spMk id="2" creationId="{ADA10E57-7E2A-4F90-A223-ABE02C06963C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5" creationId="{888C7020-9945-44B3-8C42-13C0E0C904CB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6" creationId="{FF18E519-314C-43D6-96CF-E2A0FD04AE48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7" creationId="{0325590D-0395-438C-9D7D-48F4F8AE8230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8" creationId="{12A34A8A-5ED5-4BB6-B1AE-1055FB4C7512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9" creationId="{D927BF8D-4CC9-4731-81EA-0D476D4C8B37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0" creationId="{AFA62DB5-2C7B-4C4E-84A9-7107A9616C01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1" creationId="{996D8FA0-34F0-4EE0-A62B-816BF9828BD0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2" creationId="{A74FB6D1-C0BA-4D74-8881-DB0BEDF102AD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3" creationId="{BB6FC3B0-30FD-4FF1-977C-25ABF502AD0A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4" creationId="{EABB40BB-F924-4D28-9F86-B50214BBB50A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5" creationId="{C1E111C0-5161-422D-B02E-EEB20F5BB172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6" creationId="{9CFD2608-C66E-496E-8DC4-F49B95C8E5B7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7" creationId="{45BCE90F-82ED-438C-9F2D-AE27A034C956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8" creationId="{3B786D98-46FE-4CDB-A5E1-1D7348CB6583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19" creationId="{FD2015F1-0903-4A60-AF7D-4107C6BCD4E2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20" creationId="{0D0661E0-9028-4C39-BDA2-DE237292DD13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21" creationId="{12F51623-495A-4703-8CAB-E9C147458D83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22" creationId="{9D0A0D1E-6B11-4510-94AA-B0B5B24F0BFF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23" creationId="{B034EBFD-05A6-4580-9F19-65243BA62BDB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24" creationId="{80778A3B-4415-42A2-8ABE-060D69AA45B2}"/>
          </ac:spMkLst>
        </pc:spChg>
        <pc:spChg chg="add mod">
          <ac:chgData name="Paz" userId="4a894438-3204-4c59-b2be-9a7930b9679b" providerId="ADAL" clId="{05BF0417-6AAA-4E6F-96CF-83E7099ACF0B}" dt="2020-09-16T20:18:57.491" v="75"/>
          <ac:spMkLst>
            <pc:docMk/>
            <pc:sldMk cId="2936307311" sldId="268"/>
            <ac:spMk id="25" creationId="{5D630B70-6F54-44C1-A2DE-67DCB6EAAAD9}"/>
          </ac:spMkLst>
        </pc:spChg>
        <pc:spChg chg="add mod">
          <ac:chgData name="Paz" userId="4a894438-3204-4c59-b2be-9a7930b9679b" providerId="ADAL" clId="{05BF0417-6AAA-4E6F-96CF-83E7099ACF0B}" dt="2020-09-16T20:19:01.276" v="81" actId="20577"/>
          <ac:spMkLst>
            <pc:docMk/>
            <pc:sldMk cId="2936307311" sldId="268"/>
            <ac:spMk id="26" creationId="{4758139F-6C3E-4979-9628-A50796E55C01}"/>
          </ac:spMkLst>
        </pc:spChg>
        <pc:picChg chg="add mod">
          <ac:chgData name="Paz" userId="4a894438-3204-4c59-b2be-9a7930b9679b" providerId="ADAL" clId="{05BF0417-6AAA-4E6F-96CF-83E7099ACF0B}" dt="2020-09-16T20:18:57.162" v="74" actId="962"/>
          <ac:picMkLst>
            <pc:docMk/>
            <pc:sldMk cId="2936307311" sldId="268"/>
            <ac:picMk id="4" creationId="{E25341CD-FC46-40C0-B6E8-9155F9B02DEB}"/>
          </ac:picMkLst>
        </pc:picChg>
      </pc:sldChg>
      <pc:sldChg chg="addSp delSp modSp new mod modAnim">
        <pc:chgData name="Paz" userId="4a894438-3204-4c59-b2be-9a7930b9679b" providerId="ADAL" clId="{05BF0417-6AAA-4E6F-96CF-83E7099ACF0B}" dt="2020-09-16T20:19:16.483" v="92" actId="20577"/>
        <pc:sldMkLst>
          <pc:docMk/>
          <pc:sldMk cId="1695661677" sldId="269"/>
        </pc:sldMkLst>
        <pc:spChg chg="del">
          <ac:chgData name="Paz" userId="4a894438-3204-4c59-b2be-9a7930b9679b" providerId="ADAL" clId="{05BF0417-6AAA-4E6F-96CF-83E7099ACF0B}" dt="2020-09-16T20:19:06.305" v="83" actId="478"/>
          <ac:spMkLst>
            <pc:docMk/>
            <pc:sldMk cId="1695661677" sldId="269"/>
            <ac:spMk id="2" creationId="{6E223336-B04C-4C4C-9B40-EF343E3341B6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5" creationId="{C0C39F54-8C81-49B0-99EC-17FA695A708C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6" creationId="{5F807DD7-3A58-4771-BD53-6041356E7A60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7" creationId="{6C4990D3-C5C6-4D1A-A1B4-3C9560128AF7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8" creationId="{688ECDB4-96C4-489A-8986-EF7E344AA659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9" creationId="{A9816A6B-10BC-4D57-A2CB-2978683AE971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0" creationId="{BDF96680-13EB-46A6-A2EC-FC764D97A933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1" creationId="{DDC4E5D4-6296-4AA8-873F-8DA239D372EC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2" creationId="{427A42ED-3C72-4BD3-AAA0-9525B36C2590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3" creationId="{B3A5484F-BF4F-4E4F-97F7-6AC20B79AC3B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4" creationId="{C973B0E4-E73D-4474-80D2-431AB5D35815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5" creationId="{64E01731-ECF4-4BBB-B7EB-38A89A57EF9A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6" creationId="{F1C08A73-CA34-4179-ADE1-21A5D588712E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7" creationId="{272D0A90-6A27-40F7-A8E8-88C785C00B82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8" creationId="{4F6EB47B-881D-4B00-9661-42E79072D386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19" creationId="{E02F2952-1AED-40AE-9995-DE1377FB9C54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20" creationId="{D80232D6-AF0D-49E7-9924-839F39B3B84A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21" creationId="{065D8FF3-9EB1-4C73-91A1-EEC7B6536648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22" creationId="{CA8777CD-6631-4320-9BE3-B6461F0FDDD9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23" creationId="{BB69864F-8090-43D9-B355-812B111F4390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24" creationId="{4993D41E-3141-4EF6-8AC6-59DC223778C9}"/>
          </ac:spMkLst>
        </pc:spChg>
        <pc:spChg chg="add mod">
          <ac:chgData name="Paz" userId="4a894438-3204-4c59-b2be-9a7930b9679b" providerId="ADAL" clId="{05BF0417-6AAA-4E6F-96CF-83E7099ACF0B}" dt="2020-09-16T20:19:14.115" v="87" actId="962"/>
          <ac:spMkLst>
            <pc:docMk/>
            <pc:sldMk cId="1695661677" sldId="269"/>
            <ac:spMk id="25" creationId="{7EC23D1F-E4F3-44C7-B397-946D9E5B3E7B}"/>
          </ac:spMkLst>
        </pc:spChg>
        <pc:spChg chg="add mod">
          <ac:chgData name="Paz" userId="4a894438-3204-4c59-b2be-9a7930b9679b" providerId="ADAL" clId="{05BF0417-6AAA-4E6F-96CF-83E7099ACF0B}" dt="2020-09-16T20:19:16.483" v="92" actId="20577"/>
          <ac:spMkLst>
            <pc:docMk/>
            <pc:sldMk cId="1695661677" sldId="269"/>
            <ac:spMk id="26" creationId="{F7D870EB-AFEA-41EF-B49B-CF683A35D9DE}"/>
          </ac:spMkLst>
        </pc:spChg>
        <pc:picChg chg="add mod">
          <ac:chgData name="Paz" userId="4a894438-3204-4c59-b2be-9a7930b9679b" providerId="ADAL" clId="{05BF0417-6AAA-4E6F-96CF-83E7099ACF0B}" dt="2020-09-16T20:19:14.112" v="86" actId="27614"/>
          <ac:picMkLst>
            <pc:docMk/>
            <pc:sldMk cId="1695661677" sldId="269"/>
            <ac:picMk id="4" creationId="{4E8575E4-3329-4D8B-9EF7-B367A9D43B29}"/>
          </ac:picMkLst>
        </pc:picChg>
      </pc:sldChg>
      <pc:sldChg chg="addSp delSp modSp new mod modAnim">
        <pc:chgData name="Paz" userId="4a894438-3204-4c59-b2be-9a7930b9679b" providerId="ADAL" clId="{05BF0417-6AAA-4E6F-96CF-83E7099ACF0B}" dt="2020-09-16T20:20:36.853" v="112" actId="20577"/>
        <pc:sldMkLst>
          <pc:docMk/>
          <pc:sldMk cId="3043267886" sldId="270"/>
        </pc:sldMkLst>
        <pc:spChg chg="del">
          <ac:chgData name="Paz" userId="4a894438-3204-4c59-b2be-9a7930b9679b" providerId="ADAL" clId="{05BF0417-6AAA-4E6F-96CF-83E7099ACF0B}" dt="2020-09-16T20:20:26.213" v="94" actId="478"/>
          <ac:spMkLst>
            <pc:docMk/>
            <pc:sldMk cId="3043267886" sldId="270"/>
            <ac:spMk id="2" creationId="{BB892E0A-A4FE-4219-AFB5-62E31CCB4261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5" creationId="{CE27C6B6-4A5B-4DCB-8D3A-B1E2C0C3A8C9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6" creationId="{1E170740-0913-4E3D-9936-505DA3AEB3A1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7" creationId="{E178CF4B-010D-4303-9F59-39041D48B444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8" creationId="{53B2A516-4288-4F5B-B4A2-DF1B66A0CC79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9" creationId="{254B0623-8995-447A-8FD6-3FD42B3159A4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0" creationId="{97274647-89EB-4D3A-AFAF-AA38D4B8C379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1" creationId="{189525EE-0E09-48F4-8445-75C3F421175B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2" creationId="{BA14D313-F298-49DB-8E43-8DC7A53044D0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3" creationId="{086B70DC-0380-4C78-A3DE-8E096B8749AF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4" creationId="{5B136F91-738C-449C-87DB-8B773096F441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5" creationId="{44372AB6-CCEB-4D36-ACB5-5F37EC8624B9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6" creationId="{64778100-6E0D-44E6-86D1-2DEB4C99ACA4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7" creationId="{73612684-8D95-4242-9F4C-75F8E593E4D4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8" creationId="{17BD4DE3-96B1-4C11-A2E8-52161D9E4AA7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19" creationId="{C315EE32-D082-4ECB-BF29-25F6DB4A19E9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20" creationId="{66BCAD82-6300-43BC-A81D-4FAA2DCAD927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21" creationId="{0B6E1A6F-89B2-4F98-BFE1-15F76CEFCCED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22" creationId="{7CCE4899-51D1-44D4-BE09-E5C812FCDDFD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23" creationId="{63ECC351-CD90-41A5-A51C-F55CC870C16C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24" creationId="{67312AC9-FC3B-4B11-B112-2D8A7380FA83}"/>
          </ac:spMkLst>
        </pc:spChg>
        <pc:spChg chg="add mod">
          <ac:chgData name="Paz" userId="4a894438-3204-4c59-b2be-9a7930b9679b" providerId="ADAL" clId="{05BF0417-6AAA-4E6F-96CF-83E7099ACF0B}" dt="2020-09-16T20:20:32.807" v="98" actId="962"/>
          <ac:spMkLst>
            <pc:docMk/>
            <pc:sldMk cId="3043267886" sldId="270"/>
            <ac:spMk id="25" creationId="{80007278-93B9-4D85-8BEF-0ECB4AEFF021}"/>
          </ac:spMkLst>
        </pc:spChg>
        <pc:spChg chg="add mod">
          <ac:chgData name="Paz" userId="4a894438-3204-4c59-b2be-9a7930b9679b" providerId="ADAL" clId="{05BF0417-6AAA-4E6F-96CF-83E7099ACF0B}" dt="2020-09-16T20:20:36.853" v="112" actId="20577"/>
          <ac:spMkLst>
            <pc:docMk/>
            <pc:sldMk cId="3043267886" sldId="270"/>
            <ac:spMk id="26" creationId="{95AAF169-42B9-4C5F-BDAD-8BC7F44707B4}"/>
          </ac:spMkLst>
        </pc:spChg>
        <pc:picChg chg="add mod">
          <ac:chgData name="Paz" userId="4a894438-3204-4c59-b2be-9a7930b9679b" providerId="ADAL" clId="{05BF0417-6AAA-4E6F-96CF-83E7099ACF0B}" dt="2020-09-16T20:20:32.805" v="97" actId="27614"/>
          <ac:picMkLst>
            <pc:docMk/>
            <pc:sldMk cId="3043267886" sldId="270"/>
            <ac:picMk id="4" creationId="{2B709A9B-E5A7-49D0-BA8A-93461E724B19}"/>
          </ac:picMkLst>
        </pc:picChg>
      </pc:sldChg>
      <pc:sldChg chg="addSp delSp modSp new mod modAnim">
        <pc:chgData name="Paz" userId="4a894438-3204-4c59-b2be-9a7930b9679b" providerId="ADAL" clId="{05BF0417-6AAA-4E6F-96CF-83E7099ACF0B}" dt="2020-09-16T20:20:52.596" v="125" actId="20577"/>
        <pc:sldMkLst>
          <pc:docMk/>
          <pc:sldMk cId="1977327221" sldId="271"/>
        </pc:sldMkLst>
        <pc:spChg chg="del">
          <ac:chgData name="Paz" userId="4a894438-3204-4c59-b2be-9a7930b9679b" providerId="ADAL" clId="{05BF0417-6AAA-4E6F-96CF-83E7099ACF0B}" dt="2020-09-16T20:20:41.288" v="114" actId="478"/>
          <ac:spMkLst>
            <pc:docMk/>
            <pc:sldMk cId="1977327221" sldId="271"/>
            <ac:spMk id="2" creationId="{A046C74F-6A27-4D1A-AB21-DFCE667C8A4A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5" creationId="{2B63A23A-F070-4591-82AE-F139F48387BB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6" creationId="{52A1F6F2-F437-4CC7-9C2F-2C0AD8E358F9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7" creationId="{F4F851B6-F0E8-4D3C-B563-70E9283367D0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8" creationId="{B1488A83-689D-4F4B-A5A2-207CC10A2D39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9" creationId="{E259596D-A97B-4418-9AED-EFC43FD30D87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0" creationId="{F3D59FDD-4EEA-4457-BB71-7844BA3DD426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1" creationId="{8605BE56-F631-48EB-80A5-5F371A24049F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2" creationId="{EE5D9F34-3B5B-4E18-8084-8F95B227EAA6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3" creationId="{BA168682-CB7B-423C-8A57-A34FE5F4B489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4" creationId="{B000CD9E-0252-4364-A2BA-E6AF23CE4F6D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5" creationId="{23B54E9D-256A-46DF-8808-A5A8D31B2C9B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6" creationId="{A9452FF0-28E3-4128-99FA-2E167518557D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7" creationId="{0D373E7D-0638-4662-B90B-9E00B077C366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8" creationId="{2C2A8C1C-E9B7-413D-B352-AE080B5D4DB6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19" creationId="{70F0DA13-593E-493C-92A2-3F3A9CF0A15D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20" creationId="{5509F2E4-D122-45FB-BD75-1B1535963C3C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21" creationId="{AD5A4A00-1BD8-4785-9FB9-EF7CFF611A85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22" creationId="{0468646B-9584-4F8C-84DC-E0F909CDA5E4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23" creationId="{F61D12DE-2905-435F-B1BA-639DEF5A2658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24" creationId="{7C95DCC5-205B-4F23-90F5-ED15F4AB0861}"/>
          </ac:spMkLst>
        </pc:spChg>
        <pc:spChg chg="add mod">
          <ac:chgData name="Paz" userId="4a894438-3204-4c59-b2be-9a7930b9679b" providerId="ADAL" clId="{05BF0417-6AAA-4E6F-96CF-83E7099ACF0B}" dt="2020-09-16T20:20:47.716" v="118" actId="962"/>
          <ac:spMkLst>
            <pc:docMk/>
            <pc:sldMk cId="1977327221" sldId="271"/>
            <ac:spMk id="25" creationId="{7ABA994A-E246-47CE-9B08-E5651B4AF9B7}"/>
          </ac:spMkLst>
        </pc:spChg>
        <pc:spChg chg="add mod">
          <ac:chgData name="Paz" userId="4a894438-3204-4c59-b2be-9a7930b9679b" providerId="ADAL" clId="{05BF0417-6AAA-4E6F-96CF-83E7099ACF0B}" dt="2020-09-16T20:20:52.596" v="125" actId="20577"/>
          <ac:spMkLst>
            <pc:docMk/>
            <pc:sldMk cId="1977327221" sldId="271"/>
            <ac:spMk id="26" creationId="{8839BC19-F5E9-44FD-A8EC-EE211D3DC40F}"/>
          </ac:spMkLst>
        </pc:spChg>
        <pc:picChg chg="add mod">
          <ac:chgData name="Paz" userId="4a894438-3204-4c59-b2be-9a7930b9679b" providerId="ADAL" clId="{05BF0417-6AAA-4E6F-96CF-83E7099ACF0B}" dt="2020-09-16T20:20:47.714" v="117" actId="27614"/>
          <ac:picMkLst>
            <pc:docMk/>
            <pc:sldMk cId="1977327221" sldId="271"/>
            <ac:picMk id="4" creationId="{BB90C279-423A-472B-849E-EEB4C1B1B347}"/>
          </ac:picMkLst>
        </pc:picChg>
      </pc:sldChg>
      <pc:sldChg chg="new">
        <pc:chgData name="Paz" userId="4a894438-3204-4c59-b2be-9a7930b9679b" providerId="ADAL" clId="{05BF0417-6AAA-4E6F-96CF-83E7099ACF0B}" dt="2020-09-16T20:20:59.701" v="128" actId="680"/>
        <pc:sldMkLst>
          <pc:docMk/>
          <pc:sldMk cId="1650924920" sldId="272"/>
        </pc:sldMkLst>
      </pc:sldChg>
    </pc:docChg>
  </pc:docChgLst>
  <pc:docChgLst>
    <pc:chgData name="Fernanda Herrera" userId="4f7c59ee-7b94-4650-978a-948ec57c421a" providerId="ADAL" clId="{D35437D7-DA26-4658-9CEA-675EF6D389FE}"/>
    <pc:docChg chg="delSld">
      <pc:chgData name="Fernanda Herrera" userId="4f7c59ee-7b94-4650-978a-948ec57c421a" providerId="ADAL" clId="{D35437D7-DA26-4658-9CEA-675EF6D389FE}" dt="2020-08-07T20:29:23.290" v="2" actId="47"/>
      <pc:docMkLst>
        <pc:docMk/>
      </pc:docMkLst>
      <pc:sldChg chg="del">
        <pc:chgData name="Fernanda Herrera" userId="4f7c59ee-7b94-4650-978a-948ec57c421a" providerId="ADAL" clId="{D35437D7-DA26-4658-9CEA-675EF6D389FE}" dt="2020-08-07T20:29:23.290" v="2" actId="47"/>
        <pc:sldMkLst>
          <pc:docMk/>
          <pc:sldMk cId="3060619408" sldId="264"/>
        </pc:sldMkLst>
      </pc:sldChg>
      <pc:sldChg chg="del">
        <pc:chgData name="Fernanda Herrera" userId="4f7c59ee-7b94-4650-978a-948ec57c421a" providerId="ADAL" clId="{D35437D7-DA26-4658-9CEA-675EF6D389FE}" dt="2020-08-07T20:29:22.104" v="0" actId="47"/>
        <pc:sldMkLst>
          <pc:docMk/>
          <pc:sldMk cId="209459020" sldId="268"/>
        </pc:sldMkLst>
      </pc:sldChg>
      <pc:sldChg chg="del">
        <pc:chgData name="Fernanda Herrera" userId="4f7c59ee-7b94-4650-978a-948ec57c421a" providerId="ADAL" clId="{D35437D7-DA26-4658-9CEA-675EF6D389FE}" dt="2020-08-07T20:29:22.592" v="1" actId="47"/>
        <pc:sldMkLst>
          <pc:docMk/>
          <pc:sldMk cId="4290717011" sldId="269"/>
        </pc:sldMkLst>
      </pc:sldChg>
    </pc:docChg>
  </pc:docChgLst>
  <pc:docChgLst>
    <pc:chgData name="Paz" userId="4a894438-3204-4c59-b2be-9a7930b9679b" providerId="ADAL" clId="{28054963-C4FC-458E-AD4F-641D26FC1C12}"/>
    <pc:docChg chg="undo custSel addSld delSld modSld">
      <pc:chgData name="Paz" userId="4a894438-3204-4c59-b2be-9a7930b9679b" providerId="ADAL" clId="{28054963-C4FC-458E-AD4F-641D26FC1C12}" dt="2020-08-06T00:47:01.944" v="73" actId="47"/>
      <pc:docMkLst>
        <pc:docMk/>
      </pc:docMkLst>
      <pc:sldChg chg="modSp mod">
        <pc:chgData name="Paz" userId="4a894438-3204-4c59-b2be-9a7930b9679b" providerId="ADAL" clId="{28054963-C4FC-458E-AD4F-641D26FC1C12}" dt="2020-08-06T00:46:37.789" v="58" actId="20577"/>
        <pc:sldMkLst>
          <pc:docMk/>
          <pc:sldMk cId="247524340" sldId="259"/>
        </pc:sldMkLst>
        <pc:spChg chg="mod">
          <ac:chgData name="Paz" userId="4a894438-3204-4c59-b2be-9a7930b9679b" providerId="ADAL" clId="{28054963-C4FC-458E-AD4F-641D26FC1C12}" dt="2020-08-06T00:46:37.789" v="58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delSp modSp mod">
        <pc:chgData name="Paz" userId="4a894438-3204-4c59-b2be-9a7930b9679b" providerId="ADAL" clId="{28054963-C4FC-458E-AD4F-641D26FC1C12}" dt="2020-08-06T00:46:55.661" v="69" actId="1076"/>
        <pc:sldMkLst>
          <pc:docMk/>
          <pc:sldMk cId="2270719049" sldId="260"/>
        </pc:sldMkLst>
        <pc:spChg chg="mod">
          <ac:chgData name="Paz" userId="4a894438-3204-4c59-b2be-9a7930b9679b" providerId="ADAL" clId="{28054963-C4FC-458E-AD4F-641D26FC1C12}" dt="2020-08-06T00:46:55.661" v="69" actId="1076"/>
          <ac:spMkLst>
            <pc:docMk/>
            <pc:sldMk cId="2270719049" sldId="260"/>
            <ac:spMk id="39" creationId="{FD76CB42-D5B2-4A94-820B-36D9B36C1198}"/>
          </ac:spMkLst>
        </pc:spChg>
        <pc:spChg chg="mod">
          <ac:chgData name="Paz" userId="4a894438-3204-4c59-b2be-9a7930b9679b" providerId="ADAL" clId="{28054963-C4FC-458E-AD4F-641D26FC1C12}" dt="2020-08-06T00:46:43.022" v="66" actId="20577"/>
          <ac:spMkLst>
            <pc:docMk/>
            <pc:sldMk cId="2270719049" sldId="260"/>
            <ac:spMk id="91" creationId="{FDCAE7EE-90EB-420F-948D-8E8DA7A2A09B}"/>
          </ac:spMkLst>
        </pc:spChg>
        <pc:picChg chg="del">
          <ac:chgData name="Paz" userId="4a894438-3204-4c59-b2be-9a7930b9679b" providerId="ADAL" clId="{28054963-C4FC-458E-AD4F-641D26FC1C12}" dt="2020-08-06T00:46:51.558" v="68" actId="478"/>
          <ac:picMkLst>
            <pc:docMk/>
            <pc:sldMk cId="2270719049" sldId="260"/>
            <ac:picMk id="90" creationId="{3AAFC660-B79B-46DE-8B58-6633AC1FDA9C}"/>
          </ac:picMkLst>
        </pc:picChg>
      </pc:sldChg>
      <pc:sldChg chg="addSp delSp modSp mod">
        <pc:chgData name="Paz" userId="4a894438-3204-4c59-b2be-9a7930b9679b" providerId="ADAL" clId="{28054963-C4FC-458E-AD4F-641D26FC1C12}" dt="2020-08-06T00:46:25.258" v="50" actId="20577"/>
        <pc:sldMkLst>
          <pc:docMk/>
          <pc:sldMk cId="3854369307" sldId="261"/>
        </pc:sldMkLst>
        <pc:spChg chg="add mod ord">
          <ac:chgData name="Paz" userId="4a894438-3204-4c59-b2be-9a7930b9679b" providerId="ADAL" clId="{28054963-C4FC-458E-AD4F-641D26FC1C12}" dt="2020-08-06T00:46:07.452" v="2" actId="167"/>
          <ac:spMkLst>
            <pc:docMk/>
            <pc:sldMk cId="3854369307" sldId="261"/>
            <ac:spMk id="3" creationId="{C1529592-ED79-48EF-AED5-D3E543190186}"/>
          </ac:spMkLst>
        </pc:spChg>
        <pc:spChg chg="mod">
          <ac:chgData name="Paz" userId="4a894438-3204-4c59-b2be-9a7930b9679b" providerId="ADAL" clId="{28054963-C4FC-458E-AD4F-641D26FC1C12}" dt="2020-08-06T00:46:25.258" v="50" actId="20577"/>
          <ac:spMkLst>
            <pc:docMk/>
            <pc:sldMk cId="3854369307" sldId="261"/>
            <ac:spMk id="11" creationId="{F3D89DB3-44F8-4F4A-AE7B-E3F7385D985C}"/>
          </ac:spMkLst>
        </pc:spChg>
        <pc:picChg chg="del">
          <ac:chgData name="Paz" userId="4a894438-3204-4c59-b2be-9a7930b9679b" providerId="ADAL" clId="{28054963-C4FC-458E-AD4F-641D26FC1C12}" dt="2020-08-06T00:45:55.749" v="0" actId="478"/>
          <ac:picMkLst>
            <pc:docMk/>
            <pc:sldMk cId="3854369307" sldId="261"/>
            <ac:picMk id="13" creationId="{EBD500FD-1E7E-43C9-A5A0-2F2104173AF8}"/>
          </ac:picMkLst>
        </pc:picChg>
      </pc:sldChg>
      <pc:sldChg chg="add del">
        <pc:chgData name="Paz" userId="4a894438-3204-4c59-b2be-9a7930b9679b" providerId="ADAL" clId="{28054963-C4FC-458E-AD4F-641D26FC1C12}" dt="2020-08-06T00:47:01.944" v="73" actId="47"/>
        <pc:sldMkLst>
          <pc:docMk/>
          <pc:sldMk cId="2710608844" sldId="263"/>
        </pc:sldMkLst>
      </pc:sldChg>
      <pc:sldChg chg="del">
        <pc:chgData name="Paz" userId="4a894438-3204-4c59-b2be-9a7930b9679b" providerId="ADAL" clId="{28054963-C4FC-458E-AD4F-641D26FC1C12}" dt="2020-08-06T00:46:58.534" v="70" actId="47"/>
        <pc:sldMkLst>
          <pc:docMk/>
          <pc:sldMk cId="3419275948" sldId="270"/>
        </pc:sldMkLst>
      </pc:sldChg>
      <pc:sldChg chg="del">
        <pc:chgData name="Paz" userId="4a894438-3204-4c59-b2be-9a7930b9679b" providerId="ADAL" clId="{28054963-C4FC-458E-AD4F-641D26FC1C12}" dt="2020-08-06T00:46:59.238" v="71" actId="47"/>
        <pc:sldMkLst>
          <pc:docMk/>
          <pc:sldMk cId="332911761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svg"/><Relationship Id="rId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172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803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9260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39019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2" orient="horz" pos="89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7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42897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2" pos="57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4280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2" orient="horz" pos="663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1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61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632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2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B0686B1A-6BFB-4BF1-B789-55F6833B55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75"/>
            <a:ext cx="12192000" cy="6858000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3D89DB3-44F8-4F4A-AE7B-E3F7385D9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2nd grade: </a:t>
            </a:r>
            <a:r>
              <a:rPr lang="es-ES" dirty="0" err="1"/>
              <a:t>Clothes</a:t>
            </a:r>
            <a:r>
              <a:rPr lang="es-ES" dirty="0"/>
              <a:t> </a:t>
            </a:r>
            <a:r>
              <a:rPr lang="es-ES" dirty="0" err="1"/>
              <a:t>guessing</a:t>
            </a:r>
            <a:r>
              <a:rPr lang="es-ES" dirty="0"/>
              <a:t> </a:t>
            </a:r>
            <a:r>
              <a:rPr lang="es-ES" dirty="0" err="1"/>
              <a:t>game</a:t>
            </a:r>
            <a:r>
              <a:rPr lang="es-ES" dirty="0"/>
              <a:t>!</a:t>
            </a:r>
            <a:endParaRPr lang="es-CL" dirty="0"/>
          </a:p>
        </p:txBody>
      </p:sp>
      <p:pic>
        <p:nvPicPr>
          <p:cNvPr id="15" name="Imagen 14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2AAF718-5F7B-450F-9FBF-7993F3C0787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923" y="0"/>
            <a:ext cx="1475747" cy="144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AD470-D0AD-49C6-AE10-A785920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Reveal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saying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number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4A2684-66AB-4C6E-8F1B-D3C4D3FB3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student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guess</a:t>
            </a:r>
            <a:r>
              <a:rPr lang="es-ES" b="1" dirty="0"/>
              <a:t> and </a:t>
            </a:r>
            <a:r>
              <a:rPr lang="es-ES" b="1" dirty="0" err="1"/>
              <a:t>write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name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picture</a:t>
            </a:r>
            <a:r>
              <a:rPr lang="es-ES" b="1" dirty="0"/>
              <a:t> </a:t>
            </a:r>
            <a:r>
              <a:rPr lang="es-ES" b="1" dirty="0" err="1"/>
              <a:t>correctly</a:t>
            </a:r>
            <a:r>
              <a:rPr lang="es-ES" b="1" dirty="0"/>
              <a:t> in </a:t>
            </a:r>
            <a:r>
              <a:rPr lang="es-ES" b="1" dirty="0" err="1"/>
              <a:t>the</a:t>
            </a:r>
            <a:r>
              <a:rPr lang="es-ES" b="1" dirty="0"/>
              <a:t> chat </a:t>
            </a:r>
            <a:r>
              <a:rPr lang="es-ES" b="1" dirty="0" err="1"/>
              <a:t>wins</a:t>
            </a:r>
            <a:r>
              <a:rPr lang="es-ES" b="1" dirty="0"/>
              <a:t>!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1242DA44-7021-4191-A905-2F86551FB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lecha: pentágono 6">
            <a:extLst>
              <a:ext uri="{FF2B5EF4-FFF2-40B4-BE49-F238E27FC236}">
                <a16:creationId xmlns:a16="http://schemas.microsoft.com/office/drawing/2014/main" id="{B25B5ACB-8752-4388-8F37-C8139BD274E9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4BEAD9B2-4C31-4370-A171-E9D8624D3B0F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D567EAA3-2079-4B7F-A5FF-7369BAB00DD6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id="{F163310B-561F-4C65-A597-DD75B1057546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C17A48A9-6628-4757-9790-BA929AB0BBC9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pentágono 11">
            <a:extLst>
              <a:ext uri="{FF2B5EF4-FFF2-40B4-BE49-F238E27FC236}">
                <a16:creationId xmlns:a16="http://schemas.microsoft.com/office/drawing/2014/main" id="{73253AE5-A5D2-4A1C-8509-A56958387A60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99DB1A68-C6EA-44D9-9740-1941E4E5BA4A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C6C34F0B-9E34-4E07-AB44-FABE7FAAAEB5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2308F56E-796F-43FF-BB7A-C5006B3D4935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07BC08A2-F3A2-4801-97C3-5F513539AF8F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pentágono 16">
            <a:extLst>
              <a:ext uri="{FF2B5EF4-FFF2-40B4-BE49-F238E27FC236}">
                <a16:creationId xmlns:a16="http://schemas.microsoft.com/office/drawing/2014/main" id="{FC19C603-86A2-4F7E-8805-DEA6FBBDD0BC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E2620DF6-A19B-41ED-93CE-6B5C04CB8224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0291584A-3E31-4589-A449-A1AAE70D8C2B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cheurón 19">
            <a:extLst>
              <a:ext uri="{FF2B5EF4-FFF2-40B4-BE49-F238E27FC236}">
                <a16:creationId xmlns:a16="http://schemas.microsoft.com/office/drawing/2014/main" id="{49D17983-F72B-4311-94B9-A56F0C44FAC2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FE312596-73EC-455B-85AF-BE24863F5175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pentágono 21">
            <a:extLst>
              <a:ext uri="{FF2B5EF4-FFF2-40B4-BE49-F238E27FC236}">
                <a16:creationId xmlns:a16="http://schemas.microsoft.com/office/drawing/2014/main" id="{146BEFE7-9D88-4E35-95BD-11A46E1C8DE9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47B7572D-7CC4-4565-ADAD-213F2457452A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DD855408-4BB8-4D1A-BA57-8DFE4A87B0CE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Flecha: cheurón 24">
            <a:extLst>
              <a:ext uri="{FF2B5EF4-FFF2-40B4-BE49-F238E27FC236}">
                <a16:creationId xmlns:a16="http://schemas.microsoft.com/office/drawing/2014/main" id="{046AE74A-7669-4CF0-84DE-CAD433C242B3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Flecha: cheurón 25">
            <a:extLst>
              <a:ext uri="{FF2B5EF4-FFF2-40B4-BE49-F238E27FC236}">
                <a16:creationId xmlns:a16="http://schemas.microsoft.com/office/drawing/2014/main" id="{6B0C328A-4A33-4A4B-8E92-BFF1FFAFFA12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11F8E382-C85D-427D-9A59-8FEFCED0D39B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EE427F82-A866-49C6-B193-9BD85CB5D92F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COAT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48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ameluco&#10;&#10;Descripción generada automáticamente">
            <a:extLst>
              <a:ext uri="{FF2B5EF4-FFF2-40B4-BE49-F238E27FC236}">
                <a16:creationId xmlns:a16="http://schemas.microsoft.com/office/drawing/2014/main" id="{0B35DE09-29A6-4A84-9318-7AA063CEC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43C88C91-4608-4CB9-A47A-EFECB1CD6051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9FDDF6DD-6535-4E5F-A5DF-B1BE69A4D270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101D91D5-0AE9-4F1E-97B6-87339825190E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8A34892D-4712-4920-9592-CCC349601434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1AA0E428-FDE9-4E92-954E-D4997B90B8E2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B725DCDF-A0FC-4A2E-8FF2-C512DE99C892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4E54869C-7D5C-4F46-926C-91A624176631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3684AC38-9AD4-4F1A-B363-205956D3C716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5E7ED7F8-FF8D-4066-905F-9B8740F969D6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2E4AC540-6273-43B8-8163-174C5956095C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C50C6E11-E7EC-442C-B348-B736B2A79905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CDD7C0D6-265B-4EC1-8194-6D37C7CBE8B1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E9476A32-58C6-47C3-9647-E1F84BBE4EB6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D0BFDB45-53A7-4BD6-B00D-83DCEDF72E4A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5F864702-A966-4C1F-B674-E65862801B18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E22B0DA3-FD7B-47B6-8C9B-7C7E1346F1C0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4F54A5A3-04AC-4BE7-AA8F-F4AA1DFC1D03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A1A14FA3-7443-43E2-8CC2-38712D45A24A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25954B1F-7910-4EF9-AC41-0B94DE9D8CBE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DF94C9D9-9A6C-4D64-976E-AEB9C31013C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2A78D0D-9359-4F51-81C4-93E5055110B7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C2A66B63-437E-47C5-B8F6-6E43AB1E37F4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SHIRT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63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C1C4C93C-B921-4A65-AB33-C8ECB32BC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214C8725-4D05-4033-B21F-218C03FFE2AD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4B93D214-7536-4350-B175-2C1E37A4652F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2E48F924-F28E-4A67-BB02-12DB2306096D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1011F31E-9712-4EDA-ACD6-EBEEFCF2AB2A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4941F047-0F89-48EE-B6B8-4469A0CD56D9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51C54F3C-260F-4D91-8774-D707946BCB5A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BEBC5A8B-5DB8-4C39-90CB-7CA917003E05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387BE4AF-B6B6-4064-9155-4EE5723D11EA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ECDEED76-8B32-4B0B-9EB6-79622AC9C617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1D238ED6-72F7-4BAC-B464-C9EF0E213A9E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B19F30D4-B2BA-4B1A-AF17-7A7A054E4E00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B8C8B106-778A-4217-85D2-16750D099EBA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AEF11748-3F39-4F5E-A8CC-02B6557DEF6C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8C75E8B8-308E-4EE7-BEF4-02C3A1A2B808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CA79F2F2-D18F-42E3-99BD-9C8AAEC605A0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8D696A0B-2AE3-4C01-9008-26B97906E400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FE5E0231-5040-4EC2-BC80-84641AFE98F1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FCEF891C-9C01-4922-832B-6F0586F5E181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BEC6FD11-5D4C-40B9-9036-BBDFF20BE3EE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D51F3E99-F72F-45BE-96ED-221F73967CFA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DE464120-1E63-40B3-AD46-47CB7B1D78F6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4B54979B-D15F-43ED-98CC-7BBFF05ED3E5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SHOES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682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silla&#10;&#10;Descripción generada automáticamente">
            <a:extLst>
              <a:ext uri="{FF2B5EF4-FFF2-40B4-BE49-F238E27FC236}">
                <a16:creationId xmlns:a16="http://schemas.microsoft.com/office/drawing/2014/main" id="{9974AB7B-B5F4-41FD-AB6F-9F3336FD3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2E764EA-3BF9-4C2A-BD92-0640D8650B8B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4EB630C8-00C7-4255-80A7-510DBE059D2B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EDBF9C0B-4A51-4F8E-B944-49CFC60B410E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55583557-4A84-409F-BF38-02BB55AD1C0E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05EEC0FB-2EC1-4611-A80E-FD1822557872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B091B491-5B09-41C6-B19A-D339501DB0F8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BA70D14A-BB1C-4027-943E-EE6B2C69BEE2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0F45494C-17F3-4CD7-8B26-9F50CBDECA3F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4D92B7AE-9CB0-4F83-8B7B-CCACA145E6B3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DC673965-41CF-457A-8958-3B416598FEC5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059607AA-B497-4B07-A000-7825E97CF8CF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4AB91340-4A94-41E7-AE23-99AC41110334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3E140043-372B-4CC5-9DE5-4A6FF9C90506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8C8178D4-F244-4A5B-9956-822CC4B79E00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D246AD6A-F3B2-49F9-8D2C-C919F6841385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7BC48161-DF56-47A6-ACAD-DD29C92AA0B0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6417BF19-0BD3-49C4-A42C-E1CA060CEB27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8976AEE5-DE2F-48CC-890B-CBE69E519F75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A3A7A0AE-5A90-454A-B3E6-E006C89F2675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2DA94301-B66C-452F-8C28-C200633CDC8E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6C16E23-CDF9-42B0-8BC8-8849B3275D5E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1DB5D98-8E6D-4E3B-8CAF-09C6FFF2257C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SOCKS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49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ropa&#10;&#10;Descripción generada automáticamente">
            <a:extLst>
              <a:ext uri="{FF2B5EF4-FFF2-40B4-BE49-F238E27FC236}">
                <a16:creationId xmlns:a16="http://schemas.microsoft.com/office/drawing/2014/main" id="{E25341CD-FC46-40C0-B6E8-9155F9B02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888C7020-9945-44B3-8C42-13C0E0C904CB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FF18E519-314C-43D6-96CF-E2A0FD04AE48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0325590D-0395-438C-9D7D-48F4F8AE8230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12A34A8A-5ED5-4BB6-B1AE-1055FB4C7512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D927BF8D-4CC9-4731-81EA-0D476D4C8B37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AFA62DB5-2C7B-4C4E-84A9-7107A9616C01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996D8FA0-34F0-4EE0-A62B-816BF9828BD0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A74FB6D1-C0BA-4D74-8881-DB0BEDF102AD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BB6FC3B0-30FD-4FF1-977C-25ABF502AD0A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EABB40BB-F924-4D28-9F86-B50214BBB50A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C1E111C0-5161-422D-B02E-EEB20F5BB172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9CFD2608-C66E-496E-8DC4-F49B95C8E5B7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45BCE90F-82ED-438C-9F2D-AE27A034C956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3B786D98-46FE-4CDB-A5E1-1D7348CB6583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FD2015F1-0903-4A60-AF7D-4107C6BCD4E2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0D0661E0-9028-4C39-BDA2-DE237292DD13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12F51623-495A-4703-8CAB-E9C147458D83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9D0A0D1E-6B11-4510-94AA-B0B5B24F0BFF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B034EBFD-05A6-4580-9F19-65243BA62BDB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80778A3B-4415-42A2-8ABE-060D69AA45B2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5D630B70-6F54-44C1-A2DE-67DCB6EAAAD9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4758139F-6C3E-4979-9628-A50796E55C01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SHORTS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630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E8575E4-3329-4D8B-9EF7-B367A9D43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C0C39F54-8C81-49B0-99EC-17FA695A708C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5F807DD7-3A58-4771-BD53-6041356E7A60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6C4990D3-C5C6-4D1A-A1B4-3C9560128AF7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688ECDB4-96C4-489A-8986-EF7E344AA659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A9816A6B-10BC-4D57-A2CB-2978683AE971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BDF96680-13EB-46A6-A2EC-FC764D97A93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DDC4E5D4-6296-4AA8-873F-8DA239D372EC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427A42ED-3C72-4BD3-AAA0-9525B36C259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B3A5484F-BF4F-4E4F-97F7-6AC20B79AC3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C973B0E4-E73D-4474-80D2-431AB5D35815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64E01731-ECF4-4BBB-B7EB-38A89A57EF9A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F1C08A73-CA34-4179-ADE1-21A5D588712E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272D0A90-6A27-40F7-A8E8-88C785C00B82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4F6EB47B-881D-4B00-9661-42E79072D386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E02F2952-1AED-40AE-9995-DE1377FB9C54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D80232D6-AF0D-49E7-9924-839F39B3B84A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065D8FF3-9EB1-4C73-91A1-EEC7B6536648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CA8777CD-6631-4320-9BE3-B6461F0FDDD9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BB69864F-8090-43D9-B355-812B111F4390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4993D41E-3141-4EF6-8AC6-59DC223778C9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7EC23D1F-E4F3-44C7-B397-946D9E5B3E7B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F7D870EB-AFEA-41EF-B49B-CF683A35D9DE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SKIRT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566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cuchillo, dibujo&#10;&#10;Descripción generada automáticamente">
            <a:extLst>
              <a:ext uri="{FF2B5EF4-FFF2-40B4-BE49-F238E27FC236}">
                <a16:creationId xmlns:a16="http://schemas.microsoft.com/office/drawing/2014/main" id="{2B709A9B-E5A7-49D0-BA8A-93461E724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CE27C6B6-4A5B-4DCB-8D3A-B1E2C0C3A8C9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1E170740-0913-4E3D-9936-505DA3AEB3A1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E178CF4B-010D-4303-9F59-39041D48B444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53B2A516-4288-4F5B-B4A2-DF1B66A0CC79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254B0623-8995-447A-8FD6-3FD42B3159A4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97274647-89EB-4D3A-AFAF-AA38D4B8C379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189525EE-0E09-48F4-8445-75C3F421175B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BA14D313-F298-49DB-8E43-8DC7A53044D0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086B70DC-0380-4C78-A3DE-8E096B8749AF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5B136F91-738C-449C-87DB-8B773096F441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44372AB6-CCEB-4D36-ACB5-5F37EC8624B9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64778100-6E0D-44E6-86D1-2DEB4C99ACA4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73612684-8D95-4242-9F4C-75F8E593E4D4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17BD4DE3-96B1-4C11-A2E8-52161D9E4AA7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C315EE32-D082-4ECB-BF29-25F6DB4A19E9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66BCAD82-6300-43BC-A81D-4FAA2DCAD927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0B6E1A6F-89B2-4F98-BFE1-15F76CEFCCED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7CCE4899-51D1-44D4-BE09-E5C812FCDDFD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63ECC351-CD90-41A5-A51C-F55CC870C16C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67312AC9-FC3B-4B11-B112-2D8A7380FA83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80007278-93B9-4D85-8BEF-0ECB4AEFF021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95AAF169-42B9-4C5F-BDAD-8BC7F44707B4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TROUSERS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326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camiseta, paraguas&#10;&#10;Descripción generada automáticamente">
            <a:extLst>
              <a:ext uri="{FF2B5EF4-FFF2-40B4-BE49-F238E27FC236}">
                <a16:creationId xmlns:a16="http://schemas.microsoft.com/office/drawing/2014/main" id="{BB90C279-423A-472B-849E-EEB4C1B1B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2B63A23A-F070-4591-82AE-F139F48387BB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52A1F6F2-F437-4CC7-9C2F-2C0AD8E358F9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F4F851B6-F0E8-4D3C-B563-70E9283367D0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B1488A83-689D-4F4B-A5A2-207CC10A2D39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E259596D-A97B-4418-9AED-EFC43FD30D87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F3D59FDD-4EEA-4457-BB71-7844BA3DD426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8605BE56-F631-48EB-80A5-5F371A24049F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EE5D9F34-3B5B-4E18-8084-8F95B227EAA6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BA168682-CB7B-423C-8A57-A34FE5F4B489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B000CD9E-0252-4364-A2BA-E6AF23CE4F6D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23B54E9D-256A-46DF-8808-A5A8D31B2C9B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A9452FF0-28E3-4128-99FA-2E167518557D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0D373E7D-0638-4662-B90B-9E00B077C366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2C2A8C1C-E9B7-413D-B352-AE080B5D4DB6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70F0DA13-593E-493C-92A2-3F3A9CF0A15D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5509F2E4-D122-45FB-BD75-1B1535963C3C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AD5A4A00-1BD8-4785-9FB9-EF7CFF611A85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0468646B-9584-4F8C-84DC-E0F909CDA5E4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F61D12DE-2905-435F-B1BA-639DEF5A2658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7C95DCC5-205B-4F23-90F5-ED15F4AB0861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7ABA994A-E246-47CE-9B08-E5651B4AF9B7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8839BC19-F5E9-44FD-A8EC-EE211D3DC40F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T-SHIRT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73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B22322C-6BDD-407A-9008-33A5DDA55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A7D1-7327-491F-8C8A-9863CB2A21ED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092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CB0EDA-CA80-45C7-A2C9-2821AE20BBC3}"/>
              </a:ext>
            </a:extLst>
          </p:cNvPr>
          <p:cNvSpPr txBox="1"/>
          <p:nvPr/>
        </p:nvSpPr>
        <p:spPr>
          <a:xfrm>
            <a:off x="1235903" y="1504696"/>
            <a:ext cx="9720191" cy="3650060"/>
          </a:xfrm>
          <a:prstGeom prst="rect">
            <a:avLst/>
          </a:prstGeom>
          <a:noFill/>
        </p:spPr>
        <p:txBody>
          <a:bodyPr wrap="square" lIns="48600" tIns="24300" rIns="48600" bIns="24300" rtlCol="0" anchor="t">
            <a:spAutoFit/>
          </a:bodyPr>
          <a:lstStyle/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 teachers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help you prepare activities for distance teaching, we have created different templates to create material, contextualized games for practicing content of our curriculum and spreadsheets for data management. 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resources are part of an online teacher resource pack for you.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are more than welcome to use and customize them as you need.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download this template and more resources from the website www.oportunidadenlinea.cl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 you soon.</a:t>
            </a:r>
          </a:p>
        </p:txBody>
      </p:sp>
      <p:pic>
        <p:nvPicPr>
          <p:cNvPr id="11" name="Imagen 10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08DEE74E-1ED6-4E31-ADA9-04027F5315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94" y="5154756"/>
            <a:ext cx="1257407" cy="1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8907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2940</TotalTime>
  <Words>303</Words>
  <Application>Microsoft Office PowerPoint</Application>
  <PresentationFormat>Panorámica</PresentationFormat>
  <Paragraphs>187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Open Sans</vt:lpstr>
      <vt:lpstr>Calibri</vt:lpstr>
      <vt:lpstr>Arial</vt:lpstr>
      <vt:lpstr>Open Sans ExtraBold</vt:lpstr>
      <vt:lpstr>Open Sans Light</vt:lpstr>
      <vt:lpstr>2_Tema de Office</vt:lpstr>
      <vt:lpstr>Tema de Office</vt:lpstr>
      <vt:lpstr>1_Tema de Office</vt:lpstr>
      <vt:lpstr>3_Tema de Office</vt:lpstr>
      <vt:lpstr>Presentación de PowerPoint</vt:lpstr>
      <vt:lpstr>Reveal the picture by saying the number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derrazuriz2018 derrazuriz2018</dc:creator>
  <cp:lastModifiedBy>Karla Raipán</cp:lastModifiedBy>
  <cp:revision>157</cp:revision>
  <dcterms:created xsi:type="dcterms:W3CDTF">2019-02-07T18:47:38Z</dcterms:created>
  <dcterms:modified xsi:type="dcterms:W3CDTF">2020-09-24T14:19:39Z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