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702" r:id="rId1"/>
    <p:sldMasterId id="2147483672" r:id="rId2"/>
    <p:sldMasterId id="2147483690" r:id="rId3"/>
  </p:sldMasterIdLst>
  <p:notesMasterIdLst>
    <p:notesMasterId r:id="rId16"/>
  </p:notesMasterIdLst>
  <p:sldIdLst>
    <p:sldId id="261" r:id="rId4"/>
    <p:sldId id="259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72" r:id="rId14"/>
    <p:sldId id="319" r:id="rId15"/>
  </p:sldIdLst>
  <p:sldSz cx="12192000" cy="6858000"/>
  <p:notesSz cx="6858000" cy="9144000"/>
  <p:embeddedFontLst>
    <p:embeddedFont>
      <p:font typeface="Open Sans Light" panose="020B0604020202020204" charset="0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Open Sans" panose="020B060402020202020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orient="horz" pos="13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E818F3-8B81-4298-89A8-C8E121DE4F06}" v="2" dt="2020-09-23T21:39:37.8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712" autoAdjust="0"/>
  </p:normalViewPr>
  <p:slideViewPr>
    <p:cSldViewPr snapToGrid="0" showGuides="1">
      <p:cViewPr varScale="1">
        <p:scale>
          <a:sx n="65" d="100"/>
          <a:sy n="65" d="100"/>
        </p:scale>
        <p:origin x="816" y="78"/>
      </p:cViewPr>
      <p:guideLst>
        <p:guide orient="horz" pos="2160"/>
        <p:guide pos="3863"/>
        <p:guide orient="horz" pos="13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5.fntdata"/><Relationship Id="rId34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7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Relationship Id="rId35" Type="http://schemas.microsoft.com/office/2015/10/relationships/revisionInfo" Target="revisionInfo.xml"/><Relationship Id="rId8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nanda Herrera" userId="4f7c59ee-7b94-4650-978a-948ec57c421a" providerId="ADAL" clId="{8DE818F3-8B81-4298-89A8-C8E121DE4F06}"/>
    <pc:docChg chg="addSld delSld modSld delMainMaster">
      <pc:chgData name="Fernanda Herrera" userId="4f7c59ee-7b94-4650-978a-948ec57c421a" providerId="ADAL" clId="{8DE818F3-8B81-4298-89A8-C8E121DE4F06}" dt="2020-09-23T21:39:37.865" v="1"/>
      <pc:docMkLst>
        <pc:docMk/>
      </pc:docMkLst>
      <pc:sldChg chg="add del">
        <pc:chgData name="Fernanda Herrera" userId="4f7c59ee-7b94-4650-978a-948ec57c421a" providerId="ADAL" clId="{8DE818F3-8B81-4298-89A8-C8E121DE4F06}" dt="2020-09-23T21:39:37.865" v="1"/>
        <pc:sldMkLst>
          <pc:docMk/>
          <pc:sldMk cId="163878907" sldId="319"/>
        </pc:sldMkLst>
      </pc:sldChg>
      <pc:sldMasterChg chg="del delSldLayout">
        <pc:chgData name="Fernanda Herrera" userId="4f7c59ee-7b94-4650-978a-948ec57c421a" providerId="ADAL" clId="{8DE818F3-8B81-4298-89A8-C8E121DE4F06}" dt="2020-09-23T21:39:35.339" v="0" actId="47"/>
        <pc:sldMasterMkLst>
          <pc:docMk/>
          <pc:sldMasterMk cId="3573195746" sldId="2147483705"/>
        </pc:sldMasterMkLst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627001288" sldId="2147483706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444567206" sldId="2147483707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3417803418" sldId="2147483708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2867431885" sldId="2147483709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3394759324" sldId="2147483710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1103924599" sldId="2147483711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3046373540" sldId="2147483712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4100203349" sldId="2147483713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4192668123" sldId="2147483714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288073682" sldId="2147483715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1143753344" sldId="2147483716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3601718750" sldId="2147483717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2709151481" sldId="2147483718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3826599754" sldId="2147483719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1299528108" sldId="2147483720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1312860899" sldId="2147483721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2017795489" sldId="2147483722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2293579349" sldId="2147483723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941071986" sldId="2147483724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2293993994" sldId="2147483725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541397813" sldId="2147483726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83797519" sldId="2147483727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754243151" sldId="2147483728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3492570793" sldId="2147483729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452548620" sldId="2147483730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909678582" sldId="2147483731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959270864" sldId="2147483732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4095416174" sldId="2147483733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1601537382" sldId="2147483734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3410939163" sldId="2147483735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1663082343" sldId="2147483736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473021317" sldId="2147483737"/>
          </pc:sldLayoutMkLst>
        </pc:sldLayoutChg>
        <pc:sldLayoutChg chg="del">
          <pc:chgData name="Fernanda Herrera" userId="4f7c59ee-7b94-4650-978a-948ec57c421a" providerId="ADAL" clId="{8DE818F3-8B81-4298-89A8-C8E121DE4F06}" dt="2020-09-23T21:39:35.339" v="0" actId="47"/>
          <pc:sldLayoutMkLst>
            <pc:docMk/>
            <pc:sldMasterMk cId="3573195746" sldId="2147483705"/>
            <pc:sldLayoutMk cId="433812175" sldId="2147483738"/>
          </pc:sldLayoutMkLst>
        </pc:sldLayoutChg>
      </pc:sldMasterChg>
    </pc:docChg>
  </pc:docChgLst>
  <pc:docChgLst>
    <pc:chgData name="Paz" userId="4a894438-3204-4c59-b2be-9a7930b9679b" providerId="ADAL" clId="{34486B04-9883-4C0C-867E-1AB76AA66ECD}"/>
    <pc:docChg chg="undo custSel mod addSld delSld modSld sldOrd">
      <pc:chgData name="Paz" userId="4a894438-3204-4c59-b2be-9a7930b9679b" providerId="ADAL" clId="{34486B04-9883-4C0C-867E-1AB76AA66ECD}" dt="2020-08-06T00:37:36.902" v="940"/>
      <pc:docMkLst>
        <pc:docMk/>
      </pc:docMkLst>
      <pc:sldChg chg="del">
        <pc:chgData name="Paz" userId="4a894438-3204-4c59-b2be-9a7930b9679b" providerId="ADAL" clId="{34486B04-9883-4C0C-867E-1AB76AA66ECD}" dt="2020-08-05T23:35:00.127" v="260" actId="47"/>
        <pc:sldMkLst>
          <pc:docMk/>
          <pc:sldMk cId="4182240753" sldId="257"/>
        </pc:sldMkLst>
      </pc:sldChg>
      <pc:sldChg chg="del">
        <pc:chgData name="Paz" userId="4a894438-3204-4c59-b2be-9a7930b9679b" providerId="ADAL" clId="{34486B04-9883-4C0C-867E-1AB76AA66ECD}" dt="2020-08-05T23:35:00.942" v="262" actId="47"/>
        <pc:sldMkLst>
          <pc:docMk/>
          <pc:sldMk cId="2175296566" sldId="258"/>
        </pc:sldMkLst>
      </pc:sldChg>
      <pc:sldChg chg="modSp mod ord">
        <pc:chgData name="Paz" userId="4a894438-3204-4c59-b2be-9a7930b9679b" providerId="ADAL" clId="{34486B04-9883-4C0C-867E-1AB76AA66ECD}" dt="2020-08-06T00:27:52.559" v="833" actId="20577"/>
        <pc:sldMkLst>
          <pc:docMk/>
          <pc:sldMk cId="247524340" sldId="259"/>
        </pc:sldMkLst>
        <pc:spChg chg="mod">
          <ac:chgData name="Paz" userId="4a894438-3204-4c59-b2be-9a7930b9679b" providerId="ADAL" clId="{34486B04-9883-4C0C-867E-1AB76AA66ECD}" dt="2020-08-05T23:58:00.498" v="647" actId="20577"/>
          <ac:spMkLst>
            <pc:docMk/>
            <pc:sldMk cId="247524340" sldId="259"/>
            <ac:spMk id="2" creationId="{398AD470-D0AD-49C6-AE10-A785920852F5}"/>
          </ac:spMkLst>
        </pc:spChg>
        <pc:spChg chg="mod">
          <ac:chgData name="Paz" userId="4a894438-3204-4c59-b2be-9a7930b9679b" providerId="ADAL" clId="{34486B04-9883-4C0C-867E-1AB76AA66ECD}" dt="2020-08-06T00:27:52.559" v="833" actId="20577"/>
          <ac:spMkLst>
            <pc:docMk/>
            <pc:sldMk cId="247524340" sldId="259"/>
            <ac:spMk id="3" creationId="{214A2684-66AB-4C6E-8F1B-D3C4D3FB3B38}"/>
          </ac:spMkLst>
        </pc:spChg>
      </pc:sldChg>
      <pc:sldChg chg="addSp delSp modSp mod modClrScheme modAnim chgLayout">
        <pc:chgData name="Paz" userId="4a894438-3204-4c59-b2be-9a7930b9679b" providerId="ADAL" clId="{34486B04-9883-4C0C-867E-1AB76AA66ECD}" dt="2020-08-06T00:26:03.953" v="725"/>
        <pc:sldMkLst>
          <pc:docMk/>
          <pc:sldMk cId="2270719049" sldId="260"/>
        </pc:sldMkLst>
        <pc:spChg chg="add del mod ord">
          <ac:chgData name="Paz" userId="4a894438-3204-4c59-b2be-9a7930b9679b" providerId="ADAL" clId="{34486B04-9883-4C0C-867E-1AB76AA66ECD}" dt="2020-08-05T22:59:17.050" v="2" actId="478"/>
          <ac:spMkLst>
            <pc:docMk/>
            <pc:sldMk cId="2270719049" sldId="260"/>
            <ac:spMk id="2" creationId="{474DF8CA-1387-4417-BB7F-EB58BFC40125}"/>
          </ac:spMkLst>
        </pc:spChg>
        <pc:spChg chg="add del mod">
          <ac:chgData name="Paz" userId="4a894438-3204-4c59-b2be-9a7930b9679b" providerId="ADAL" clId="{34486B04-9883-4C0C-867E-1AB76AA66ECD}" dt="2020-08-05T23:00:44.632" v="15" actId="478"/>
          <ac:spMkLst>
            <pc:docMk/>
            <pc:sldMk cId="2270719049" sldId="260"/>
            <ac:spMk id="3" creationId="{8F9EEFE9-0FC0-4DAF-9E9E-963D7D606356}"/>
          </ac:spMkLst>
        </pc:spChg>
        <pc:spChg chg="del mod ord">
          <ac:chgData name="Paz" userId="4a894438-3204-4c59-b2be-9a7930b9679b" providerId="ADAL" clId="{34486B04-9883-4C0C-867E-1AB76AA66ECD}" dt="2020-08-05T22:59:15.599" v="1" actId="700"/>
          <ac:spMkLst>
            <pc:docMk/>
            <pc:sldMk cId="2270719049" sldId="260"/>
            <ac:spMk id="4" creationId="{07F765B0-0114-437A-9294-99157E922227}"/>
          </ac:spMkLst>
        </pc:spChg>
        <pc:spChg chg="del">
          <ac:chgData name="Paz" userId="4a894438-3204-4c59-b2be-9a7930b9679b" providerId="ADAL" clId="{34486B04-9883-4C0C-867E-1AB76AA66ECD}" dt="2020-08-05T22:59:15.599" v="1" actId="700"/>
          <ac:spMkLst>
            <pc:docMk/>
            <pc:sldMk cId="2270719049" sldId="260"/>
            <ac:spMk id="5" creationId="{A808CDE0-0310-4D9D-A1DA-7A50CFF3136F}"/>
          </ac:spMkLst>
        </pc:spChg>
        <pc:spChg chg="add del mod">
          <ac:chgData name="Paz" userId="4a894438-3204-4c59-b2be-9a7930b9679b" providerId="ADAL" clId="{34486B04-9883-4C0C-867E-1AB76AA66ECD}" dt="2020-08-05T23:00:44.632" v="15" actId="478"/>
          <ac:spMkLst>
            <pc:docMk/>
            <pc:sldMk cId="2270719049" sldId="260"/>
            <ac:spMk id="7" creationId="{6A03B7DA-5560-410A-ADFC-B21B93E1A8BD}"/>
          </ac:spMkLst>
        </pc:spChg>
        <pc:spChg chg="add del mod">
          <ac:chgData name="Paz" userId="4a894438-3204-4c59-b2be-9a7930b9679b" providerId="ADAL" clId="{34486B04-9883-4C0C-867E-1AB76AA66ECD}" dt="2020-08-05T23:00:44.632" v="15" actId="478"/>
          <ac:spMkLst>
            <pc:docMk/>
            <pc:sldMk cId="2270719049" sldId="260"/>
            <ac:spMk id="9" creationId="{817C8256-1340-4340-8103-F8EA72352E90}"/>
          </ac:spMkLst>
        </pc:spChg>
        <pc:spChg chg="add del mod">
          <ac:chgData name="Paz" userId="4a894438-3204-4c59-b2be-9a7930b9679b" providerId="ADAL" clId="{34486B04-9883-4C0C-867E-1AB76AA66ECD}" dt="2020-08-05T23:00:44.632" v="15" actId="478"/>
          <ac:spMkLst>
            <pc:docMk/>
            <pc:sldMk cId="2270719049" sldId="260"/>
            <ac:spMk id="11" creationId="{0F5B2116-6AEC-4DAB-AD4A-B948F9D58B94}"/>
          </ac:spMkLst>
        </pc:spChg>
        <pc:spChg chg="add del mod">
          <ac:chgData name="Paz" userId="4a894438-3204-4c59-b2be-9a7930b9679b" providerId="ADAL" clId="{34486B04-9883-4C0C-867E-1AB76AA66ECD}" dt="2020-08-05T23:00:44.632" v="15" actId="478"/>
          <ac:spMkLst>
            <pc:docMk/>
            <pc:sldMk cId="2270719049" sldId="260"/>
            <ac:spMk id="13" creationId="{4BDF901A-D2B2-496D-8617-84C5D8F44C9D}"/>
          </ac:spMkLst>
        </pc:spChg>
        <pc:spChg chg="add mod">
          <ac:chgData name="Paz" userId="4a894438-3204-4c59-b2be-9a7930b9679b" providerId="ADAL" clId="{34486B04-9883-4C0C-867E-1AB76AA66ECD}" dt="2020-08-05T23:38:12.468" v="355" actId="403"/>
          <ac:spMkLst>
            <pc:docMk/>
            <pc:sldMk cId="2270719049" sldId="260"/>
            <ac:spMk id="14" creationId="{E6C5E6E2-7D6C-4399-89AE-852D6A9A03D3}"/>
          </ac:spMkLst>
        </pc:spChg>
        <pc:spChg chg="add mod">
          <ac:chgData name="Paz" userId="4a894438-3204-4c59-b2be-9a7930b9679b" providerId="ADAL" clId="{34486B04-9883-4C0C-867E-1AB76AA66ECD}" dt="2020-08-05T23:38:52.402" v="365" actId="207"/>
          <ac:spMkLst>
            <pc:docMk/>
            <pc:sldMk cId="2270719049" sldId="260"/>
            <ac:spMk id="15" creationId="{370C4382-8813-4DEB-B6BD-65FE4B0057B6}"/>
          </ac:spMkLst>
        </pc:spChg>
        <pc:spChg chg="add mod">
          <ac:chgData name="Paz" userId="4a894438-3204-4c59-b2be-9a7930b9679b" providerId="ADAL" clId="{34486B04-9883-4C0C-867E-1AB76AA66ECD}" dt="2020-08-05T23:38:49.561" v="364" actId="207"/>
          <ac:spMkLst>
            <pc:docMk/>
            <pc:sldMk cId="2270719049" sldId="260"/>
            <ac:spMk id="17" creationId="{438DE01E-50AC-4795-BE72-ED7BFE9EDD6B}"/>
          </ac:spMkLst>
        </pc:spChg>
        <pc:spChg chg="add mod">
          <ac:chgData name="Paz" userId="4a894438-3204-4c59-b2be-9a7930b9679b" providerId="ADAL" clId="{34486B04-9883-4C0C-867E-1AB76AA66ECD}" dt="2020-08-05T23:41:04.189" v="369" actId="255"/>
          <ac:spMkLst>
            <pc:docMk/>
            <pc:sldMk cId="2270719049" sldId="260"/>
            <ac:spMk id="19" creationId="{FFD3C75B-9985-4283-90E3-062023EDF9FE}"/>
          </ac:spMkLst>
        </pc:spChg>
        <pc:spChg chg="add mod">
          <ac:chgData name="Paz" userId="4a894438-3204-4c59-b2be-9a7930b9679b" providerId="ADAL" clId="{34486B04-9883-4C0C-867E-1AB76AA66ECD}" dt="2020-08-05T23:41:20.112" v="374" actId="255"/>
          <ac:spMkLst>
            <pc:docMk/>
            <pc:sldMk cId="2270719049" sldId="260"/>
            <ac:spMk id="21" creationId="{E00BF0B8-8D5F-4537-A61D-55D4D33EEFF5}"/>
          </ac:spMkLst>
        </pc:spChg>
        <pc:spChg chg="add del mod">
          <ac:chgData name="Paz" userId="4a894438-3204-4c59-b2be-9a7930b9679b" providerId="ADAL" clId="{34486B04-9883-4C0C-867E-1AB76AA66ECD}" dt="2020-08-05T23:02:22.796" v="83" actId="478"/>
          <ac:spMkLst>
            <pc:docMk/>
            <pc:sldMk cId="2270719049" sldId="260"/>
            <ac:spMk id="23" creationId="{0DFC2B67-CC11-4377-9B0B-0EE8DDBA28B8}"/>
          </ac:spMkLst>
        </pc:spChg>
        <pc:spChg chg="add del mod">
          <ac:chgData name="Paz" userId="4a894438-3204-4c59-b2be-9a7930b9679b" providerId="ADAL" clId="{34486B04-9883-4C0C-867E-1AB76AA66ECD}" dt="2020-08-05T23:02:25.389" v="85" actId="478"/>
          <ac:spMkLst>
            <pc:docMk/>
            <pc:sldMk cId="2270719049" sldId="260"/>
            <ac:spMk id="25" creationId="{466AE68E-3129-4AA4-B73F-150B138033C8}"/>
          </ac:spMkLst>
        </pc:spChg>
        <pc:spChg chg="add del mod">
          <ac:chgData name="Paz" userId="4a894438-3204-4c59-b2be-9a7930b9679b" providerId="ADAL" clId="{34486B04-9883-4C0C-867E-1AB76AA66ECD}" dt="2020-08-05T23:02:24.922" v="84" actId="478"/>
          <ac:spMkLst>
            <pc:docMk/>
            <pc:sldMk cId="2270719049" sldId="260"/>
            <ac:spMk id="27" creationId="{608FB4CE-A369-4053-A0CC-F5DCBD23E519}"/>
          </ac:spMkLst>
        </pc:spChg>
        <pc:spChg chg="add del mod">
          <ac:chgData name="Paz" userId="4a894438-3204-4c59-b2be-9a7930b9679b" providerId="ADAL" clId="{34486B04-9883-4C0C-867E-1AB76AA66ECD}" dt="2020-08-05T23:02:25.906" v="86" actId="478"/>
          <ac:spMkLst>
            <pc:docMk/>
            <pc:sldMk cId="2270719049" sldId="260"/>
            <ac:spMk id="29" creationId="{17848677-90BB-441F-8637-B36A44762340}"/>
          </ac:spMkLst>
        </pc:spChg>
        <pc:spChg chg="add mod">
          <ac:chgData name="Paz" userId="4a894438-3204-4c59-b2be-9a7930b9679b" providerId="ADAL" clId="{34486B04-9883-4C0C-867E-1AB76AA66ECD}" dt="2020-08-05T23:53:10.400" v="508" actId="255"/>
          <ac:spMkLst>
            <pc:docMk/>
            <pc:sldMk cId="2270719049" sldId="260"/>
            <ac:spMk id="31" creationId="{3F064867-75A1-450A-97FC-9AFE60646D43}"/>
          </ac:spMkLst>
        </pc:spChg>
        <pc:spChg chg="add mod">
          <ac:chgData name="Paz" userId="4a894438-3204-4c59-b2be-9a7930b9679b" providerId="ADAL" clId="{34486B04-9883-4C0C-867E-1AB76AA66ECD}" dt="2020-08-05T23:52:55.461" v="502" actId="255"/>
          <ac:spMkLst>
            <pc:docMk/>
            <pc:sldMk cId="2270719049" sldId="260"/>
            <ac:spMk id="33" creationId="{FF03B84D-F7C9-4795-8654-CFF5D16BA0C5}"/>
          </ac:spMkLst>
        </pc:spChg>
        <pc:spChg chg="add mod">
          <ac:chgData name="Paz" userId="4a894438-3204-4c59-b2be-9a7930b9679b" providerId="ADAL" clId="{34486B04-9883-4C0C-867E-1AB76AA66ECD}" dt="2020-08-05T23:52:16.209" v="493" actId="197"/>
          <ac:spMkLst>
            <pc:docMk/>
            <pc:sldMk cId="2270719049" sldId="260"/>
            <ac:spMk id="35" creationId="{569EE698-FF72-4A86-AA5A-E88108968380}"/>
          </ac:spMkLst>
        </pc:spChg>
        <pc:spChg chg="add mod">
          <ac:chgData name="Paz" userId="4a894438-3204-4c59-b2be-9a7930b9679b" providerId="ADAL" clId="{34486B04-9883-4C0C-867E-1AB76AA66ECD}" dt="2020-08-05T23:53:28.291" v="520" actId="207"/>
          <ac:spMkLst>
            <pc:docMk/>
            <pc:sldMk cId="2270719049" sldId="260"/>
            <ac:spMk id="37" creationId="{F4B086D8-3D4E-4132-B656-9162D65E128B}"/>
          </ac:spMkLst>
        </pc:spChg>
        <pc:spChg chg="add mod">
          <ac:chgData name="Paz" userId="4a894438-3204-4c59-b2be-9a7930b9679b" providerId="ADAL" clId="{34486B04-9883-4C0C-867E-1AB76AA66ECD}" dt="2020-08-05T23:52:35.151" v="497" actId="404"/>
          <ac:spMkLst>
            <pc:docMk/>
            <pc:sldMk cId="2270719049" sldId="260"/>
            <ac:spMk id="39" creationId="{FD76CB42-D5B2-4A94-820B-36D9B36C1198}"/>
          </ac:spMkLst>
        </pc:spChg>
        <pc:spChg chg="add mod">
          <ac:chgData name="Paz" userId="4a894438-3204-4c59-b2be-9a7930b9679b" providerId="ADAL" clId="{34486B04-9883-4C0C-867E-1AB76AA66ECD}" dt="2020-08-05T23:45:42.896" v="416" actId="255"/>
          <ac:spMkLst>
            <pc:docMk/>
            <pc:sldMk cId="2270719049" sldId="260"/>
            <ac:spMk id="41" creationId="{E75C5FC0-3007-46DC-8E37-C671CA188524}"/>
          </ac:spMkLst>
        </pc:spChg>
        <pc:spChg chg="add mod">
          <ac:chgData name="Paz" userId="4a894438-3204-4c59-b2be-9a7930b9679b" providerId="ADAL" clId="{34486B04-9883-4C0C-867E-1AB76AA66ECD}" dt="2020-08-05T23:46:01.369" v="429" actId="403"/>
          <ac:spMkLst>
            <pc:docMk/>
            <pc:sldMk cId="2270719049" sldId="260"/>
            <ac:spMk id="43" creationId="{33EC7FF8-8C2D-4D37-B46E-C86922F73946}"/>
          </ac:spMkLst>
        </pc:spChg>
        <pc:spChg chg="add mod">
          <ac:chgData name="Paz" userId="4a894438-3204-4c59-b2be-9a7930b9679b" providerId="ADAL" clId="{34486B04-9883-4C0C-867E-1AB76AA66ECD}" dt="2020-08-05T23:46:25.400" v="436" actId="255"/>
          <ac:spMkLst>
            <pc:docMk/>
            <pc:sldMk cId="2270719049" sldId="260"/>
            <ac:spMk id="45" creationId="{F2FBF052-4E48-44EC-B87B-3186167184D5}"/>
          </ac:spMkLst>
        </pc:spChg>
        <pc:spChg chg="add mod">
          <ac:chgData name="Paz" userId="4a894438-3204-4c59-b2be-9a7930b9679b" providerId="ADAL" clId="{34486B04-9883-4C0C-867E-1AB76AA66ECD}" dt="2020-08-05T23:46:34.876" v="441" actId="255"/>
          <ac:spMkLst>
            <pc:docMk/>
            <pc:sldMk cId="2270719049" sldId="260"/>
            <ac:spMk id="47" creationId="{155E6EE3-24AB-4F0D-A0D2-8A587E417891}"/>
          </ac:spMkLst>
        </pc:spChg>
        <pc:spChg chg="add mod">
          <ac:chgData name="Paz" userId="4a894438-3204-4c59-b2be-9a7930b9679b" providerId="ADAL" clId="{34486B04-9883-4C0C-867E-1AB76AA66ECD}" dt="2020-08-05T23:46:49.208" v="446" actId="207"/>
          <ac:spMkLst>
            <pc:docMk/>
            <pc:sldMk cId="2270719049" sldId="260"/>
            <ac:spMk id="49" creationId="{93BFB567-1E4D-45EF-AAEF-6628BD1BBB17}"/>
          </ac:spMkLst>
        </pc:spChg>
        <pc:spChg chg="add mod">
          <ac:chgData name="Paz" userId="4a894438-3204-4c59-b2be-9a7930b9679b" providerId="ADAL" clId="{34486B04-9883-4C0C-867E-1AB76AA66ECD}" dt="2020-08-05T23:54:58.671" v="549" actId="207"/>
          <ac:spMkLst>
            <pc:docMk/>
            <pc:sldMk cId="2270719049" sldId="260"/>
            <ac:spMk id="51" creationId="{F88DD354-3DBD-4E3C-A707-BA43D1CF38E7}"/>
          </ac:spMkLst>
        </pc:spChg>
        <pc:spChg chg="add mod">
          <ac:chgData name="Paz" userId="4a894438-3204-4c59-b2be-9a7930b9679b" providerId="ADAL" clId="{34486B04-9883-4C0C-867E-1AB76AA66ECD}" dt="2020-08-05T23:54:47.263" v="544" actId="255"/>
          <ac:spMkLst>
            <pc:docMk/>
            <pc:sldMk cId="2270719049" sldId="260"/>
            <ac:spMk id="53" creationId="{D67C661F-88D2-480C-BF83-F46848C4D0C6}"/>
          </ac:spMkLst>
        </pc:spChg>
        <pc:spChg chg="add mod">
          <ac:chgData name="Paz" userId="4a894438-3204-4c59-b2be-9a7930b9679b" providerId="ADAL" clId="{34486B04-9883-4C0C-867E-1AB76AA66ECD}" dt="2020-08-05T23:54:36.333" v="539" actId="255"/>
          <ac:spMkLst>
            <pc:docMk/>
            <pc:sldMk cId="2270719049" sldId="260"/>
            <ac:spMk id="55" creationId="{0EA3A389-03B7-4583-AEB0-D579C99C2486}"/>
          </ac:spMkLst>
        </pc:spChg>
        <pc:spChg chg="add mod">
          <ac:chgData name="Paz" userId="4a894438-3204-4c59-b2be-9a7930b9679b" providerId="ADAL" clId="{34486B04-9883-4C0C-867E-1AB76AA66ECD}" dt="2020-08-05T23:54:09.927" v="532" actId="255"/>
          <ac:spMkLst>
            <pc:docMk/>
            <pc:sldMk cId="2270719049" sldId="260"/>
            <ac:spMk id="57" creationId="{8D844EF8-EAAC-4F7F-8094-13BC8D19B751}"/>
          </ac:spMkLst>
        </pc:spChg>
        <pc:spChg chg="add mod">
          <ac:chgData name="Paz" userId="4a894438-3204-4c59-b2be-9a7930b9679b" providerId="ADAL" clId="{34486B04-9883-4C0C-867E-1AB76AA66ECD}" dt="2020-08-05T23:53:46.425" v="526" actId="197"/>
          <ac:spMkLst>
            <pc:docMk/>
            <pc:sldMk cId="2270719049" sldId="260"/>
            <ac:spMk id="59" creationId="{87149403-0AFE-4644-B537-067B34239101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0" creationId="{37A4417E-CCF8-4B37-88EB-1131B97D8FEC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1" creationId="{9E4F2E9D-A440-4C06-80E4-9C6763284F36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2" creationId="{24C6B539-C772-45A3-A796-5778BB90684F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3" creationId="{0616F5E8-48F8-482C-9194-EFF7FEBC68C2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4" creationId="{36FD8599-0854-4BCB-9EA8-CC38683EF3A9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5" creationId="{2F5CE380-83A2-400D-914A-8ECB09B023EA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6" creationId="{2B6B4F89-A5F6-4199-909F-F6931F2C7F94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7" creationId="{7266CDD0-3B27-4E41-8729-25D2524BAFFC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8" creationId="{3DCC1C91-BB59-4F16-88CD-165CDF656A83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69" creationId="{D29DE453-7727-4CE5-8FD8-9C71E1189B19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70" creationId="{7D66DED0-C474-46E7-BB40-19D22CDB8036}"/>
          </ac:spMkLst>
        </pc:spChg>
        <pc:spChg chg="add mod">
          <ac:chgData name="Paz" userId="4a894438-3204-4c59-b2be-9a7930b9679b" providerId="ADAL" clId="{34486B04-9883-4C0C-867E-1AB76AA66ECD}" dt="2020-08-05T23:12:59.430" v="174" actId="571"/>
          <ac:spMkLst>
            <pc:docMk/>
            <pc:sldMk cId="2270719049" sldId="260"/>
            <ac:spMk id="71" creationId="{B1E29203-4D1E-4435-BF9D-67B1D10690A2}"/>
          </ac:spMkLst>
        </pc:spChg>
        <pc:spChg chg="add del mod">
          <ac:chgData name="Paz" userId="4a894438-3204-4c59-b2be-9a7930b9679b" providerId="ADAL" clId="{34486B04-9883-4C0C-867E-1AB76AA66ECD}" dt="2020-08-05T23:19:53.569" v="217" actId="478"/>
          <ac:spMkLst>
            <pc:docMk/>
            <pc:sldMk cId="2270719049" sldId="260"/>
            <ac:spMk id="72" creationId="{1915ED90-ED4D-44DA-B66E-CB6FE36C6B91}"/>
          </ac:spMkLst>
        </pc:spChg>
        <pc:spChg chg="add mod">
          <ac:chgData name="Paz" userId="4a894438-3204-4c59-b2be-9a7930b9679b" providerId="ADAL" clId="{34486B04-9883-4C0C-867E-1AB76AA66ECD}" dt="2020-08-05T23:54:16.897" v="534" actId="14100"/>
          <ac:spMkLst>
            <pc:docMk/>
            <pc:sldMk cId="2270719049" sldId="260"/>
            <ac:spMk id="73" creationId="{0E4C37A1-B8DF-4DCC-B595-3FA7BAAF3858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74" creationId="{C3C94627-559C-4E6C-8D8F-3E3DBB229CF2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75" creationId="{95A066C2-81FF-4A51-900C-E7382DB26D0D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76" creationId="{101075ED-13F0-46DD-990D-C417EEFFE666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77" creationId="{B4360A27-906E-4B4F-8025-7461F8EE4827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78" creationId="{B81FC8CC-B1BD-4901-9B25-7BA186DC6C80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79" creationId="{F485E1A7-2D09-4FE1-A3CE-F05376870D16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80" creationId="{F30C354D-4924-46BB-A18F-D4E2BEB0339D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81" creationId="{F8C41AC1-C54F-48A3-8563-F004A184908B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82" creationId="{4FADF444-06A9-450F-8FF0-FE0D7C110862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83" creationId="{3DB2E84B-A085-47B0-8219-5A29B67BF907}"/>
          </ac:spMkLst>
        </pc:spChg>
        <pc:spChg chg="add mod">
          <ac:chgData name="Paz" userId="4a894438-3204-4c59-b2be-9a7930b9679b" providerId="ADAL" clId="{34486B04-9883-4C0C-867E-1AB76AA66ECD}" dt="2020-08-05T23:32:29.790" v="249" actId="571"/>
          <ac:spMkLst>
            <pc:docMk/>
            <pc:sldMk cId="2270719049" sldId="260"/>
            <ac:spMk id="84" creationId="{01CBA7DD-D141-40D1-A568-354BFFF6A9AC}"/>
          </ac:spMkLst>
        </pc:spChg>
        <pc:spChg chg="add del mod">
          <ac:chgData name="Paz" userId="4a894438-3204-4c59-b2be-9a7930b9679b" providerId="ADAL" clId="{34486B04-9883-4C0C-867E-1AB76AA66ECD}" dt="2020-08-05T23:44:08.061" v="405" actId="767"/>
          <ac:spMkLst>
            <pc:docMk/>
            <pc:sldMk cId="2270719049" sldId="260"/>
            <ac:spMk id="85" creationId="{B60772A2-A1BC-4775-A177-2063FFD5CC34}"/>
          </ac:spMkLst>
        </pc:spChg>
        <pc:spChg chg="add mod ord">
          <ac:chgData name="Paz" userId="4a894438-3204-4c59-b2be-9a7930b9679b" providerId="ADAL" clId="{34486B04-9883-4C0C-867E-1AB76AA66ECD}" dt="2020-08-06T00:22:53.383" v="709" actId="167"/>
          <ac:spMkLst>
            <pc:docMk/>
            <pc:sldMk cId="2270719049" sldId="260"/>
            <ac:spMk id="91" creationId="{FDCAE7EE-90EB-420F-948D-8E8DA7A2A09B}"/>
          </ac:spMkLst>
        </pc:spChg>
        <pc:grpChg chg="add mod">
          <ac:chgData name="Paz" userId="4a894438-3204-4c59-b2be-9a7930b9679b" providerId="ADAL" clId="{34486B04-9883-4C0C-867E-1AB76AA66ECD}" dt="2020-08-05T23:44:05.335" v="401" actId="164"/>
          <ac:grpSpMkLst>
            <pc:docMk/>
            <pc:sldMk cId="2270719049" sldId="260"/>
            <ac:grpSpMk id="86" creationId="{D225C4EC-A9C5-47D1-9E79-C95C89F8B2BB}"/>
          </ac:grpSpMkLst>
        </pc:grpChg>
        <pc:picChg chg="add del mod">
          <ac:chgData name="Paz" userId="4a894438-3204-4c59-b2be-9a7930b9679b" providerId="ADAL" clId="{34486B04-9883-4C0C-867E-1AB76AA66ECD}" dt="2020-08-06T00:15:38.821" v="658" actId="478"/>
          <ac:picMkLst>
            <pc:docMk/>
            <pc:sldMk cId="2270719049" sldId="260"/>
            <ac:picMk id="88" creationId="{64AEF392-00C3-4402-BCD9-CD1137CD8336}"/>
          </ac:picMkLst>
        </pc:picChg>
        <pc:picChg chg="add mod ord modCrop">
          <ac:chgData name="Paz" userId="4a894438-3204-4c59-b2be-9a7930b9679b" providerId="ADAL" clId="{34486B04-9883-4C0C-867E-1AB76AA66ECD}" dt="2020-08-06T00:22:57.745" v="710" actId="167"/>
          <ac:picMkLst>
            <pc:docMk/>
            <pc:sldMk cId="2270719049" sldId="260"/>
            <ac:picMk id="90" creationId="{3AAFC660-B79B-46DE-8B58-6633AC1FDA9C}"/>
          </ac:picMkLst>
        </pc:picChg>
      </pc:sldChg>
      <pc:sldChg chg="addSp delSp modSp mod ord modClrScheme chgLayout">
        <pc:chgData name="Paz" userId="4a894438-3204-4c59-b2be-9a7930b9679b" providerId="ADAL" clId="{34486B04-9883-4C0C-867E-1AB76AA66ECD}" dt="2020-08-06T00:27:32.113" v="789" actId="1076"/>
        <pc:sldMkLst>
          <pc:docMk/>
          <pc:sldMk cId="3854369307" sldId="261"/>
        </pc:sldMkLst>
        <pc:spChg chg="del">
          <ac:chgData name="Paz" userId="4a894438-3204-4c59-b2be-9a7930b9679b" providerId="ADAL" clId="{34486B04-9883-4C0C-867E-1AB76AA66ECD}" dt="2020-08-05T23:35:16.760" v="268" actId="700"/>
          <ac:spMkLst>
            <pc:docMk/>
            <pc:sldMk cId="3854369307" sldId="261"/>
            <ac:spMk id="2" creationId="{AB1450D0-5B16-4B88-868B-5091B4A9F5F3}"/>
          </ac:spMkLst>
        </pc:spChg>
        <pc:spChg chg="del mod ord">
          <ac:chgData name="Paz" userId="4a894438-3204-4c59-b2be-9a7930b9679b" providerId="ADAL" clId="{34486B04-9883-4C0C-867E-1AB76AA66ECD}" dt="2020-08-05T23:35:16.760" v="268" actId="700"/>
          <ac:spMkLst>
            <pc:docMk/>
            <pc:sldMk cId="3854369307" sldId="261"/>
            <ac:spMk id="3" creationId="{90EE1455-3D23-4580-9AEB-E2E4BCB4202F}"/>
          </ac:spMkLst>
        </pc:spChg>
        <pc:spChg chg="del">
          <ac:chgData name="Paz" userId="4a894438-3204-4c59-b2be-9a7930b9679b" providerId="ADAL" clId="{34486B04-9883-4C0C-867E-1AB76AA66ECD}" dt="2020-08-05T23:35:16.760" v="268" actId="700"/>
          <ac:spMkLst>
            <pc:docMk/>
            <pc:sldMk cId="3854369307" sldId="261"/>
            <ac:spMk id="4" creationId="{B54FACA6-638F-4251-9FE2-ADB7C85CDCCF}"/>
          </ac:spMkLst>
        </pc:spChg>
        <pc:spChg chg="add del mod ord">
          <ac:chgData name="Paz" userId="4a894438-3204-4c59-b2be-9a7930b9679b" providerId="ADAL" clId="{34486B04-9883-4C0C-867E-1AB76AA66ECD}" dt="2020-08-05T23:35:23" v="269" actId="700"/>
          <ac:spMkLst>
            <pc:docMk/>
            <pc:sldMk cId="3854369307" sldId="261"/>
            <ac:spMk id="5" creationId="{A349ADEB-0396-474D-BE0D-BFA462E111F5}"/>
          </ac:spMkLst>
        </pc:spChg>
        <pc:spChg chg="add del mod ord">
          <ac:chgData name="Paz" userId="4a894438-3204-4c59-b2be-9a7930b9679b" providerId="ADAL" clId="{34486B04-9883-4C0C-867E-1AB76AA66ECD}" dt="2020-08-05T23:35:23" v="269" actId="700"/>
          <ac:spMkLst>
            <pc:docMk/>
            <pc:sldMk cId="3854369307" sldId="261"/>
            <ac:spMk id="6" creationId="{F4563C76-C245-4646-9ED8-3482A0FF4FAC}"/>
          </ac:spMkLst>
        </pc:spChg>
        <pc:spChg chg="add del mod ord">
          <ac:chgData name="Paz" userId="4a894438-3204-4c59-b2be-9a7930b9679b" providerId="ADAL" clId="{34486B04-9883-4C0C-867E-1AB76AA66ECD}" dt="2020-08-05T23:35:23" v="269" actId="700"/>
          <ac:spMkLst>
            <pc:docMk/>
            <pc:sldMk cId="3854369307" sldId="261"/>
            <ac:spMk id="7" creationId="{40648F09-2E26-482C-BAF2-F57A4BEA1D2F}"/>
          </ac:spMkLst>
        </pc:spChg>
        <pc:spChg chg="add del mod ord">
          <ac:chgData name="Paz" userId="4a894438-3204-4c59-b2be-9a7930b9679b" providerId="ADAL" clId="{34486B04-9883-4C0C-867E-1AB76AA66ECD}" dt="2020-08-05T23:35:23" v="269" actId="700"/>
          <ac:spMkLst>
            <pc:docMk/>
            <pc:sldMk cId="3854369307" sldId="261"/>
            <ac:spMk id="8" creationId="{8EEE377D-51F4-4DA1-9026-AFF333A0C83D}"/>
          </ac:spMkLst>
        </pc:spChg>
        <pc:spChg chg="add del mod ord">
          <ac:chgData name="Paz" userId="4a894438-3204-4c59-b2be-9a7930b9679b" providerId="ADAL" clId="{34486B04-9883-4C0C-867E-1AB76AA66ECD}" dt="2020-08-05T23:35:23" v="269" actId="700"/>
          <ac:spMkLst>
            <pc:docMk/>
            <pc:sldMk cId="3854369307" sldId="261"/>
            <ac:spMk id="9" creationId="{3629635B-C72C-442D-88B0-CDA35BEC43C8}"/>
          </ac:spMkLst>
        </pc:spChg>
        <pc:spChg chg="add del mod ord">
          <ac:chgData name="Paz" userId="4a894438-3204-4c59-b2be-9a7930b9679b" providerId="ADAL" clId="{34486B04-9883-4C0C-867E-1AB76AA66ECD}" dt="2020-08-05T23:37:16.960" v="304" actId="931"/>
          <ac:spMkLst>
            <pc:docMk/>
            <pc:sldMk cId="3854369307" sldId="261"/>
            <ac:spMk id="10" creationId="{C7773299-EBE8-4E92-BF95-7059512297E2}"/>
          </ac:spMkLst>
        </pc:spChg>
        <pc:spChg chg="add mod ord">
          <ac:chgData name="Paz" userId="4a894438-3204-4c59-b2be-9a7930b9679b" providerId="ADAL" clId="{34486B04-9883-4C0C-867E-1AB76AA66ECD}" dt="2020-08-06T00:27:13.191" v="784" actId="20577"/>
          <ac:spMkLst>
            <pc:docMk/>
            <pc:sldMk cId="3854369307" sldId="261"/>
            <ac:spMk id="11" creationId="{F3D89DB3-44F8-4F4A-AE7B-E3F7385D985C}"/>
          </ac:spMkLst>
        </pc:spChg>
        <pc:picChg chg="add mod modCrop">
          <ac:chgData name="Paz" userId="4a894438-3204-4c59-b2be-9a7930b9679b" providerId="ADAL" clId="{34486B04-9883-4C0C-867E-1AB76AA66ECD}" dt="2020-08-05T23:37:37.840" v="311" actId="1076"/>
          <ac:picMkLst>
            <pc:docMk/>
            <pc:sldMk cId="3854369307" sldId="261"/>
            <ac:picMk id="13" creationId="{EBD500FD-1E7E-43C9-A5A0-2F2104173AF8}"/>
          </ac:picMkLst>
        </pc:picChg>
        <pc:picChg chg="add mod">
          <ac:chgData name="Paz" userId="4a894438-3204-4c59-b2be-9a7930b9679b" providerId="ADAL" clId="{34486B04-9883-4C0C-867E-1AB76AA66ECD}" dt="2020-08-06T00:27:32.113" v="789" actId="1076"/>
          <ac:picMkLst>
            <pc:docMk/>
            <pc:sldMk cId="3854369307" sldId="261"/>
            <ac:picMk id="15" creationId="{C2AAF718-5F7B-450F-9FBF-7993F3C07877}"/>
          </ac:picMkLst>
        </pc:picChg>
      </pc:sldChg>
      <pc:sldChg chg="del">
        <pc:chgData name="Paz" userId="4a894438-3204-4c59-b2be-9a7930b9679b" providerId="ADAL" clId="{34486B04-9883-4C0C-867E-1AB76AA66ECD}" dt="2020-08-06T00:26:34.983" v="726" actId="47"/>
        <pc:sldMkLst>
          <pc:docMk/>
          <pc:sldMk cId="1054744879" sldId="262"/>
        </pc:sldMkLst>
      </pc:sldChg>
      <pc:sldChg chg="del">
        <pc:chgData name="Paz" userId="4a894438-3204-4c59-b2be-9a7930b9679b" providerId="ADAL" clId="{34486B04-9883-4C0C-867E-1AB76AA66ECD}" dt="2020-08-06T00:28:26.696" v="835" actId="47"/>
        <pc:sldMkLst>
          <pc:docMk/>
          <pc:sldMk cId="3971924836" sldId="265"/>
        </pc:sldMkLst>
      </pc:sldChg>
      <pc:sldChg chg="del">
        <pc:chgData name="Paz" userId="4a894438-3204-4c59-b2be-9a7930b9679b" providerId="ADAL" clId="{34486B04-9883-4C0C-867E-1AB76AA66ECD}" dt="2020-08-05T22:59:08.851" v="0" actId="47"/>
        <pc:sldMkLst>
          <pc:docMk/>
          <pc:sldMk cId="1276717670" sldId="266"/>
        </pc:sldMkLst>
      </pc:sldChg>
      <pc:sldChg chg="del">
        <pc:chgData name="Paz" userId="4a894438-3204-4c59-b2be-9a7930b9679b" providerId="ADAL" clId="{34486B04-9883-4C0C-867E-1AB76AA66ECD}" dt="2020-08-06T00:26:35.906" v="728" actId="47"/>
        <pc:sldMkLst>
          <pc:docMk/>
          <pc:sldMk cId="633968858" sldId="270"/>
        </pc:sldMkLst>
      </pc:sldChg>
      <pc:sldChg chg="addSp delSp modSp new mod modAnim">
        <pc:chgData name="Paz" userId="4a894438-3204-4c59-b2be-9a7930b9679b" providerId="ADAL" clId="{34486B04-9883-4C0C-867E-1AB76AA66ECD}" dt="2020-08-06T00:32:23.468" v="917"/>
        <pc:sldMkLst>
          <pc:docMk/>
          <pc:sldMk cId="3419275948" sldId="270"/>
        </pc:sldMkLst>
        <pc:spChg chg="del">
          <ac:chgData name="Paz" userId="4a894438-3204-4c59-b2be-9a7930b9679b" providerId="ADAL" clId="{34486B04-9883-4C0C-867E-1AB76AA66ECD}" dt="2020-08-06T00:28:38.351" v="837" actId="931"/>
          <ac:spMkLst>
            <pc:docMk/>
            <pc:sldMk cId="3419275948" sldId="270"/>
            <ac:spMk id="2" creationId="{3B846FC7-733E-454D-9EE3-34DA6E41A796}"/>
          </ac:spMkLst>
        </pc:spChg>
        <pc:spChg chg="add mod">
          <ac:chgData name="Paz" userId="4a894438-3204-4c59-b2be-9a7930b9679b" providerId="ADAL" clId="{34486B04-9883-4C0C-867E-1AB76AA66ECD}" dt="2020-08-06T00:31:54.418" v="915" actId="1076"/>
          <ac:spMkLst>
            <pc:docMk/>
            <pc:sldMk cId="3419275948" sldId="270"/>
            <ac:spMk id="5" creationId="{C971D81D-71AC-4449-A28A-30A9433BDED3}"/>
          </ac:spMkLst>
        </pc:spChg>
        <pc:spChg chg="add del mod">
          <ac:chgData name="Paz" userId="4a894438-3204-4c59-b2be-9a7930b9679b" providerId="ADAL" clId="{34486B04-9883-4C0C-867E-1AB76AA66ECD}" dt="2020-08-06T00:31:00.314" v="901" actId="478"/>
          <ac:spMkLst>
            <pc:docMk/>
            <pc:sldMk cId="3419275948" sldId="270"/>
            <ac:spMk id="7" creationId="{F92E8DB3-69AD-4D69-A57F-BE61EA1D7F68}"/>
          </ac:spMkLst>
        </pc:spChg>
        <pc:spChg chg="add mod">
          <ac:chgData name="Paz" userId="4a894438-3204-4c59-b2be-9a7930b9679b" providerId="ADAL" clId="{34486B04-9883-4C0C-867E-1AB76AA66ECD}" dt="2020-08-06T00:31:19.114" v="907" actId="13822"/>
          <ac:spMkLst>
            <pc:docMk/>
            <pc:sldMk cId="3419275948" sldId="270"/>
            <ac:spMk id="8" creationId="{0823DB92-A4E2-41C5-A8B9-A5F4371CD9CF}"/>
          </ac:spMkLst>
        </pc:spChg>
        <pc:picChg chg="add mod">
          <ac:chgData name="Paz" userId="4a894438-3204-4c59-b2be-9a7930b9679b" providerId="ADAL" clId="{34486B04-9883-4C0C-867E-1AB76AA66ECD}" dt="2020-08-06T00:28:41.673" v="838" actId="27614"/>
          <ac:picMkLst>
            <pc:docMk/>
            <pc:sldMk cId="3419275948" sldId="270"/>
            <ac:picMk id="4" creationId="{11ADD2D7-8DDE-40BB-B4A3-14DF4BCA556A}"/>
          </ac:picMkLst>
        </pc:picChg>
        <pc:picChg chg="add mod">
          <ac:chgData name="Paz" userId="4a894438-3204-4c59-b2be-9a7930b9679b" providerId="ADAL" clId="{34486B04-9883-4C0C-867E-1AB76AA66ECD}" dt="2020-08-06T00:31:53.306" v="914" actId="1076"/>
          <ac:picMkLst>
            <pc:docMk/>
            <pc:sldMk cId="3419275948" sldId="270"/>
            <ac:picMk id="10" creationId="{C1516287-0B15-4625-907E-3A84E002AAA6}"/>
          </ac:picMkLst>
        </pc:picChg>
      </pc:sldChg>
      <pc:sldChg chg="addSp delSp modSp new mod modAnim">
        <pc:chgData name="Paz" userId="4a894438-3204-4c59-b2be-9a7930b9679b" providerId="ADAL" clId="{34486B04-9883-4C0C-867E-1AB76AA66ECD}" dt="2020-08-06T00:37:36.902" v="940"/>
        <pc:sldMkLst>
          <pc:docMk/>
          <pc:sldMk cId="3329117610" sldId="271"/>
        </pc:sldMkLst>
        <pc:spChg chg="del">
          <ac:chgData name="Paz" userId="4a894438-3204-4c59-b2be-9a7930b9679b" providerId="ADAL" clId="{34486B04-9883-4C0C-867E-1AB76AA66ECD}" dt="2020-08-06T00:36:17.645" v="921" actId="478"/>
          <ac:spMkLst>
            <pc:docMk/>
            <pc:sldMk cId="3329117610" sldId="271"/>
            <ac:spMk id="2" creationId="{124EE8DA-05F4-482E-88C8-7D3943BDC523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4" creationId="{B98DD7D5-98EC-47D7-B2EA-E380E1375B39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5" creationId="{384D3BEE-E885-4B75-9476-566D2FE026E2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6" creationId="{E70F2811-CEE2-4D72-A7C3-2F7273D8EDAC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7" creationId="{8EB0EC50-86BD-4658-82FB-028A7D131F7F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8" creationId="{8E166F6B-6144-4BD0-AAE4-0DC7DE87DDBD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9" creationId="{C6543C4D-7592-4A1D-BAF3-955011BC4217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0" creationId="{1264C177-1186-4538-A4A6-46C8EF70A7C4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1" creationId="{E9DB7F09-6907-498C-8D3A-F549A127A771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2" creationId="{5E7BEE8F-8CB4-48A4-B187-1B4311DDA53C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3" creationId="{9E4336B1-AF02-45C6-8109-9419F4803331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4" creationId="{F225C537-2ECD-4C65-A7F8-141F4D1A560F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5" creationId="{4CBD616B-29EF-4947-953D-51D0750DCF60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6" creationId="{518B60A7-A49D-48F5-9962-BD551DBDF2E5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7" creationId="{FF2F40E2-763C-4D59-BA76-83217BF46990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8" creationId="{1E4FC4BA-8FBD-4B64-936B-9BE2DFC11B0D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19" creationId="{5A283786-213E-40C7-8E75-DBCEA82F3267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20" creationId="{9055D834-37E8-41C2-A205-AB3714337E84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21" creationId="{FF5F392B-15F7-4C2C-B7F0-09822BD8A9E8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22" creationId="{13AC10BE-50F5-4455-B958-E978046A244B}"/>
          </ac:spMkLst>
        </pc:spChg>
        <pc:spChg chg="add mod">
          <ac:chgData name="Paz" userId="4a894438-3204-4c59-b2be-9a7930b9679b" providerId="ADAL" clId="{34486B04-9883-4C0C-867E-1AB76AA66ECD}" dt="2020-08-06T00:36:34.713" v="922"/>
          <ac:spMkLst>
            <pc:docMk/>
            <pc:sldMk cId="3329117610" sldId="271"/>
            <ac:spMk id="23" creationId="{6AF4E47D-EAE5-4A78-8A6E-6266273D9B40}"/>
          </ac:spMkLst>
        </pc:spChg>
        <pc:spChg chg="add mod">
          <ac:chgData name="Paz" userId="4a894438-3204-4c59-b2be-9a7930b9679b" providerId="ADAL" clId="{34486B04-9883-4C0C-867E-1AB76AA66ECD}" dt="2020-08-06T00:36:53.677" v="938" actId="20577"/>
          <ac:spMkLst>
            <pc:docMk/>
            <pc:sldMk cId="3329117610" sldId="271"/>
            <ac:spMk id="24" creationId="{DE820E3D-D7D8-4123-9C15-592C2932DABD}"/>
          </ac:spMkLst>
        </pc:spChg>
        <pc:spChg chg="add mod">
          <ac:chgData name="Paz" userId="4a894438-3204-4c59-b2be-9a7930b9679b" providerId="ADAL" clId="{34486B04-9883-4C0C-867E-1AB76AA66ECD}" dt="2020-08-06T00:36:48.390" v="924"/>
          <ac:spMkLst>
            <pc:docMk/>
            <pc:sldMk cId="3329117610" sldId="271"/>
            <ac:spMk id="25" creationId="{093D17FF-FDCE-4ED7-AC33-1EF50F6411BE}"/>
          </ac:spMkLst>
        </pc:spChg>
        <pc:picChg chg="add del mod">
          <ac:chgData name="Paz" userId="4a894438-3204-4c59-b2be-9a7930b9679b" providerId="ADAL" clId="{34486B04-9883-4C0C-867E-1AB76AA66ECD}" dt="2020-08-06T00:36:39.819" v="923" actId="478"/>
          <ac:picMkLst>
            <pc:docMk/>
            <pc:sldMk cId="3329117610" sldId="271"/>
            <ac:picMk id="3" creationId="{1ED8AC31-935B-46E4-B0DE-CA3BCF542F27}"/>
          </ac:picMkLst>
        </pc:picChg>
      </pc:sldChg>
      <pc:sldChg chg="del">
        <pc:chgData name="Paz" userId="4a894438-3204-4c59-b2be-9a7930b9679b" providerId="ADAL" clId="{34486B04-9883-4C0C-867E-1AB76AA66ECD}" dt="2020-08-06T00:28:25.847" v="834" actId="47"/>
        <pc:sldMkLst>
          <pc:docMk/>
          <pc:sldMk cId="3557332070" sldId="271"/>
        </pc:sldMkLst>
      </pc:sldChg>
      <pc:sldChg chg="del">
        <pc:chgData name="Paz" userId="4a894438-3204-4c59-b2be-9a7930b9679b" providerId="ADAL" clId="{34486B04-9883-4C0C-867E-1AB76AA66ECD}" dt="2020-08-05T23:35:00.532" v="261" actId="47"/>
        <pc:sldMkLst>
          <pc:docMk/>
          <pc:sldMk cId="1287541664" sldId="272"/>
        </pc:sldMkLst>
      </pc:sldChg>
      <pc:sldChg chg="del">
        <pc:chgData name="Paz" userId="4a894438-3204-4c59-b2be-9a7930b9679b" providerId="ADAL" clId="{34486B04-9883-4C0C-867E-1AB76AA66ECD}" dt="2020-08-05T23:35:01.456" v="263" actId="47"/>
        <pc:sldMkLst>
          <pc:docMk/>
          <pc:sldMk cId="3476207556" sldId="273"/>
        </pc:sldMkLst>
      </pc:sldChg>
      <pc:sldChg chg="del">
        <pc:chgData name="Paz" userId="4a894438-3204-4c59-b2be-9a7930b9679b" providerId="ADAL" clId="{34486B04-9883-4C0C-867E-1AB76AA66ECD}" dt="2020-08-06T00:26:35.388" v="727" actId="47"/>
        <pc:sldMkLst>
          <pc:docMk/>
          <pc:sldMk cId="601173061" sldId="274"/>
        </pc:sldMkLst>
      </pc:sldChg>
    </pc:docChg>
  </pc:docChgLst>
  <pc:docChgLst>
    <pc:chgData name="Paz" userId="4a894438-3204-4c59-b2be-9a7930b9679b" providerId="ADAL" clId="{DA98D4F3-3CB4-4429-AA82-D31FA9098885}"/>
    <pc:docChg chg="custSel mod addSld delSld modSld">
      <pc:chgData name="Paz" userId="4a894438-3204-4c59-b2be-9a7930b9679b" providerId="ADAL" clId="{DA98D4F3-3CB4-4429-AA82-D31FA9098885}" dt="2020-09-16T21:20:05.260" v="154" actId="20577"/>
      <pc:docMkLst>
        <pc:docMk/>
      </pc:docMkLst>
      <pc:sldChg chg="addSp delSp modSp mod">
        <pc:chgData name="Paz" userId="4a894438-3204-4c59-b2be-9a7930b9679b" providerId="ADAL" clId="{DA98D4F3-3CB4-4429-AA82-D31FA9098885}" dt="2020-09-16T21:17:40.577" v="149" actId="20577"/>
        <pc:sldMkLst>
          <pc:docMk/>
          <pc:sldMk cId="3854369307" sldId="261"/>
        </pc:sldMkLst>
        <pc:spChg chg="add del mod">
          <ac:chgData name="Paz" userId="4a894438-3204-4c59-b2be-9a7930b9679b" providerId="ADAL" clId="{DA98D4F3-3CB4-4429-AA82-D31FA9098885}" dt="2020-09-16T21:06:39.390" v="22" actId="931"/>
          <ac:spMkLst>
            <pc:docMk/>
            <pc:sldMk cId="3854369307" sldId="261"/>
            <ac:spMk id="3" creationId="{16F5FA0A-F6EF-4D86-930B-6769511CB09C}"/>
          </ac:spMkLst>
        </pc:spChg>
        <pc:spChg chg="mod">
          <ac:chgData name="Paz" userId="4a894438-3204-4c59-b2be-9a7930b9679b" providerId="ADAL" clId="{DA98D4F3-3CB4-4429-AA82-D31FA9098885}" dt="2020-09-16T21:17:40.577" v="149" actId="20577"/>
          <ac:spMkLst>
            <pc:docMk/>
            <pc:sldMk cId="3854369307" sldId="261"/>
            <ac:spMk id="11" creationId="{F3D89DB3-44F8-4F4A-AE7B-E3F7385D985C}"/>
          </ac:spMkLst>
        </pc:spChg>
        <pc:picChg chg="del">
          <ac:chgData name="Paz" userId="4a894438-3204-4c59-b2be-9a7930b9679b" providerId="ADAL" clId="{DA98D4F3-3CB4-4429-AA82-D31FA9098885}" dt="2020-09-16T20:49:35.504" v="10" actId="478"/>
          <ac:picMkLst>
            <pc:docMk/>
            <pc:sldMk cId="3854369307" sldId="261"/>
            <ac:picMk id="4" creationId="{E3088FE5-94E3-458D-8C6F-CA6A38A449A7}"/>
          </ac:picMkLst>
        </pc:picChg>
        <pc:picChg chg="add mod ord">
          <ac:chgData name="Paz" userId="4a894438-3204-4c59-b2be-9a7930b9679b" providerId="ADAL" clId="{DA98D4F3-3CB4-4429-AA82-D31FA9098885}" dt="2020-09-16T21:06:46.821" v="29" actId="171"/>
          <ac:picMkLst>
            <pc:docMk/>
            <pc:sldMk cId="3854369307" sldId="261"/>
            <ac:picMk id="6" creationId="{1EF41B05-AD99-4526-9DFB-75279B20FFBB}"/>
          </ac:picMkLst>
        </pc:picChg>
      </pc:sldChg>
      <pc:sldChg chg="del">
        <pc:chgData name="Paz" userId="4a894438-3204-4c59-b2be-9a7930b9679b" providerId="ADAL" clId="{DA98D4F3-3CB4-4429-AA82-D31FA9098885}" dt="2020-09-16T20:49:51.544" v="14" actId="47"/>
        <pc:sldMkLst>
          <pc:docMk/>
          <pc:sldMk cId="691127851" sldId="264"/>
        </pc:sldMkLst>
      </pc:sldChg>
      <pc:sldChg chg="del">
        <pc:chgData name="Paz" userId="4a894438-3204-4c59-b2be-9a7930b9679b" providerId="ADAL" clId="{DA98D4F3-3CB4-4429-AA82-D31FA9098885}" dt="2020-09-16T20:49:46.997" v="11" actId="47"/>
        <pc:sldMkLst>
          <pc:docMk/>
          <pc:sldMk cId="3443096794" sldId="265"/>
        </pc:sldMkLst>
      </pc:sldChg>
      <pc:sldChg chg="del">
        <pc:chgData name="Paz" userId="4a894438-3204-4c59-b2be-9a7930b9679b" providerId="ADAL" clId="{DA98D4F3-3CB4-4429-AA82-D31FA9098885}" dt="2020-09-16T20:49:47.364" v="12" actId="47"/>
        <pc:sldMkLst>
          <pc:docMk/>
          <pc:sldMk cId="130900157" sldId="266"/>
        </pc:sldMkLst>
      </pc:sldChg>
      <pc:sldChg chg="del">
        <pc:chgData name="Paz" userId="4a894438-3204-4c59-b2be-9a7930b9679b" providerId="ADAL" clId="{DA98D4F3-3CB4-4429-AA82-D31FA9098885}" dt="2020-09-16T20:49:47.666" v="13" actId="47"/>
        <pc:sldMkLst>
          <pc:docMk/>
          <pc:sldMk cId="3736011856" sldId="267"/>
        </pc:sldMkLst>
      </pc:sldChg>
      <pc:sldChg chg="del">
        <pc:chgData name="Paz" userId="4a894438-3204-4c59-b2be-9a7930b9679b" providerId="ADAL" clId="{DA98D4F3-3CB4-4429-AA82-D31FA9098885}" dt="2020-09-16T20:49:51.832" v="15" actId="47"/>
        <pc:sldMkLst>
          <pc:docMk/>
          <pc:sldMk cId="423381431" sldId="268"/>
        </pc:sldMkLst>
      </pc:sldChg>
      <pc:sldChg chg="del">
        <pc:chgData name="Paz" userId="4a894438-3204-4c59-b2be-9a7930b9679b" providerId="ADAL" clId="{DA98D4F3-3CB4-4429-AA82-D31FA9098885}" dt="2020-09-16T20:49:52.084" v="16" actId="47"/>
        <pc:sldMkLst>
          <pc:docMk/>
          <pc:sldMk cId="1355339788" sldId="269"/>
        </pc:sldMkLst>
      </pc:sldChg>
      <pc:sldChg chg="del">
        <pc:chgData name="Paz" userId="4a894438-3204-4c59-b2be-9a7930b9679b" providerId="ADAL" clId="{DA98D4F3-3CB4-4429-AA82-D31FA9098885}" dt="2020-09-16T20:49:52.835" v="17" actId="47"/>
        <pc:sldMkLst>
          <pc:docMk/>
          <pc:sldMk cId="4279916572" sldId="270"/>
        </pc:sldMkLst>
      </pc:sldChg>
      <pc:sldChg chg="del">
        <pc:chgData name="Paz" userId="4a894438-3204-4c59-b2be-9a7930b9679b" providerId="ADAL" clId="{DA98D4F3-3CB4-4429-AA82-D31FA9098885}" dt="2020-09-16T20:49:53.594" v="18" actId="47"/>
        <pc:sldMkLst>
          <pc:docMk/>
          <pc:sldMk cId="1966992233" sldId="271"/>
        </pc:sldMkLst>
      </pc:sldChg>
      <pc:sldChg chg="addSp delSp modSp new mod setBg modClrScheme modAnim chgLayout">
        <pc:chgData name="Paz" userId="4a894438-3204-4c59-b2be-9a7930b9679b" providerId="ADAL" clId="{DA98D4F3-3CB4-4429-AA82-D31FA9098885}" dt="2020-09-16T21:20:05.260" v="154" actId="20577"/>
        <pc:sldMkLst>
          <pc:docMk/>
          <pc:sldMk cId="1119696598" sldId="273"/>
        </pc:sldMkLst>
        <pc:spChg chg="del">
          <ac:chgData name="Paz" userId="4a894438-3204-4c59-b2be-9a7930b9679b" providerId="ADAL" clId="{DA98D4F3-3CB4-4429-AA82-D31FA9098885}" dt="2020-09-16T20:50:03.515" v="20" actId="700"/>
          <ac:spMkLst>
            <pc:docMk/>
            <pc:sldMk cId="1119696598" sldId="273"/>
            <ac:spMk id="2" creationId="{1BC694BC-40AC-4FF1-A535-CCDE458017FE}"/>
          </ac:spMkLst>
        </pc:spChg>
        <pc:spChg chg="del">
          <ac:chgData name="Paz" userId="4a894438-3204-4c59-b2be-9a7930b9679b" providerId="ADAL" clId="{DA98D4F3-3CB4-4429-AA82-D31FA9098885}" dt="2020-09-16T20:50:03.515" v="20" actId="700"/>
          <ac:spMkLst>
            <pc:docMk/>
            <pc:sldMk cId="1119696598" sldId="273"/>
            <ac:spMk id="3" creationId="{02206170-74B1-49C0-AE17-755787FEFEB4}"/>
          </ac:spMkLst>
        </pc:spChg>
        <pc:spChg chg="add del mod">
          <ac:chgData name="Paz" userId="4a894438-3204-4c59-b2be-9a7930b9679b" providerId="ADAL" clId="{DA98D4F3-3CB4-4429-AA82-D31FA9098885}" dt="2020-09-16T20:50:04.882" v="21" actId="478"/>
          <ac:spMkLst>
            <pc:docMk/>
            <pc:sldMk cId="1119696598" sldId="273"/>
            <ac:spMk id="4" creationId="{2A8C67CC-A6BF-4043-896D-D7DE804105F6}"/>
          </ac:spMkLst>
        </pc:spChg>
        <pc:spChg chg="add mod">
          <ac:chgData name="Paz" userId="4a894438-3204-4c59-b2be-9a7930b9679b" providerId="ADAL" clId="{DA98D4F3-3CB4-4429-AA82-D31FA9098885}" dt="2020-09-16T21:07:47.994" v="60"/>
          <ac:spMkLst>
            <pc:docMk/>
            <pc:sldMk cId="1119696598" sldId="273"/>
            <ac:spMk id="7" creationId="{20DE8AFE-D382-4891-B9AC-46500BA6723D}"/>
          </ac:spMkLst>
        </pc:spChg>
        <pc:spChg chg="add mod">
          <ac:chgData name="Paz" userId="4a894438-3204-4c59-b2be-9a7930b9679b" providerId="ADAL" clId="{DA98D4F3-3CB4-4429-AA82-D31FA9098885}" dt="2020-09-16T21:07:47.994" v="60"/>
          <ac:spMkLst>
            <pc:docMk/>
            <pc:sldMk cId="1119696598" sldId="273"/>
            <ac:spMk id="8" creationId="{449B0633-9061-425F-88F8-23FC9D1D8D76}"/>
          </ac:spMkLst>
        </pc:spChg>
        <pc:spChg chg="add mod">
          <ac:chgData name="Paz" userId="4a894438-3204-4c59-b2be-9a7930b9679b" providerId="ADAL" clId="{DA98D4F3-3CB4-4429-AA82-D31FA9098885}" dt="2020-09-16T21:07:47.994" v="60"/>
          <ac:spMkLst>
            <pc:docMk/>
            <pc:sldMk cId="1119696598" sldId="273"/>
            <ac:spMk id="9" creationId="{F02D7B77-1BC3-4725-9EE5-7190CE683E0C}"/>
          </ac:spMkLst>
        </pc:spChg>
        <pc:spChg chg="add mod">
          <ac:chgData name="Paz" userId="4a894438-3204-4c59-b2be-9a7930b9679b" providerId="ADAL" clId="{DA98D4F3-3CB4-4429-AA82-D31FA9098885}" dt="2020-09-16T21:07:47.994" v="60"/>
          <ac:spMkLst>
            <pc:docMk/>
            <pc:sldMk cId="1119696598" sldId="273"/>
            <ac:spMk id="10" creationId="{7A3A2DEC-8BD8-494D-AD34-C460635B6CEF}"/>
          </ac:spMkLst>
        </pc:spChg>
        <pc:spChg chg="add mod">
          <ac:chgData name="Paz" userId="4a894438-3204-4c59-b2be-9a7930b9679b" providerId="ADAL" clId="{DA98D4F3-3CB4-4429-AA82-D31FA9098885}" dt="2020-09-16T21:07:47.994" v="60"/>
          <ac:spMkLst>
            <pc:docMk/>
            <pc:sldMk cId="1119696598" sldId="273"/>
            <ac:spMk id="11" creationId="{69907B2A-35A8-4CE6-950F-67CE9E3258B8}"/>
          </ac:spMkLst>
        </pc:spChg>
        <pc:spChg chg="add mod">
          <ac:chgData name="Paz" userId="4a894438-3204-4c59-b2be-9a7930b9679b" providerId="ADAL" clId="{DA98D4F3-3CB4-4429-AA82-D31FA9098885}" dt="2020-09-16T21:07:47.994" v="60"/>
          <ac:spMkLst>
            <pc:docMk/>
            <pc:sldMk cId="1119696598" sldId="273"/>
            <ac:spMk id="12" creationId="{F1024F45-3921-4630-BC08-C03C9FA2B301}"/>
          </ac:spMkLst>
        </pc:spChg>
        <pc:spChg chg="add mod">
          <ac:chgData name="Paz" userId="4a894438-3204-4c59-b2be-9a7930b9679b" providerId="ADAL" clId="{DA98D4F3-3CB4-4429-AA82-D31FA9098885}" dt="2020-09-16T21:07:47.994" v="60"/>
          <ac:spMkLst>
            <pc:docMk/>
            <pc:sldMk cId="1119696598" sldId="273"/>
            <ac:spMk id="13" creationId="{43E31A9C-7B20-4F04-9235-59FD9AF2588F}"/>
          </ac:spMkLst>
        </pc:spChg>
        <pc:spChg chg="add mod">
          <ac:chgData name="Paz" userId="4a894438-3204-4c59-b2be-9a7930b9679b" providerId="ADAL" clId="{DA98D4F3-3CB4-4429-AA82-D31FA9098885}" dt="2020-09-16T21:07:47.994" v="60"/>
          <ac:spMkLst>
            <pc:docMk/>
            <pc:sldMk cId="1119696598" sldId="273"/>
            <ac:spMk id="14" creationId="{ADA2DE15-4618-485F-A690-E4AAFACA5DBA}"/>
          </ac:spMkLst>
        </pc:spChg>
        <pc:spChg chg="add mod">
          <ac:chgData name="Paz" userId="4a894438-3204-4c59-b2be-9a7930b9679b" providerId="ADAL" clId="{DA98D4F3-3CB4-4429-AA82-D31FA9098885}" dt="2020-09-16T21:07:47.994" v="60"/>
          <ac:spMkLst>
            <pc:docMk/>
            <pc:sldMk cId="1119696598" sldId="273"/>
            <ac:spMk id="15" creationId="{0C691528-BA57-4495-BF8C-A7F3DE896597}"/>
          </ac:spMkLst>
        </pc:spChg>
        <pc:spChg chg="add mod">
          <ac:chgData name="Paz" userId="4a894438-3204-4c59-b2be-9a7930b9679b" providerId="ADAL" clId="{DA98D4F3-3CB4-4429-AA82-D31FA9098885}" dt="2020-09-16T21:07:47.994" v="60"/>
          <ac:spMkLst>
            <pc:docMk/>
            <pc:sldMk cId="1119696598" sldId="273"/>
            <ac:spMk id="16" creationId="{D90BE44A-B2A8-4CDE-803F-669AE01E148A}"/>
          </ac:spMkLst>
        </pc:spChg>
        <pc:spChg chg="add mod">
          <ac:chgData name="Paz" userId="4a894438-3204-4c59-b2be-9a7930b9679b" providerId="ADAL" clId="{DA98D4F3-3CB4-4429-AA82-D31FA9098885}" dt="2020-09-16T21:07:47.994" v="60"/>
          <ac:spMkLst>
            <pc:docMk/>
            <pc:sldMk cId="1119696598" sldId="273"/>
            <ac:spMk id="17" creationId="{AF0CEB1C-2DC5-4354-935E-68C610146435}"/>
          </ac:spMkLst>
        </pc:spChg>
        <pc:spChg chg="add mod">
          <ac:chgData name="Paz" userId="4a894438-3204-4c59-b2be-9a7930b9679b" providerId="ADAL" clId="{DA98D4F3-3CB4-4429-AA82-D31FA9098885}" dt="2020-09-16T21:07:47.994" v="60"/>
          <ac:spMkLst>
            <pc:docMk/>
            <pc:sldMk cId="1119696598" sldId="273"/>
            <ac:spMk id="18" creationId="{23699742-36E3-493B-BE64-264DFD2165FA}"/>
          </ac:spMkLst>
        </pc:spChg>
        <pc:spChg chg="add mod">
          <ac:chgData name="Paz" userId="4a894438-3204-4c59-b2be-9a7930b9679b" providerId="ADAL" clId="{DA98D4F3-3CB4-4429-AA82-D31FA9098885}" dt="2020-09-16T21:07:47.994" v="60"/>
          <ac:spMkLst>
            <pc:docMk/>
            <pc:sldMk cId="1119696598" sldId="273"/>
            <ac:spMk id="19" creationId="{9ABE29FD-C95A-4384-BAE8-0C09980891A5}"/>
          </ac:spMkLst>
        </pc:spChg>
        <pc:spChg chg="add mod">
          <ac:chgData name="Paz" userId="4a894438-3204-4c59-b2be-9a7930b9679b" providerId="ADAL" clId="{DA98D4F3-3CB4-4429-AA82-D31FA9098885}" dt="2020-09-16T21:07:47.994" v="60"/>
          <ac:spMkLst>
            <pc:docMk/>
            <pc:sldMk cId="1119696598" sldId="273"/>
            <ac:spMk id="20" creationId="{E4C5B2BA-BC2A-4465-AE69-C013408EA715}"/>
          </ac:spMkLst>
        </pc:spChg>
        <pc:spChg chg="add mod">
          <ac:chgData name="Paz" userId="4a894438-3204-4c59-b2be-9a7930b9679b" providerId="ADAL" clId="{DA98D4F3-3CB4-4429-AA82-D31FA9098885}" dt="2020-09-16T21:07:47.994" v="60"/>
          <ac:spMkLst>
            <pc:docMk/>
            <pc:sldMk cId="1119696598" sldId="273"/>
            <ac:spMk id="21" creationId="{D244ECEB-795D-446A-A8AF-6F49FEB449D0}"/>
          </ac:spMkLst>
        </pc:spChg>
        <pc:spChg chg="add mod">
          <ac:chgData name="Paz" userId="4a894438-3204-4c59-b2be-9a7930b9679b" providerId="ADAL" clId="{DA98D4F3-3CB4-4429-AA82-D31FA9098885}" dt="2020-09-16T21:07:47.994" v="60"/>
          <ac:spMkLst>
            <pc:docMk/>
            <pc:sldMk cId="1119696598" sldId="273"/>
            <ac:spMk id="22" creationId="{8EB74555-93AB-4844-A71A-20747837444E}"/>
          </ac:spMkLst>
        </pc:spChg>
        <pc:spChg chg="add mod">
          <ac:chgData name="Paz" userId="4a894438-3204-4c59-b2be-9a7930b9679b" providerId="ADAL" clId="{DA98D4F3-3CB4-4429-AA82-D31FA9098885}" dt="2020-09-16T21:07:47.994" v="60"/>
          <ac:spMkLst>
            <pc:docMk/>
            <pc:sldMk cId="1119696598" sldId="273"/>
            <ac:spMk id="23" creationId="{9A0BB864-8B94-44CF-BB95-8E3574DB726B}"/>
          </ac:spMkLst>
        </pc:spChg>
        <pc:spChg chg="add mod">
          <ac:chgData name="Paz" userId="4a894438-3204-4c59-b2be-9a7930b9679b" providerId="ADAL" clId="{DA98D4F3-3CB4-4429-AA82-D31FA9098885}" dt="2020-09-16T21:07:47.994" v="60"/>
          <ac:spMkLst>
            <pc:docMk/>
            <pc:sldMk cId="1119696598" sldId="273"/>
            <ac:spMk id="24" creationId="{4EF45331-10FC-429E-9C54-9B7A64F9C651}"/>
          </ac:spMkLst>
        </pc:spChg>
        <pc:spChg chg="add mod">
          <ac:chgData name="Paz" userId="4a894438-3204-4c59-b2be-9a7930b9679b" providerId="ADAL" clId="{DA98D4F3-3CB4-4429-AA82-D31FA9098885}" dt="2020-09-16T21:07:47.994" v="60"/>
          <ac:spMkLst>
            <pc:docMk/>
            <pc:sldMk cId="1119696598" sldId="273"/>
            <ac:spMk id="25" creationId="{390DB477-6395-4233-8A77-3A1B2974B259}"/>
          </ac:spMkLst>
        </pc:spChg>
        <pc:spChg chg="add mod">
          <ac:chgData name="Paz" userId="4a894438-3204-4c59-b2be-9a7930b9679b" providerId="ADAL" clId="{DA98D4F3-3CB4-4429-AA82-D31FA9098885}" dt="2020-09-16T21:07:47.994" v="60"/>
          <ac:spMkLst>
            <pc:docMk/>
            <pc:sldMk cId="1119696598" sldId="273"/>
            <ac:spMk id="26" creationId="{81C47929-9CE6-4C7F-AA66-7140EF830AB3}"/>
          </ac:spMkLst>
        </pc:spChg>
        <pc:spChg chg="add mod">
          <ac:chgData name="Paz" userId="4a894438-3204-4c59-b2be-9a7930b9679b" providerId="ADAL" clId="{DA98D4F3-3CB4-4429-AA82-D31FA9098885}" dt="2020-09-16T21:07:47.994" v="60"/>
          <ac:spMkLst>
            <pc:docMk/>
            <pc:sldMk cId="1119696598" sldId="273"/>
            <ac:spMk id="27" creationId="{C382942F-CCB8-4037-8296-EC92C9222E74}"/>
          </ac:spMkLst>
        </pc:spChg>
        <pc:spChg chg="add mod">
          <ac:chgData name="Paz" userId="4a894438-3204-4c59-b2be-9a7930b9679b" providerId="ADAL" clId="{DA98D4F3-3CB4-4429-AA82-D31FA9098885}" dt="2020-09-16T21:20:05.260" v="154" actId="20577"/>
          <ac:spMkLst>
            <pc:docMk/>
            <pc:sldMk cId="1119696598" sldId="273"/>
            <ac:spMk id="28" creationId="{1BE925FB-ACCB-4CD3-9CE5-1504D50265CF}"/>
          </ac:spMkLst>
        </pc:spChg>
        <pc:picChg chg="add mod">
          <ac:chgData name="Paz" userId="4a894438-3204-4c59-b2be-9a7930b9679b" providerId="ADAL" clId="{DA98D4F3-3CB4-4429-AA82-D31FA9098885}" dt="2020-09-16T21:07:10.494" v="59" actId="962"/>
          <ac:picMkLst>
            <pc:docMk/>
            <pc:sldMk cId="1119696598" sldId="273"/>
            <ac:picMk id="6" creationId="{C6555D0A-BF4C-439F-B6DC-496BDF7066BF}"/>
          </ac:picMkLst>
        </pc:picChg>
      </pc:sldChg>
      <pc:sldChg chg="addSp delSp modSp new mod modAnim">
        <pc:chgData name="Paz" userId="4a894438-3204-4c59-b2be-9a7930b9679b" providerId="ADAL" clId="{DA98D4F3-3CB4-4429-AA82-D31FA9098885}" dt="2020-09-16T21:08:11.029" v="75" actId="20577"/>
        <pc:sldMkLst>
          <pc:docMk/>
          <pc:sldMk cId="2405902347" sldId="274"/>
        </pc:sldMkLst>
        <pc:spChg chg="del">
          <ac:chgData name="Paz" userId="4a894438-3204-4c59-b2be-9a7930b9679b" providerId="ADAL" clId="{DA98D4F3-3CB4-4429-AA82-D31FA9098885}" dt="2020-09-16T21:07:59.363" v="67" actId="478"/>
          <ac:spMkLst>
            <pc:docMk/>
            <pc:sldMk cId="2405902347" sldId="274"/>
            <ac:spMk id="2" creationId="{F20985C6-00C4-426C-AAEB-E77734C85279}"/>
          </ac:spMkLst>
        </pc:spChg>
        <pc:spChg chg="add mod">
          <ac:chgData name="Paz" userId="4a894438-3204-4c59-b2be-9a7930b9679b" providerId="ADAL" clId="{DA98D4F3-3CB4-4429-AA82-D31FA9098885}" dt="2020-09-16T21:08:06.574" v="69"/>
          <ac:spMkLst>
            <pc:docMk/>
            <pc:sldMk cId="2405902347" sldId="274"/>
            <ac:spMk id="5" creationId="{AC6488AC-CA73-4638-8062-95A63423882E}"/>
          </ac:spMkLst>
        </pc:spChg>
        <pc:spChg chg="add mod">
          <ac:chgData name="Paz" userId="4a894438-3204-4c59-b2be-9a7930b9679b" providerId="ADAL" clId="{DA98D4F3-3CB4-4429-AA82-D31FA9098885}" dt="2020-09-16T21:08:06.574" v="69"/>
          <ac:spMkLst>
            <pc:docMk/>
            <pc:sldMk cId="2405902347" sldId="274"/>
            <ac:spMk id="6" creationId="{795FCB04-BE6A-464F-9790-AE6B2DF8001A}"/>
          </ac:spMkLst>
        </pc:spChg>
        <pc:spChg chg="add mod">
          <ac:chgData name="Paz" userId="4a894438-3204-4c59-b2be-9a7930b9679b" providerId="ADAL" clId="{DA98D4F3-3CB4-4429-AA82-D31FA9098885}" dt="2020-09-16T21:08:06.574" v="69"/>
          <ac:spMkLst>
            <pc:docMk/>
            <pc:sldMk cId="2405902347" sldId="274"/>
            <ac:spMk id="7" creationId="{D36D8ACD-F535-46DC-9F96-0D6BC2E35C8C}"/>
          </ac:spMkLst>
        </pc:spChg>
        <pc:spChg chg="add mod">
          <ac:chgData name="Paz" userId="4a894438-3204-4c59-b2be-9a7930b9679b" providerId="ADAL" clId="{DA98D4F3-3CB4-4429-AA82-D31FA9098885}" dt="2020-09-16T21:08:06.574" v="69"/>
          <ac:spMkLst>
            <pc:docMk/>
            <pc:sldMk cId="2405902347" sldId="274"/>
            <ac:spMk id="8" creationId="{FA8FBAC8-3E73-42AB-A229-0FC4FD517ACA}"/>
          </ac:spMkLst>
        </pc:spChg>
        <pc:spChg chg="add mod">
          <ac:chgData name="Paz" userId="4a894438-3204-4c59-b2be-9a7930b9679b" providerId="ADAL" clId="{DA98D4F3-3CB4-4429-AA82-D31FA9098885}" dt="2020-09-16T21:08:06.574" v="69"/>
          <ac:spMkLst>
            <pc:docMk/>
            <pc:sldMk cId="2405902347" sldId="274"/>
            <ac:spMk id="9" creationId="{94A88218-99AC-48D7-A012-F4B8EE338242}"/>
          </ac:spMkLst>
        </pc:spChg>
        <pc:spChg chg="add mod">
          <ac:chgData name="Paz" userId="4a894438-3204-4c59-b2be-9a7930b9679b" providerId="ADAL" clId="{DA98D4F3-3CB4-4429-AA82-D31FA9098885}" dt="2020-09-16T21:08:06.574" v="69"/>
          <ac:spMkLst>
            <pc:docMk/>
            <pc:sldMk cId="2405902347" sldId="274"/>
            <ac:spMk id="10" creationId="{E5D6AD63-A894-4D29-9E82-CE42055B0F63}"/>
          </ac:spMkLst>
        </pc:spChg>
        <pc:spChg chg="add mod">
          <ac:chgData name="Paz" userId="4a894438-3204-4c59-b2be-9a7930b9679b" providerId="ADAL" clId="{DA98D4F3-3CB4-4429-AA82-D31FA9098885}" dt="2020-09-16T21:08:06.574" v="69"/>
          <ac:spMkLst>
            <pc:docMk/>
            <pc:sldMk cId="2405902347" sldId="274"/>
            <ac:spMk id="11" creationId="{108E7C96-C415-415F-8C84-0DDCEE1B4416}"/>
          </ac:spMkLst>
        </pc:spChg>
        <pc:spChg chg="add mod">
          <ac:chgData name="Paz" userId="4a894438-3204-4c59-b2be-9a7930b9679b" providerId="ADAL" clId="{DA98D4F3-3CB4-4429-AA82-D31FA9098885}" dt="2020-09-16T21:08:06.574" v="69"/>
          <ac:spMkLst>
            <pc:docMk/>
            <pc:sldMk cId="2405902347" sldId="274"/>
            <ac:spMk id="12" creationId="{A9132840-49BD-418B-BE3F-9EB2B882E5D7}"/>
          </ac:spMkLst>
        </pc:spChg>
        <pc:spChg chg="add mod">
          <ac:chgData name="Paz" userId="4a894438-3204-4c59-b2be-9a7930b9679b" providerId="ADAL" clId="{DA98D4F3-3CB4-4429-AA82-D31FA9098885}" dt="2020-09-16T21:08:06.574" v="69"/>
          <ac:spMkLst>
            <pc:docMk/>
            <pc:sldMk cId="2405902347" sldId="274"/>
            <ac:spMk id="13" creationId="{40FCB634-8293-4218-8773-FFA3F30AE420}"/>
          </ac:spMkLst>
        </pc:spChg>
        <pc:spChg chg="add mod">
          <ac:chgData name="Paz" userId="4a894438-3204-4c59-b2be-9a7930b9679b" providerId="ADAL" clId="{DA98D4F3-3CB4-4429-AA82-D31FA9098885}" dt="2020-09-16T21:08:06.574" v="69"/>
          <ac:spMkLst>
            <pc:docMk/>
            <pc:sldMk cId="2405902347" sldId="274"/>
            <ac:spMk id="14" creationId="{24906056-1A7C-49EE-8ED9-9CAD0D3B5E94}"/>
          </ac:spMkLst>
        </pc:spChg>
        <pc:spChg chg="add mod">
          <ac:chgData name="Paz" userId="4a894438-3204-4c59-b2be-9a7930b9679b" providerId="ADAL" clId="{DA98D4F3-3CB4-4429-AA82-D31FA9098885}" dt="2020-09-16T21:08:06.574" v="69"/>
          <ac:spMkLst>
            <pc:docMk/>
            <pc:sldMk cId="2405902347" sldId="274"/>
            <ac:spMk id="15" creationId="{C5A79CE0-C329-4F12-906A-6514C7C4DEC8}"/>
          </ac:spMkLst>
        </pc:spChg>
        <pc:spChg chg="add mod">
          <ac:chgData name="Paz" userId="4a894438-3204-4c59-b2be-9a7930b9679b" providerId="ADAL" clId="{DA98D4F3-3CB4-4429-AA82-D31FA9098885}" dt="2020-09-16T21:08:06.574" v="69"/>
          <ac:spMkLst>
            <pc:docMk/>
            <pc:sldMk cId="2405902347" sldId="274"/>
            <ac:spMk id="16" creationId="{180221DD-E7E3-4B7F-A2FF-2DF3E4F955AD}"/>
          </ac:spMkLst>
        </pc:spChg>
        <pc:spChg chg="add mod">
          <ac:chgData name="Paz" userId="4a894438-3204-4c59-b2be-9a7930b9679b" providerId="ADAL" clId="{DA98D4F3-3CB4-4429-AA82-D31FA9098885}" dt="2020-09-16T21:08:06.574" v="69"/>
          <ac:spMkLst>
            <pc:docMk/>
            <pc:sldMk cId="2405902347" sldId="274"/>
            <ac:spMk id="17" creationId="{8AF3A9B8-343F-46BE-93F5-A2F5404F3F7E}"/>
          </ac:spMkLst>
        </pc:spChg>
        <pc:spChg chg="add mod">
          <ac:chgData name="Paz" userId="4a894438-3204-4c59-b2be-9a7930b9679b" providerId="ADAL" clId="{DA98D4F3-3CB4-4429-AA82-D31FA9098885}" dt="2020-09-16T21:08:06.574" v="69"/>
          <ac:spMkLst>
            <pc:docMk/>
            <pc:sldMk cId="2405902347" sldId="274"/>
            <ac:spMk id="18" creationId="{E4723C99-9B1E-42C5-8C26-187E2F77E3FA}"/>
          </ac:spMkLst>
        </pc:spChg>
        <pc:spChg chg="add mod">
          <ac:chgData name="Paz" userId="4a894438-3204-4c59-b2be-9a7930b9679b" providerId="ADAL" clId="{DA98D4F3-3CB4-4429-AA82-D31FA9098885}" dt="2020-09-16T21:08:06.574" v="69"/>
          <ac:spMkLst>
            <pc:docMk/>
            <pc:sldMk cId="2405902347" sldId="274"/>
            <ac:spMk id="19" creationId="{44F9337B-4856-42E8-836D-436B0489B72D}"/>
          </ac:spMkLst>
        </pc:spChg>
        <pc:spChg chg="add mod">
          <ac:chgData name="Paz" userId="4a894438-3204-4c59-b2be-9a7930b9679b" providerId="ADAL" clId="{DA98D4F3-3CB4-4429-AA82-D31FA9098885}" dt="2020-09-16T21:08:06.574" v="69"/>
          <ac:spMkLst>
            <pc:docMk/>
            <pc:sldMk cId="2405902347" sldId="274"/>
            <ac:spMk id="20" creationId="{CBD308FB-0AFF-4701-B31B-66515DA7C9C2}"/>
          </ac:spMkLst>
        </pc:spChg>
        <pc:spChg chg="add mod">
          <ac:chgData name="Paz" userId="4a894438-3204-4c59-b2be-9a7930b9679b" providerId="ADAL" clId="{DA98D4F3-3CB4-4429-AA82-D31FA9098885}" dt="2020-09-16T21:08:06.574" v="69"/>
          <ac:spMkLst>
            <pc:docMk/>
            <pc:sldMk cId="2405902347" sldId="274"/>
            <ac:spMk id="21" creationId="{F912DCC7-DFDB-4A4D-93F9-CC298A3958AE}"/>
          </ac:spMkLst>
        </pc:spChg>
        <pc:spChg chg="add mod">
          <ac:chgData name="Paz" userId="4a894438-3204-4c59-b2be-9a7930b9679b" providerId="ADAL" clId="{DA98D4F3-3CB4-4429-AA82-D31FA9098885}" dt="2020-09-16T21:08:06.574" v="69"/>
          <ac:spMkLst>
            <pc:docMk/>
            <pc:sldMk cId="2405902347" sldId="274"/>
            <ac:spMk id="22" creationId="{4A689769-7405-45AA-9713-3246D9C13025}"/>
          </ac:spMkLst>
        </pc:spChg>
        <pc:spChg chg="add mod">
          <ac:chgData name="Paz" userId="4a894438-3204-4c59-b2be-9a7930b9679b" providerId="ADAL" clId="{DA98D4F3-3CB4-4429-AA82-D31FA9098885}" dt="2020-09-16T21:08:06.574" v="69"/>
          <ac:spMkLst>
            <pc:docMk/>
            <pc:sldMk cId="2405902347" sldId="274"/>
            <ac:spMk id="23" creationId="{C7ECC7B7-7315-49F3-A5A3-2C1EE0054EE1}"/>
          </ac:spMkLst>
        </pc:spChg>
        <pc:spChg chg="add mod">
          <ac:chgData name="Paz" userId="4a894438-3204-4c59-b2be-9a7930b9679b" providerId="ADAL" clId="{DA98D4F3-3CB4-4429-AA82-D31FA9098885}" dt="2020-09-16T21:08:06.574" v="69"/>
          <ac:spMkLst>
            <pc:docMk/>
            <pc:sldMk cId="2405902347" sldId="274"/>
            <ac:spMk id="24" creationId="{58B3042A-E84B-4909-90B5-E8E8196AC6D8}"/>
          </ac:spMkLst>
        </pc:spChg>
        <pc:spChg chg="add mod">
          <ac:chgData name="Paz" userId="4a894438-3204-4c59-b2be-9a7930b9679b" providerId="ADAL" clId="{DA98D4F3-3CB4-4429-AA82-D31FA9098885}" dt="2020-09-16T21:08:06.574" v="69"/>
          <ac:spMkLst>
            <pc:docMk/>
            <pc:sldMk cId="2405902347" sldId="274"/>
            <ac:spMk id="25" creationId="{B8658490-B742-41B4-9E3C-EC8BFE8CE946}"/>
          </ac:spMkLst>
        </pc:spChg>
        <pc:spChg chg="add mod">
          <ac:chgData name="Paz" userId="4a894438-3204-4c59-b2be-9a7930b9679b" providerId="ADAL" clId="{DA98D4F3-3CB4-4429-AA82-D31FA9098885}" dt="2020-09-16T21:08:11.029" v="75" actId="20577"/>
          <ac:spMkLst>
            <pc:docMk/>
            <pc:sldMk cId="2405902347" sldId="274"/>
            <ac:spMk id="26" creationId="{BE0FCA15-7C49-450A-AF03-9A432A5EEA1C}"/>
          </ac:spMkLst>
        </pc:spChg>
        <pc:picChg chg="add mod">
          <ac:chgData name="Paz" userId="4a894438-3204-4c59-b2be-9a7930b9679b" providerId="ADAL" clId="{DA98D4F3-3CB4-4429-AA82-D31FA9098885}" dt="2020-09-16T21:08:05.541" v="68" actId="931"/>
          <ac:picMkLst>
            <pc:docMk/>
            <pc:sldMk cId="2405902347" sldId="274"/>
            <ac:picMk id="4" creationId="{31D95697-EF4F-45E6-8EBC-65C8450FADF4}"/>
          </ac:picMkLst>
        </pc:picChg>
      </pc:sldChg>
      <pc:sldChg chg="addSp delSp modSp new mod modAnim">
        <pc:chgData name="Paz" userId="4a894438-3204-4c59-b2be-9a7930b9679b" providerId="ADAL" clId="{DA98D4F3-3CB4-4429-AA82-D31FA9098885}" dt="2020-09-16T21:08:23.724" v="87" actId="20577"/>
        <pc:sldMkLst>
          <pc:docMk/>
          <pc:sldMk cId="706926884" sldId="275"/>
        </pc:sldMkLst>
        <pc:spChg chg="del">
          <ac:chgData name="Paz" userId="4a894438-3204-4c59-b2be-9a7930b9679b" providerId="ADAL" clId="{DA98D4F3-3CB4-4429-AA82-D31FA9098885}" dt="2020-09-16T21:08:14.390" v="77" actId="478"/>
          <ac:spMkLst>
            <pc:docMk/>
            <pc:sldMk cId="706926884" sldId="275"/>
            <ac:spMk id="2" creationId="{2CF953E4-8D2C-418B-8786-FA5B9BEB6BE3}"/>
          </ac:spMkLst>
        </pc:spChg>
        <pc:spChg chg="add mod">
          <ac:chgData name="Paz" userId="4a894438-3204-4c59-b2be-9a7930b9679b" providerId="ADAL" clId="{DA98D4F3-3CB4-4429-AA82-D31FA9098885}" dt="2020-09-16T21:08:20.918" v="81" actId="962"/>
          <ac:spMkLst>
            <pc:docMk/>
            <pc:sldMk cId="706926884" sldId="275"/>
            <ac:spMk id="5" creationId="{B77E383A-6013-4EBF-A012-8E0BFCF98F61}"/>
          </ac:spMkLst>
        </pc:spChg>
        <pc:spChg chg="add mod">
          <ac:chgData name="Paz" userId="4a894438-3204-4c59-b2be-9a7930b9679b" providerId="ADAL" clId="{DA98D4F3-3CB4-4429-AA82-D31FA9098885}" dt="2020-09-16T21:08:20.918" v="81" actId="962"/>
          <ac:spMkLst>
            <pc:docMk/>
            <pc:sldMk cId="706926884" sldId="275"/>
            <ac:spMk id="6" creationId="{078C6CFD-02FD-4A17-8BD5-4A5D5D23551C}"/>
          </ac:spMkLst>
        </pc:spChg>
        <pc:spChg chg="add mod">
          <ac:chgData name="Paz" userId="4a894438-3204-4c59-b2be-9a7930b9679b" providerId="ADAL" clId="{DA98D4F3-3CB4-4429-AA82-D31FA9098885}" dt="2020-09-16T21:08:20.918" v="81" actId="962"/>
          <ac:spMkLst>
            <pc:docMk/>
            <pc:sldMk cId="706926884" sldId="275"/>
            <ac:spMk id="7" creationId="{0B30666B-B1B3-426B-A9F8-860F4404FED8}"/>
          </ac:spMkLst>
        </pc:spChg>
        <pc:spChg chg="add mod">
          <ac:chgData name="Paz" userId="4a894438-3204-4c59-b2be-9a7930b9679b" providerId="ADAL" clId="{DA98D4F3-3CB4-4429-AA82-D31FA9098885}" dt="2020-09-16T21:08:20.918" v="81" actId="962"/>
          <ac:spMkLst>
            <pc:docMk/>
            <pc:sldMk cId="706926884" sldId="275"/>
            <ac:spMk id="8" creationId="{DB36870A-B0DB-49EF-817E-1DE6DABC98B9}"/>
          </ac:spMkLst>
        </pc:spChg>
        <pc:spChg chg="add mod">
          <ac:chgData name="Paz" userId="4a894438-3204-4c59-b2be-9a7930b9679b" providerId="ADAL" clId="{DA98D4F3-3CB4-4429-AA82-D31FA9098885}" dt="2020-09-16T21:08:20.918" v="81" actId="962"/>
          <ac:spMkLst>
            <pc:docMk/>
            <pc:sldMk cId="706926884" sldId="275"/>
            <ac:spMk id="9" creationId="{7CDBF4FD-53AC-44CE-AD33-2DE769515135}"/>
          </ac:spMkLst>
        </pc:spChg>
        <pc:spChg chg="add mod">
          <ac:chgData name="Paz" userId="4a894438-3204-4c59-b2be-9a7930b9679b" providerId="ADAL" clId="{DA98D4F3-3CB4-4429-AA82-D31FA9098885}" dt="2020-09-16T21:08:20.918" v="81" actId="962"/>
          <ac:spMkLst>
            <pc:docMk/>
            <pc:sldMk cId="706926884" sldId="275"/>
            <ac:spMk id="10" creationId="{07471E7E-B26D-4D66-B11F-3B042E0E0EF4}"/>
          </ac:spMkLst>
        </pc:spChg>
        <pc:spChg chg="add mod">
          <ac:chgData name="Paz" userId="4a894438-3204-4c59-b2be-9a7930b9679b" providerId="ADAL" clId="{DA98D4F3-3CB4-4429-AA82-D31FA9098885}" dt="2020-09-16T21:08:20.918" v="81" actId="962"/>
          <ac:spMkLst>
            <pc:docMk/>
            <pc:sldMk cId="706926884" sldId="275"/>
            <ac:spMk id="11" creationId="{9138E418-341D-4675-8F84-40D4C8252D0C}"/>
          </ac:spMkLst>
        </pc:spChg>
        <pc:spChg chg="add mod">
          <ac:chgData name="Paz" userId="4a894438-3204-4c59-b2be-9a7930b9679b" providerId="ADAL" clId="{DA98D4F3-3CB4-4429-AA82-D31FA9098885}" dt="2020-09-16T21:08:20.918" v="81" actId="962"/>
          <ac:spMkLst>
            <pc:docMk/>
            <pc:sldMk cId="706926884" sldId="275"/>
            <ac:spMk id="12" creationId="{DB48C17E-7ED5-41F7-ABC1-F103125D3F5B}"/>
          </ac:spMkLst>
        </pc:spChg>
        <pc:spChg chg="add mod">
          <ac:chgData name="Paz" userId="4a894438-3204-4c59-b2be-9a7930b9679b" providerId="ADAL" clId="{DA98D4F3-3CB4-4429-AA82-D31FA9098885}" dt="2020-09-16T21:08:20.918" v="81" actId="962"/>
          <ac:spMkLst>
            <pc:docMk/>
            <pc:sldMk cId="706926884" sldId="275"/>
            <ac:spMk id="13" creationId="{AD11DF7E-3BF0-41FC-B229-A168E0E82AC9}"/>
          </ac:spMkLst>
        </pc:spChg>
        <pc:spChg chg="add mod">
          <ac:chgData name="Paz" userId="4a894438-3204-4c59-b2be-9a7930b9679b" providerId="ADAL" clId="{DA98D4F3-3CB4-4429-AA82-D31FA9098885}" dt="2020-09-16T21:08:20.918" v="81" actId="962"/>
          <ac:spMkLst>
            <pc:docMk/>
            <pc:sldMk cId="706926884" sldId="275"/>
            <ac:spMk id="14" creationId="{FA1960F1-388F-4737-9557-7FFFABCD9461}"/>
          </ac:spMkLst>
        </pc:spChg>
        <pc:spChg chg="add mod">
          <ac:chgData name="Paz" userId="4a894438-3204-4c59-b2be-9a7930b9679b" providerId="ADAL" clId="{DA98D4F3-3CB4-4429-AA82-D31FA9098885}" dt="2020-09-16T21:08:20.918" v="81" actId="962"/>
          <ac:spMkLst>
            <pc:docMk/>
            <pc:sldMk cId="706926884" sldId="275"/>
            <ac:spMk id="15" creationId="{4A301F40-D2B7-4E09-A831-C745E9ACAF74}"/>
          </ac:spMkLst>
        </pc:spChg>
        <pc:spChg chg="add mod">
          <ac:chgData name="Paz" userId="4a894438-3204-4c59-b2be-9a7930b9679b" providerId="ADAL" clId="{DA98D4F3-3CB4-4429-AA82-D31FA9098885}" dt="2020-09-16T21:08:20.918" v="81" actId="962"/>
          <ac:spMkLst>
            <pc:docMk/>
            <pc:sldMk cId="706926884" sldId="275"/>
            <ac:spMk id="16" creationId="{A9AB5D35-B0DC-49C6-B5E8-6075E3BFDFDA}"/>
          </ac:spMkLst>
        </pc:spChg>
        <pc:spChg chg="add mod">
          <ac:chgData name="Paz" userId="4a894438-3204-4c59-b2be-9a7930b9679b" providerId="ADAL" clId="{DA98D4F3-3CB4-4429-AA82-D31FA9098885}" dt="2020-09-16T21:08:20.918" v="81" actId="962"/>
          <ac:spMkLst>
            <pc:docMk/>
            <pc:sldMk cId="706926884" sldId="275"/>
            <ac:spMk id="17" creationId="{353187D6-C48B-408A-8877-38064D947DB2}"/>
          </ac:spMkLst>
        </pc:spChg>
        <pc:spChg chg="add mod">
          <ac:chgData name="Paz" userId="4a894438-3204-4c59-b2be-9a7930b9679b" providerId="ADAL" clId="{DA98D4F3-3CB4-4429-AA82-D31FA9098885}" dt="2020-09-16T21:08:20.918" v="81" actId="962"/>
          <ac:spMkLst>
            <pc:docMk/>
            <pc:sldMk cId="706926884" sldId="275"/>
            <ac:spMk id="18" creationId="{2F11E97A-7208-4C6C-804A-9762945A3A20}"/>
          </ac:spMkLst>
        </pc:spChg>
        <pc:spChg chg="add mod">
          <ac:chgData name="Paz" userId="4a894438-3204-4c59-b2be-9a7930b9679b" providerId="ADAL" clId="{DA98D4F3-3CB4-4429-AA82-D31FA9098885}" dt="2020-09-16T21:08:20.918" v="81" actId="962"/>
          <ac:spMkLst>
            <pc:docMk/>
            <pc:sldMk cId="706926884" sldId="275"/>
            <ac:spMk id="19" creationId="{E613AC18-438A-4052-A79A-D73A5349C36F}"/>
          </ac:spMkLst>
        </pc:spChg>
        <pc:spChg chg="add mod">
          <ac:chgData name="Paz" userId="4a894438-3204-4c59-b2be-9a7930b9679b" providerId="ADAL" clId="{DA98D4F3-3CB4-4429-AA82-D31FA9098885}" dt="2020-09-16T21:08:20.918" v="81" actId="962"/>
          <ac:spMkLst>
            <pc:docMk/>
            <pc:sldMk cId="706926884" sldId="275"/>
            <ac:spMk id="20" creationId="{4DF4FC77-3720-4506-81AE-D953A73D62EE}"/>
          </ac:spMkLst>
        </pc:spChg>
        <pc:spChg chg="add mod">
          <ac:chgData name="Paz" userId="4a894438-3204-4c59-b2be-9a7930b9679b" providerId="ADAL" clId="{DA98D4F3-3CB4-4429-AA82-D31FA9098885}" dt="2020-09-16T21:08:20.918" v="81" actId="962"/>
          <ac:spMkLst>
            <pc:docMk/>
            <pc:sldMk cId="706926884" sldId="275"/>
            <ac:spMk id="21" creationId="{FB5CFADA-0C9C-47B5-8B20-3BA5FF7D134C}"/>
          </ac:spMkLst>
        </pc:spChg>
        <pc:spChg chg="add mod">
          <ac:chgData name="Paz" userId="4a894438-3204-4c59-b2be-9a7930b9679b" providerId="ADAL" clId="{DA98D4F3-3CB4-4429-AA82-D31FA9098885}" dt="2020-09-16T21:08:20.918" v="81" actId="962"/>
          <ac:spMkLst>
            <pc:docMk/>
            <pc:sldMk cId="706926884" sldId="275"/>
            <ac:spMk id="22" creationId="{2B09780D-269D-467C-9C07-8ED3F14B3089}"/>
          </ac:spMkLst>
        </pc:spChg>
        <pc:spChg chg="add mod">
          <ac:chgData name="Paz" userId="4a894438-3204-4c59-b2be-9a7930b9679b" providerId="ADAL" clId="{DA98D4F3-3CB4-4429-AA82-D31FA9098885}" dt="2020-09-16T21:08:20.918" v="81" actId="962"/>
          <ac:spMkLst>
            <pc:docMk/>
            <pc:sldMk cId="706926884" sldId="275"/>
            <ac:spMk id="23" creationId="{F86A18A6-77A6-408D-91E1-7AF4F718B400}"/>
          </ac:spMkLst>
        </pc:spChg>
        <pc:spChg chg="add mod">
          <ac:chgData name="Paz" userId="4a894438-3204-4c59-b2be-9a7930b9679b" providerId="ADAL" clId="{DA98D4F3-3CB4-4429-AA82-D31FA9098885}" dt="2020-09-16T21:08:20.918" v="81" actId="962"/>
          <ac:spMkLst>
            <pc:docMk/>
            <pc:sldMk cId="706926884" sldId="275"/>
            <ac:spMk id="24" creationId="{F9037F21-0E2D-407D-A730-0F87E9138E48}"/>
          </ac:spMkLst>
        </pc:spChg>
        <pc:spChg chg="add mod">
          <ac:chgData name="Paz" userId="4a894438-3204-4c59-b2be-9a7930b9679b" providerId="ADAL" clId="{DA98D4F3-3CB4-4429-AA82-D31FA9098885}" dt="2020-09-16T21:08:20.918" v="81" actId="962"/>
          <ac:spMkLst>
            <pc:docMk/>
            <pc:sldMk cId="706926884" sldId="275"/>
            <ac:spMk id="25" creationId="{8418BCBD-8506-43CA-9884-E51856FECA73}"/>
          </ac:spMkLst>
        </pc:spChg>
        <pc:spChg chg="add mod">
          <ac:chgData name="Paz" userId="4a894438-3204-4c59-b2be-9a7930b9679b" providerId="ADAL" clId="{DA98D4F3-3CB4-4429-AA82-D31FA9098885}" dt="2020-09-16T21:08:23.724" v="87" actId="20577"/>
          <ac:spMkLst>
            <pc:docMk/>
            <pc:sldMk cId="706926884" sldId="275"/>
            <ac:spMk id="26" creationId="{67CE340A-F314-4B5C-A811-E842FD97C36E}"/>
          </ac:spMkLst>
        </pc:spChg>
        <pc:picChg chg="add mod">
          <ac:chgData name="Paz" userId="4a894438-3204-4c59-b2be-9a7930b9679b" providerId="ADAL" clId="{DA98D4F3-3CB4-4429-AA82-D31FA9098885}" dt="2020-09-16T21:08:20.917" v="80" actId="27614"/>
          <ac:picMkLst>
            <pc:docMk/>
            <pc:sldMk cId="706926884" sldId="275"/>
            <ac:picMk id="4" creationId="{905ACEFA-12FD-4A36-85ED-BE2A3C7F5EC8}"/>
          </ac:picMkLst>
        </pc:picChg>
      </pc:sldChg>
      <pc:sldChg chg="addSp delSp modSp new mod modAnim">
        <pc:chgData name="Paz" userId="4a894438-3204-4c59-b2be-9a7930b9679b" providerId="ADAL" clId="{DA98D4F3-3CB4-4429-AA82-D31FA9098885}" dt="2020-09-16T21:08:37.179" v="101" actId="20577"/>
        <pc:sldMkLst>
          <pc:docMk/>
          <pc:sldMk cId="3961598617" sldId="276"/>
        </pc:sldMkLst>
        <pc:spChg chg="del">
          <ac:chgData name="Paz" userId="4a894438-3204-4c59-b2be-9a7930b9679b" providerId="ADAL" clId="{DA98D4F3-3CB4-4429-AA82-D31FA9098885}" dt="2020-09-16T21:08:28.003" v="89" actId="478"/>
          <ac:spMkLst>
            <pc:docMk/>
            <pc:sldMk cId="3961598617" sldId="276"/>
            <ac:spMk id="2" creationId="{0E9CA152-492A-4665-9689-8D9B0D89DD3D}"/>
          </ac:spMkLst>
        </pc:spChg>
        <pc:spChg chg="add mod">
          <ac:chgData name="Paz" userId="4a894438-3204-4c59-b2be-9a7930b9679b" providerId="ADAL" clId="{DA98D4F3-3CB4-4429-AA82-D31FA9098885}" dt="2020-09-16T21:08:33.737" v="93" actId="962"/>
          <ac:spMkLst>
            <pc:docMk/>
            <pc:sldMk cId="3961598617" sldId="276"/>
            <ac:spMk id="5" creationId="{BEEBDE5E-BE9D-4ADA-8D40-686439C30A72}"/>
          </ac:spMkLst>
        </pc:spChg>
        <pc:spChg chg="add mod">
          <ac:chgData name="Paz" userId="4a894438-3204-4c59-b2be-9a7930b9679b" providerId="ADAL" clId="{DA98D4F3-3CB4-4429-AA82-D31FA9098885}" dt="2020-09-16T21:08:33.737" v="93" actId="962"/>
          <ac:spMkLst>
            <pc:docMk/>
            <pc:sldMk cId="3961598617" sldId="276"/>
            <ac:spMk id="6" creationId="{019F5D94-0978-4412-B787-C2713E3448C3}"/>
          </ac:spMkLst>
        </pc:spChg>
        <pc:spChg chg="add mod">
          <ac:chgData name="Paz" userId="4a894438-3204-4c59-b2be-9a7930b9679b" providerId="ADAL" clId="{DA98D4F3-3CB4-4429-AA82-D31FA9098885}" dt="2020-09-16T21:08:33.737" v="93" actId="962"/>
          <ac:spMkLst>
            <pc:docMk/>
            <pc:sldMk cId="3961598617" sldId="276"/>
            <ac:spMk id="7" creationId="{691822B6-BB9E-46B8-92CE-7A42077BEEFB}"/>
          </ac:spMkLst>
        </pc:spChg>
        <pc:spChg chg="add mod">
          <ac:chgData name="Paz" userId="4a894438-3204-4c59-b2be-9a7930b9679b" providerId="ADAL" clId="{DA98D4F3-3CB4-4429-AA82-D31FA9098885}" dt="2020-09-16T21:08:33.737" v="93" actId="962"/>
          <ac:spMkLst>
            <pc:docMk/>
            <pc:sldMk cId="3961598617" sldId="276"/>
            <ac:spMk id="8" creationId="{75424367-1FD4-483A-BB1F-8B6A1FD8543B}"/>
          </ac:spMkLst>
        </pc:spChg>
        <pc:spChg chg="add mod">
          <ac:chgData name="Paz" userId="4a894438-3204-4c59-b2be-9a7930b9679b" providerId="ADAL" clId="{DA98D4F3-3CB4-4429-AA82-D31FA9098885}" dt="2020-09-16T21:08:33.737" v="93" actId="962"/>
          <ac:spMkLst>
            <pc:docMk/>
            <pc:sldMk cId="3961598617" sldId="276"/>
            <ac:spMk id="9" creationId="{338E7360-FC3D-4CD4-8F69-090C7A71EC51}"/>
          </ac:spMkLst>
        </pc:spChg>
        <pc:spChg chg="add mod">
          <ac:chgData name="Paz" userId="4a894438-3204-4c59-b2be-9a7930b9679b" providerId="ADAL" clId="{DA98D4F3-3CB4-4429-AA82-D31FA9098885}" dt="2020-09-16T21:08:33.737" v="93" actId="962"/>
          <ac:spMkLst>
            <pc:docMk/>
            <pc:sldMk cId="3961598617" sldId="276"/>
            <ac:spMk id="10" creationId="{EF1C3ED0-668F-46FB-9208-21F184596A69}"/>
          </ac:spMkLst>
        </pc:spChg>
        <pc:spChg chg="add mod">
          <ac:chgData name="Paz" userId="4a894438-3204-4c59-b2be-9a7930b9679b" providerId="ADAL" clId="{DA98D4F3-3CB4-4429-AA82-D31FA9098885}" dt="2020-09-16T21:08:33.737" v="93" actId="962"/>
          <ac:spMkLst>
            <pc:docMk/>
            <pc:sldMk cId="3961598617" sldId="276"/>
            <ac:spMk id="11" creationId="{9410DDD6-52B1-4856-B06F-E99ED9C264DE}"/>
          </ac:spMkLst>
        </pc:spChg>
        <pc:spChg chg="add mod">
          <ac:chgData name="Paz" userId="4a894438-3204-4c59-b2be-9a7930b9679b" providerId="ADAL" clId="{DA98D4F3-3CB4-4429-AA82-D31FA9098885}" dt="2020-09-16T21:08:33.737" v="93" actId="962"/>
          <ac:spMkLst>
            <pc:docMk/>
            <pc:sldMk cId="3961598617" sldId="276"/>
            <ac:spMk id="12" creationId="{7A6B415E-748F-4295-B71A-D8F7C8DF8597}"/>
          </ac:spMkLst>
        </pc:spChg>
        <pc:spChg chg="add mod">
          <ac:chgData name="Paz" userId="4a894438-3204-4c59-b2be-9a7930b9679b" providerId="ADAL" clId="{DA98D4F3-3CB4-4429-AA82-D31FA9098885}" dt="2020-09-16T21:08:33.737" v="93" actId="962"/>
          <ac:spMkLst>
            <pc:docMk/>
            <pc:sldMk cId="3961598617" sldId="276"/>
            <ac:spMk id="13" creationId="{A8ADB122-D015-4584-A7BA-1C193B18A9DC}"/>
          </ac:spMkLst>
        </pc:spChg>
        <pc:spChg chg="add mod">
          <ac:chgData name="Paz" userId="4a894438-3204-4c59-b2be-9a7930b9679b" providerId="ADAL" clId="{DA98D4F3-3CB4-4429-AA82-D31FA9098885}" dt="2020-09-16T21:08:33.737" v="93" actId="962"/>
          <ac:spMkLst>
            <pc:docMk/>
            <pc:sldMk cId="3961598617" sldId="276"/>
            <ac:spMk id="14" creationId="{802C8EB1-E8CC-45C6-847B-469DF21A0869}"/>
          </ac:spMkLst>
        </pc:spChg>
        <pc:spChg chg="add mod">
          <ac:chgData name="Paz" userId="4a894438-3204-4c59-b2be-9a7930b9679b" providerId="ADAL" clId="{DA98D4F3-3CB4-4429-AA82-D31FA9098885}" dt="2020-09-16T21:08:33.737" v="93" actId="962"/>
          <ac:spMkLst>
            <pc:docMk/>
            <pc:sldMk cId="3961598617" sldId="276"/>
            <ac:spMk id="15" creationId="{F96DCF65-4BCB-46BA-AC97-691E4FFADFD2}"/>
          </ac:spMkLst>
        </pc:spChg>
        <pc:spChg chg="add mod">
          <ac:chgData name="Paz" userId="4a894438-3204-4c59-b2be-9a7930b9679b" providerId="ADAL" clId="{DA98D4F3-3CB4-4429-AA82-D31FA9098885}" dt="2020-09-16T21:08:33.737" v="93" actId="962"/>
          <ac:spMkLst>
            <pc:docMk/>
            <pc:sldMk cId="3961598617" sldId="276"/>
            <ac:spMk id="16" creationId="{A30C9E0B-D6D3-47AE-9338-41007F82B507}"/>
          </ac:spMkLst>
        </pc:spChg>
        <pc:spChg chg="add mod">
          <ac:chgData name="Paz" userId="4a894438-3204-4c59-b2be-9a7930b9679b" providerId="ADAL" clId="{DA98D4F3-3CB4-4429-AA82-D31FA9098885}" dt="2020-09-16T21:08:33.737" v="93" actId="962"/>
          <ac:spMkLst>
            <pc:docMk/>
            <pc:sldMk cId="3961598617" sldId="276"/>
            <ac:spMk id="17" creationId="{D898AF9E-4E0B-4B6A-BB05-342FFEF30B19}"/>
          </ac:spMkLst>
        </pc:spChg>
        <pc:spChg chg="add mod">
          <ac:chgData name="Paz" userId="4a894438-3204-4c59-b2be-9a7930b9679b" providerId="ADAL" clId="{DA98D4F3-3CB4-4429-AA82-D31FA9098885}" dt="2020-09-16T21:08:33.737" v="93" actId="962"/>
          <ac:spMkLst>
            <pc:docMk/>
            <pc:sldMk cId="3961598617" sldId="276"/>
            <ac:spMk id="18" creationId="{F1A01B39-2232-4969-B679-6547DE9B879C}"/>
          </ac:spMkLst>
        </pc:spChg>
        <pc:spChg chg="add mod">
          <ac:chgData name="Paz" userId="4a894438-3204-4c59-b2be-9a7930b9679b" providerId="ADAL" clId="{DA98D4F3-3CB4-4429-AA82-D31FA9098885}" dt="2020-09-16T21:08:33.737" v="93" actId="962"/>
          <ac:spMkLst>
            <pc:docMk/>
            <pc:sldMk cId="3961598617" sldId="276"/>
            <ac:spMk id="19" creationId="{A4837311-D889-4CF5-96FF-A46E6F1F1A15}"/>
          </ac:spMkLst>
        </pc:spChg>
        <pc:spChg chg="add mod">
          <ac:chgData name="Paz" userId="4a894438-3204-4c59-b2be-9a7930b9679b" providerId="ADAL" clId="{DA98D4F3-3CB4-4429-AA82-D31FA9098885}" dt="2020-09-16T21:08:33.737" v="93" actId="962"/>
          <ac:spMkLst>
            <pc:docMk/>
            <pc:sldMk cId="3961598617" sldId="276"/>
            <ac:spMk id="20" creationId="{D53FC512-86FB-4D31-BFA8-9EDDFEE3B412}"/>
          </ac:spMkLst>
        </pc:spChg>
        <pc:spChg chg="add mod">
          <ac:chgData name="Paz" userId="4a894438-3204-4c59-b2be-9a7930b9679b" providerId="ADAL" clId="{DA98D4F3-3CB4-4429-AA82-D31FA9098885}" dt="2020-09-16T21:08:33.737" v="93" actId="962"/>
          <ac:spMkLst>
            <pc:docMk/>
            <pc:sldMk cId="3961598617" sldId="276"/>
            <ac:spMk id="21" creationId="{1D6E16B2-EFA9-4BC0-98D4-FE223C09BA65}"/>
          </ac:spMkLst>
        </pc:spChg>
        <pc:spChg chg="add mod">
          <ac:chgData name="Paz" userId="4a894438-3204-4c59-b2be-9a7930b9679b" providerId="ADAL" clId="{DA98D4F3-3CB4-4429-AA82-D31FA9098885}" dt="2020-09-16T21:08:33.737" v="93" actId="962"/>
          <ac:spMkLst>
            <pc:docMk/>
            <pc:sldMk cId="3961598617" sldId="276"/>
            <ac:spMk id="22" creationId="{BE28A40D-B12C-49D2-B6D6-0C67895DDF8A}"/>
          </ac:spMkLst>
        </pc:spChg>
        <pc:spChg chg="add mod">
          <ac:chgData name="Paz" userId="4a894438-3204-4c59-b2be-9a7930b9679b" providerId="ADAL" clId="{DA98D4F3-3CB4-4429-AA82-D31FA9098885}" dt="2020-09-16T21:08:33.737" v="93" actId="962"/>
          <ac:spMkLst>
            <pc:docMk/>
            <pc:sldMk cId="3961598617" sldId="276"/>
            <ac:spMk id="23" creationId="{9D934105-22CC-4491-B9FF-93D2FFDF3480}"/>
          </ac:spMkLst>
        </pc:spChg>
        <pc:spChg chg="add mod">
          <ac:chgData name="Paz" userId="4a894438-3204-4c59-b2be-9a7930b9679b" providerId="ADAL" clId="{DA98D4F3-3CB4-4429-AA82-D31FA9098885}" dt="2020-09-16T21:08:33.737" v="93" actId="962"/>
          <ac:spMkLst>
            <pc:docMk/>
            <pc:sldMk cId="3961598617" sldId="276"/>
            <ac:spMk id="24" creationId="{30993AD0-58B3-4EC0-8C03-C261F01968B2}"/>
          </ac:spMkLst>
        </pc:spChg>
        <pc:spChg chg="add mod">
          <ac:chgData name="Paz" userId="4a894438-3204-4c59-b2be-9a7930b9679b" providerId="ADAL" clId="{DA98D4F3-3CB4-4429-AA82-D31FA9098885}" dt="2020-09-16T21:08:33.737" v="93" actId="962"/>
          <ac:spMkLst>
            <pc:docMk/>
            <pc:sldMk cId="3961598617" sldId="276"/>
            <ac:spMk id="25" creationId="{3942C35B-37B6-4AAD-8564-3A4EF3E26C93}"/>
          </ac:spMkLst>
        </pc:spChg>
        <pc:spChg chg="add mod">
          <ac:chgData name="Paz" userId="4a894438-3204-4c59-b2be-9a7930b9679b" providerId="ADAL" clId="{DA98D4F3-3CB4-4429-AA82-D31FA9098885}" dt="2020-09-16T21:08:37.179" v="101" actId="20577"/>
          <ac:spMkLst>
            <pc:docMk/>
            <pc:sldMk cId="3961598617" sldId="276"/>
            <ac:spMk id="26" creationId="{59D8791E-745B-455A-B0A9-EA5C57D6F713}"/>
          </ac:spMkLst>
        </pc:spChg>
        <pc:picChg chg="add mod">
          <ac:chgData name="Paz" userId="4a894438-3204-4c59-b2be-9a7930b9679b" providerId="ADAL" clId="{DA98D4F3-3CB4-4429-AA82-D31FA9098885}" dt="2020-09-16T21:08:33.734" v="92" actId="27614"/>
          <ac:picMkLst>
            <pc:docMk/>
            <pc:sldMk cId="3961598617" sldId="276"/>
            <ac:picMk id="4" creationId="{FB16E30B-00EB-4038-9934-46CBC76DF6EB}"/>
          </ac:picMkLst>
        </pc:picChg>
      </pc:sldChg>
      <pc:sldChg chg="addSp delSp modSp new mod modAnim">
        <pc:chgData name="Paz" userId="4a894438-3204-4c59-b2be-9a7930b9679b" providerId="ADAL" clId="{DA98D4F3-3CB4-4429-AA82-D31FA9098885}" dt="2020-09-16T21:08:51.392" v="111" actId="20577"/>
        <pc:sldMkLst>
          <pc:docMk/>
          <pc:sldMk cId="360838261" sldId="277"/>
        </pc:sldMkLst>
        <pc:spChg chg="del">
          <ac:chgData name="Paz" userId="4a894438-3204-4c59-b2be-9a7930b9679b" providerId="ADAL" clId="{DA98D4F3-3CB4-4429-AA82-D31FA9098885}" dt="2020-09-16T21:08:43.243" v="103" actId="478"/>
          <ac:spMkLst>
            <pc:docMk/>
            <pc:sldMk cId="360838261" sldId="277"/>
            <ac:spMk id="2" creationId="{00E0322A-207D-418E-BC81-C27804C59EDC}"/>
          </ac:spMkLst>
        </pc:spChg>
        <pc:spChg chg="add mod">
          <ac:chgData name="Paz" userId="4a894438-3204-4c59-b2be-9a7930b9679b" providerId="ADAL" clId="{DA98D4F3-3CB4-4429-AA82-D31FA9098885}" dt="2020-09-16T21:08:49.381" v="107" actId="962"/>
          <ac:spMkLst>
            <pc:docMk/>
            <pc:sldMk cId="360838261" sldId="277"/>
            <ac:spMk id="5" creationId="{32E911B0-4D05-4411-B2B0-4C325EA8F6C2}"/>
          </ac:spMkLst>
        </pc:spChg>
        <pc:spChg chg="add mod">
          <ac:chgData name="Paz" userId="4a894438-3204-4c59-b2be-9a7930b9679b" providerId="ADAL" clId="{DA98D4F3-3CB4-4429-AA82-D31FA9098885}" dt="2020-09-16T21:08:49.381" v="107" actId="962"/>
          <ac:spMkLst>
            <pc:docMk/>
            <pc:sldMk cId="360838261" sldId="277"/>
            <ac:spMk id="6" creationId="{76B4AE32-318A-4CA9-A1FF-55CEB54C5BBD}"/>
          </ac:spMkLst>
        </pc:spChg>
        <pc:spChg chg="add mod">
          <ac:chgData name="Paz" userId="4a894438-3204-4c59-b2be-9a7930b9679b" providerId="ADAL" clId="{DA98D4F3-3CB4-4429-AA82-D31FA9098885}" dt="2020-09-16T21:08:49.381" v="107" actId="962"/>
          <ac:spMkLst>
            <pc:docMk/>
            <pc:sldMk cId="360838261" sldId="277"/>
            <ac:spMk id="7" creationId="{9C17F450-4D61-42F6-B399-97A63DDCCEFD}"/>
          </ac:spMkLst>
        </pc:spChg>
        <pc:spChg chg="add mod">
          <ac:chgData name="Paz" userId="4a894438-3204-4c59-b2be-9a7930b9679b" providerId="ADAL" clId="{DA98D4F3-3CB4-4429-AA82-D31FA9098885}" dt="2020-09-16T21:08:49.381" v="107" actId="962"/>
          <ac:spMkLst>
            <pc:docMk/>
            <pc:sldMk cId="360838261" sldId="277"/>
            <ac:spMk id="8" creationId="{DC98E146-C732-4149-A586-3E2C9D833205}"/>
          </ac:spMkLst>
        </pc:spChg>
        <pc:spChg chg="add mod">
          <ac:chgData name="Paz" userId="4a894438-3204-4c59-b2be-9a7930b9679b" providerId="ADAL" clId="{DA98D4F3-3CB4-4429-AA82-D31FA9098885}" dt="2020-09-16T21:08:49.381" v="107" actId="962"/>
          <ac:spMkLst>
            <pc:docMk/>
            <pc:sldMk cId="360838261" sldId="277"/>
            <ac:spMk id="9" creationId="{BB34A90B-763D-4507-937F-E79CE4EA34B6}"/>
          </ac:spMkLst>
        </pc:spChg>
        <pc:spChg chg="add mod">
          <ac:chgData name="Paz" userId="4a894438-3204-4c59-b2be-9a7930b9679b" providerId="ADAL" clId="{DA98D4F3-3CB4-4429-AA82-D31FA9098885}" dt="2020-09-16T21:08:49.381" v="107" actId="962"/>
          <ac:spMkLst>
            <pc:docMk/>
            <pc:sldMk cId="360838261" sldId="277"/>
            <ac:spMk id="10" creationId="{40B449D0-2470-4EEA-81F9-07FF17B53FC2}"/>
          </ac:spMkLst>
        </pc:spChg>
        <pc:spChg chg="add mod">
          <ac:chgData name="Paz" userId="4a894438-3204-4c59-b2be-9a7930b9679b" providerId="ADAL" clId="{DA98D4F3-3CB4-4429-AA82-D31FA9098885}" dt="2020-09-16T21:08:49.381" v="107" actId="962"/>
          <ac:spMkLst>
            <pc:docMk/>
            <pc:sldMk cId="360838261" sldId="277"/>
            <ac:spMk id="11" creationId="{56A80D90-CBE5-4D10-B13B-0F64143AB949}"/>
          </ac:spMkLst>
        </pc:spChg>
        <pc:spChg chg="add mod">
          <ac:chgData name="Paz" userId="4a894438-3204-4c59-b2be-9a7930b9679b" providerId="ADAL" clId="{DA98D4F3-3CB4-4429-AA82-D31FA9098885}" dt="2020-09-16T21:08:49.381" v="107" actId="962"/>
          <ac:spMkLst>
            <pc:docMk/>
            <pc:sldMk cId="360838261" sldId="277"/>
            <ac:spMk id="12" creationId="{BE355584-485D-49CF-9912-974851E15B0F}"/>
          </ac:spMkLst>
        </pc:spChg>
        <pc:spChg chg="add mod">
          <ac:chgData name="Paz" userId="4a894438-3204-4c59-b2be-9a7930b9679b" providerId="ADAL" clId="{DA98D4F3-3CB4-4429-AA82-D31FA9098885}" dt="2020-09-16T21:08:49.381" v="107" actId="962"/>
          <ac:spMkLst>
            <pc:docMk/>
            <pc:sldMk cId="360838261" sldId="277"/>
            <ac:spMk id="13" creationId="{AD5C5B78-0F70-4393-8BAF-B45E204FC9E5}"/>
          </ac:spMkLst>
        </pc:spChg>
        <pc:spChg chg="add mod">
          <ac:chgData name="Paz" userId="4a894438-3204-4c59-b2be-9a7930b9679b" providerId="ADAL" clId="{DA98D4F3-3CB4-4429-AA82-D31FA9098885}" dt="2020-09-16T21:08:49.381" v="107" actId="962"/>
          <ac:spMkLst>
            <pc:docMk/>
            <pc:sldMk cId="360838261" sldId="277"/>
            <ac:spMk id="14" creationId="{DE01E1F2-880A-410F-A0BD-6C3D9912E0E9}"/>
          </ac:spMkLst>
        </pc:spChg>
        <pc:spChg chg="add mod">
          <ac:chgData name="Paz" userId="4a894438-3204-4c59-b2be-9a7930b9679b" providerId="ADAL" clId="{DA98D4F3-3CB4-4429-AA82-D31FA9098885}" dt="2020-09-16T21:08:49.381" v="107" actId="962"/>
          <ac:spMkLst>
            <pc:docMk/>
            <pc:sldMk cId="360838261" sldId="277"/>
            <ac:spMk id="15" creationId="{6FBF9E4A-EDFA-4E89-8568-C712827D1372}"/>
          </ac:spMkLst>
        </pc:spChg>
        <pc:spChg chg="add mod">
          <ac:chgData name="Paz" userId="4a894438-3204-4c59-b2be-9a7930b9679b" providerId="ADAL" clId="{DA98D4F3-3CB4-4429-AA82-D31FA9098885}" dt="2020-09-16T21:08:49.381" v="107" actId="962"/>
          <ac:spMkLst>
            <pc:docMk/>
            <pc:sldMk cId="360838261" sldId="277"/>
            <ac:spMk id="16" creationId="{688E56BD-0B3B-4A58-90B4-78B8446E61BF}"/>
          </ac:spMkLst>
        </pc:spChg>
        <pc:spChg chg="add mod">
          <ac:chgData name="Paz" userId="4a894438-3204-4c59-b2be-9a7930b9679b" providerId="ADAL" clId="{DA98D4F3-3CB4-4429-AA82-D31FA9098885}" dt="2020-09-16T21:08:49.381" v="107" actId="962"/>
          <ac:spMkLst>
            <pc:docMk/>
            <pc:sldMk cId="360838261" sldId="277"/>
            <ac:spMk id="17" creationId="{395BB1AA-9523-4F1F-A10D-2BB6F5D11BE3}"/>
          </ac:spMkLst>
        </pc:spChg>
        <pc:spChg chg="add mod">
          <ac:chgData name="Paz" userId="4a894438-3204-4c59-b2be-9a7930b9679b" providerId="ADAL" clId="{DA98D4F3-3CB4-4429-AA82-D31FA9098885}" dt="2020-09-16T21:08:49.381" v="107" actId="962"/>
          <ac:spMkLst>
            <pc:docMk/>
            <pc:sldMk cId="360838261" sldId="277"/>
            <ac:spMk id="18" creationId="{90881153-BEA7-4272-AA84-24E24E09E667}"/>
          </ac:spMkLst>
        </pc:spChg>
        <pc:spChg chg="add mod">
          <ac:chgData name="Paz" userId="4a894438-3204-4c59-b2be-9a7930b9679b" providerId="ADAL" clId="{DA98D4F3-3CB4-4429-AA82-D31FA9098885}" dt="2020-09-16T21:08:49.381" v="107" actId="962"/>
          <ac:spMkLst>
            <pc:docMk/>
            <pc:sldMk cId="360838261" sldId="277"/>
            <ac:spMk id="19" creationId="{3FA4E61D-F001-4649-AF00-A98E1E87A279}"/>
          </ac:spMkLst>
        </pc:spChg>
        <pc:spChg chg="add mod">
          <ac:chgData name="Paz" userId="4a894438-3204-4c59-b2be-9a7930b9679b" providerId="ADAL" clId="{DA98D4F3-3CB4-4429-AA82-D31FA9098885}" dt="2020-09-16T21:08:49.381" v="107" actId="962"/>
          <ac:spMkLst>
            <pc:docMk/>
            <pc:sldMk cId="360838261" sldId="277"/>
            <ac:spMk id="20" creationId="{AAB5A9CC-7418-4767-9FEE-7633EDEA271C}"/>
          </ac:spMkLst>
        </pc:spChg>
        <pc:spChg chg="add mod">
          <ac:chgData name="Paz" userId="4a894438-3204-4c59-b2be-9a7930b9679b" providerId="ADAL" clId="{DA98D4F3-3CB4-4429-AA82-D31FA9098885}" dt="2020-09-16T21:08:49.381" v="107" actId="962"/>
          <ac:spMkLst>
            <pc:docMk/>
            <pc:sldMk cId="360838261" sldId="277"/>
            <ac:spMk id="21" creationId="{470AE3AA-2A3D-4FE7-AAA5-E303B1F7FBA9}"/>
          </ac:spMkLst>
        </pc:spChg>
        <pc:spChg chg="add mod">
          <ac:chgData name="Paz" userId="4a894438-3204-4c59-b2be-9a7930b9679b" providerId="ADAL" clId="{DA98D4F3-3CB4-4429-AA82-D31FA9098885}" dt="2020-09-16T21:08:49.381" v="107" actId="962"/>
          <ac:spMkLst>
            <pc:docMk/>
            <pc:sldMk cId="360838261" sldId="277"/>
            <ac:spMk id="22" creationId="{8C9B83D8-ACB3-41E2-84DF-C9C20B98F995}"/>
          </ac:spMkLst>
        </pc:spChg>
        <pc:spChg chg="add mod">
          <ac:chgData name="Paz" userId="4a894438-3204-4c59-b2be-9a7930b9679b" providerId="ADAL" clId="{DA98D4F3-3CB4-4429-AA82-D31FA9098885}" dt="2020-09-16T21:08:49.381" v="107" actId="962"/>
          <ac:spMkLst>
            <pc:docMk/>
            <pc:sldMk cId="360838261" sldId="277"/>
            <ac:spMk id="23" creationId="{7B4E4BB7-C7AD-4D94-BB71-8D1540D35909}"/>
          </ac:spMkLst>
        </pc:spChg>
        <pc:spChg chg="add mod">
          <ac:chgData name="Paz" userId="4a894438-3204-4c59-b2be-9a7930b9679b" providerId="ADAL" clId="{DA98D4F3-3CB4-4429-AA82-D31FA9098885}" dt="2020-09-16T21:08:49.381" v="107" actId="962"/>
          <ac:spMkLst>
            <pc:docMk/>
            <pc:sldMk cId="360838261" sldId="277"/>
            <ac:spMk id="24" creationId="{5142AB9F-F095-4A8D-A231-9D6E1AAF1C62}"/>
          </ac:spMkLst>
        </pc:spChg>
        <pc:spChg chg="add mod">
          <ac:chgData name="Paz" userId="4a894438-3204-4c59-b2be-9a7930b9679b" providerId="ADAL" clId="{DA98D4F3-3CB4-4429-AA82-D31FA9098885}" dt="2020-09-16T21:08:49.381" v="107" actId="962"/>
          <ac:spMkLst>
            <pc:docMk/>
            <pc:sldMk cId="360838261" sldId="277"/>
            <ac:spMk id="25" creationId="{FA3E1EFE-4F86-4137-8848-A088614262D3}"/>
          </ac:spMkLst>
        </pc:spChg>
        <pc:spChg chg="add mod">
          <ac:chgData name="Paz" userId="4a894438-3204-4c59-b2be-9a7930b9679b" providerId="ADAL" clId="{DA98D4F3-3CB4-4429-AA82-D31FA9098885}" dt="2020-09-16T21:08:51.392" v="111" actId="20577"/>
          <ac:spMkLst>
            <pc:docMk/>
            <pc:sldMk cId="360838261" sldId="277"/>
            <ac:spMk id="26" creationId="{6EAA20DA-C4D0-425D-98B7-E087DBAB5076}"/>
          </ac:spMkLst>
        </pc:spChg>
        <pc:picChg chg="add mod">
          <ac:chgData name="Paz" userId="4a894438-3204-4c59-b2be-9a7930b9679b" providerId="ADAL" clId="{DA98D4F3-3CB4-4429-AA82-D31FA9098885}" dt="2020-09-16T21:08:49.379" v="106" actId="27614"/>
          <ac:picMkLst>
            <pc:docMk/>
            <pc:sldMk cId="360838261" sldId="277"/>
            <ac:picMk id="4" creationId="{18633A58-F3EC-4607-8695-F68D91C2A5F9}"/>
          </ac:picMkLst>
        </pc:picChg>
      </pc:sldChg>
      <pc:sldChg chg="addSp delSp modSp new mod modAnim">
        <pc:chgData name="Paz" userId="4a894438-3204-4c59-b2be-9a7930b9679b" providerId="ADAL" clId="{DA98D4F3-3CB4-4429-AA82-D31FA9098885}" dt="2020-09-16T21:09:06.371" v="123" actId="20577"/>
        <pc:sldMkLst>
          <pc:docMk/>
          <pc:sldMk cId="4124872252" sldId="278"/>
        </pc:sldMkLst>
        <pc:spChg chg="del">
          <ac:chgData name="Paz" userId="4a894438-3204-4c59-b2be-9a7930b9679b" providerId="ADAL" clId="{DA98D4F3-3CB4-4429-AA82-D31FA9098885}" dt="2020-09-16T21:08:55.431" v="113" actId="478"/>
          <ac:spMkLst>
            <pc:docMk/>
            <pc:sldMk cId="4124872252" sldId="278"/>
            <ac:spMk id="2" creationId="{44C50903-4828-4F53-9694-7C1B7CB3A68F}"/>
          </ac:spMkLst>
        </pc:spChg>
        <pc:spChg chg="add mod">
          <ac:chgData name="Paz" userId="4a894438-3204-4c59-b2be-9a7930b9679b" providerId="ADAL" clId="{DA98D4F3-3CB4-4429-AA82-D31FA9098885}" dt="2020-09-16T21:09:04.445" v="117" actId="962"/>
          <ac:spMkLst>
            <pc:docMk/>
            <pc:sldMk cId="4124872252" sldId="278"/>
            <ac:spMk id="5" creationId="{845068B5-1E9E-4ECD-AEF1-B1FB87FC6857}"/>
          </ac:spMkLst>
        </pc:spChg>
        <pc:spChg chg="add mod">
          <ac:chgData name="Paz" userId="4a894438-3204-4c59-b2be-9a7930b9679b" providerId="ADAL" clId="{DA98D4F3-3CB4-4429-AA82-D31FA9098885}" dt="2020-09-16T21:09:04.445" v="117" actId="962"/>
          <ac:spMkLst>
            <pc:docMk/>
            <pc:sldMk cId="4124872252" sldId="278"/>
            <ac:spMk id="6" creationId="{56F1CE3D-7303-4872-AF2C-297C84A8E50F}"/>
          </ac:spMkLst>
        </pc:spChg>
        <pc:spChg chg="add mod">
          <ac:chgData name="Paz" userId="4a894438-3204-4c59-b2be-9a7930b9679b" providerId="ADAL" clId="{DA98D4F3-3CB4-4429-AA82-D31FA9098885}" dt="2020-09-16T21:09:04.445" v="117" actId="962"/>
          <ac:spMkLst>
            <pc:docMk/>
            <pc:sldMk cId="4124872252" sldId="278"/>
            <ac:spMk id="7" creationId="{B7D20D61-D132-4697-8410-182DEEED7365}"/>
          </ac:spMkLst>
        </pc:spChg>
        <pc:spChg chg="add mod">
          <ac:chgData name="Paz" userId="4a894438-3204-4c59-b2be-9a7930b9679b" providerId="ADAL" clId="{DA98D4F3-3CB4-4429-AA82-D31FA9098885}" dt="2020-09-16T21:09:04.445" v="117" actId="962"/>
          <ac:spMkLst>
            <pc:docMk/>
            <pc:sldMk cId="4124872252" sldId="278"/>
            <ac:spMk id="8" creationId="{E46A0392-0D69-4E32-A13E-8FBCC282CDB7}"/>
          </ac:spMkLst>
        </pc:spChg>
        <pc:spChg chg="add mod">
          <ac:chgData name="Paz" userId="4a894438-3204-4c59-b2be-9a7930b9679b" providerId="ADAL" clId="{DA98D4F3-3CB4-4429-AA82-D31FA9098885}" dt="2020-09-16T21:09:04.445" v="117" actId="962"/>
          <ac:spMkLst>
            <pc:docMk/>
            <pc:sldMk cId="4124872252" sldId="278"/>
            <ac:spMk id="9" creationId="{F2A6F315-9664-4F2A-8A55-CE9B9AD3C015}"/>
          </ac:spMkLst>
        </pc:spChg>
        <pc:spChg chg="add mod">
          <ac:chgData name="Paz" userId="4a894438-3204-4c59-b2be-9a7930b9679b" providerId="ADAL" clId="{DA98D4F3-3CB4-4429-AA82-D31FA9098885}" dt="2020-09-16T21:09:04.445" v="117" actId="962"/>
          <ac:spMkLst>
            <pc:docMk/>
            <pc:sldMk cId="4124872252" sldId="278"/>
            <ac:spMk id="10" creationId="{188F0BB1-4B8A-4A72-9413-37D79C02A531}"/>
          </ac:spMkLst>
        </pc:spChg>
        <pc:spChg chg="add mod">
          <ac:chgData name="Paz" userId="4a894438-3204-4c59-b2be-9a7930b9679b" providerId="ADAL" clId="{DA98D4F3-3CB4-4429-AA82-D31FA9098885}" dt="2020-09-16T21:09:04.445" v="117" actId="962"/>
          <ac:spMkLst>
            <pc:docMk/>
            <pc:sldMk cId="4124872252" sldId="278"/>
            <ac:spMk id="11" creationId="{5AA6E01A-8DD3-45C3-AB16-D9274268E9CB}"/>
          </ac:spMkLst>
        </pc:spChg>
        <pc:spChg chg="add mod">
          <ac:chgData name="Paz" userId="4a894438-3204-4c59-b2be-9a7930b9679b" providerId="ADAL" clId="{DA98D4F3-3CB4-4429-AA82-D31FA9098885}" dt="2020-09-16T21:09:04.445" v="117" actId="962"/>
          <ac:spMkLst>
            <pc:docMk/>
            <pc:sldMk cId="4124872252" sldId="278"/>
            <ac:spMk id="12" creationId="{8610F0DC-68BA-41E2-8E75-624A24F0E673}"/>
          </ac:spMkLst>
        </pc:spChg>
        <pc:spChg chg="add mod">
          <ac:chgData name="Paz" userId="4a894438-3204-4c59-b2be-9a7930b9679b" providerId="ADAL" clId="{DA98D4F3-3CB4-4429-AA82-D31FA9098885}" dt="2020-09-16T21:09:04.445" v="117" actId="962"/>
          <ac:spMkLst>
            <pc:docMk/>
            <pc:sldMk cId="4124872252" sldId="278"/>
            <ac:spMk id="13" creationId="{EB320EE8-68CF-4ED3-99F4-0655103ADF27}"/>
          </ac:spMkLst>
        </pc:spChg>
        <pc:spChg chg="add mod">
          <ac:chgData name="Paz" userId="4a894438-3204-4c59-b2be-9a7930b9679b" providerId="ADAL" clId="{DA98D4F3-3CB4-4429-AA82-D31FA9098885}" dt="2020-09-16T21:09:04.445" v="117" actId="962"/>
          <ac:spMkLst>
            <pc:docMk/>
            <pc:sldMk cId="4124872252" sldId="278"/>
            <ac:spMk id="14" creationId="{B7BBAE29-61AC-4E52-901A-C60805C68161}"/>
          </ac:spMkLst>
        </pc:spChg>
        <pc:spChg chg="add mod">
          <ac:chgData name="Paz" userId="4a894438-3204-4c59-b2be-9a7930b9679b" providerId="ADAL" clId="{DA98D4F3-3CB4-4429-AA82-D31FA9098885}" dt="2020-09-16T21:09:04.445" v="117" actId="962"/>
          <ac:spMkLst>
            <pc:docMk/>
            <pc:sldMk cId="4124872252" sldId="278"/>
            <ac:spMk id="15" creationId="{B250B0D1-3A84-4684-ABFF-4253C11F8E1F}"/>
          </ac:spMkLst>
        </pc:spChg>
        <pc:spChg chg="add mod">
          <ac:chgData name="Paz" userId="4a894438-3204-4c59-b2be-9a7930b9679b" providerId="ADAL" clId="{DA98D4F3-3CB4-4429-AA82-D31FA9098885}" dt="2020-09-16T21:09:04.445" v="117" actId="962"/>
          <ac:spMkLst>
            <pc:docMk/>
            <pc:sldMk cId="4124872252" sldId="278"/>
            <ac:spMk id="16" creationId="{B3EA40B1-F87F-4835-9FE3-D5C3A02EE80B}"/>
          </ac:spMkLst>
        </pc:spChg>
        <pc:spChg chg="add mod">
          <ac:chgData name="Paz" userId="4a894438-3204-4c59-b2be-9a7930b9679b" providerId="ADAL" clId="{DA98D4F3-3CB4-4429-AA82-D31FA9098885}" dt="2020-09-16T21:09:04.445" v="117" actId="962"/>
          <ac:spMkLst>
            <pc:docMk/>
            <pc:sldMk cId="4124872252" sldId="278"/>
            <ac:spMk id="17" creationId="{2D2255A2-8D66-41ED-B490-8995CE0B4A4E}"/>
          </ac:spMkLst>
        </pc:spChg>
        <pc:spChg chg="add mod">
          <ac:chgData name="Paz" userId="4a894438-3204-4c59-b2be-9a7930b9679b" providerId="ADAL" clId="{DA98D4F3-3CB4-4429-AA82-D31FA9098885}" dt="2020-09-16T21:09:04.445" v="117" actId="962"/>
          <ac:spMkLst>
            <pc:docMk/>
            <pc:sldMk cId="4124872252" sldId="278"/>
            <ac:spMk id="18" creationId="{914A03DF-3082-4127-854F-811BE9FE98FB}"/>
          </ac:spMkLst>
        </pc:spChg>
        <pc:spChg chg="add mod">
          <ac:chgData name="Paz" userId="4a894438-3204-4c59-b2be-9a7930b9679b" providerId="ADAL" clId="{DA98D4F3-3CB4-4429-AA82-D31FA9098885}" dt="2020-09-16T21:09:04.445" v="117" actId="962"/>
          <ac:spMkLst>
            <pc:docMk/>
            <pc:sldMk cId="4124872252" sldId="278"/>
            <ac:spMk id="19" creationId="{8AB6AA4C-AC57-43F6-9AA2-329EB74327E2}"/>
          </ac:spMkLst>
        </pc:spChg>
        <pc:spChg chg="add mod">
          <ac:chgData name="Paz" userId="4a894438-3204-4c59-b2be-9a7930b9679b" providerId="ADAL" clId="{DA98D4F3-3CB4-4429-AA82-D31FA9098885}" dt="2020-09-16T21:09:04.445" v="117" actId="962"/>
          <ac:spMkLst>
            <pc:docMk/>
            <pc:sldMk cId="4124872252" sldId="278"/>
            <ac:spMk id="20" creationId="{11E2B291-8994-4603-80C8-9AE379AF803C}"/>
          </ac:spMkLst>
        </pc:spChg>
        <pc:spChg chg="add mod">
          <ac:chgData name="Paz" userId="4a894438-3204-4c59-b2be-9a7930b9679b" providerId="ADAL" clId="{DA98D4F3-3CB4-4429-AA82-D31FA9098885}" dt="2020-09-16T21:09:04.445" v="117" actId="962"/>
          <ac:spMkLst>
            <pc:docMk/>
            <pc:sldMk cId="4124872252" sldId="278"/>
            <ac:spMk id="21" creationId="{D9C040BB-3E9D-40A4-937F-F355488B2881}"/>
          </ac:spMkLst>
        </pc:spChg>
        <pc:spChg chg="add mod">
          <ac:chgData name="Paz" userId="4a894438-3204-4c59-b2be-9a7930b9679b" providerId="ADAL" clId="{DA98D4F3-3CB4-4429-AA82-D31FA9098885}" dt="2020-09-16T21:09:04.445" v="117" actId="962"/>
          <ac:spMkLst>
            <pc:docMk/>
            <pc:sldMk cId="4124872252" sldId="278"/>
            <ac:spMk id="22" creationId="{FD5ED77A-4216-4949-A949-7DB007728E66}"/>
          </ac:spMkLst>
        </pc:spChg>
        <pc:spChg chg="add mod">
          <ac:chgData name="Paz" userId="4a894438-3204-4c59-b2be-9a7930b9679b" providerId="ADAL" clId="{DA98D4F3-3CB4-4429-AA82-D31FA9098885}" dt="2020-09-16T21:09:04.445" v="117" actId="962"/>
          <ac:spMkLst>
            <pc:docMk/>
            <pc:sldMk cId="4124872252" sldId="278"/>
            <ac:spMk id="23" creationId="{D850F62C-1067-4190-919D-C328D6BC79AE}"/>
          </ac:spMkLst>
        </pc:spChg>
        <pc:spChg chg="add mod">
          <ac:chgData name="Paz" userId="4a894438-3204-4c59-b2be-9a7930b9679b" providerId="ADAL" clId="{DA98D4F3-3CB4-4429-AA82-D31FA9098885}" dt="2020-09-16T21:09:04.445" v="117" actId="962"/>
          <ac:spMkLst>
            <pc:docMk/>
            <pc:sldMk cId="4124872252" sldId="278"/>
            <ac:spMk id="24" creationId="{CBECD3E9-326B-45DA-B3C2-181FA8E843A9}"/>
          </ac:spMkLst>
        </pc:spChg>
        <pc:spChg chg="add mod">
          <ac:chgData name="Paz" userId="4a894438-3204-4c59-b2be-9a7930b9679b" providerId="ADAL" clId="{DA98D4F3-3CB4-4429-AA82-D31FA9098885}" dt="2020-09-16T21:09:04.445" v="117" actId="962"/>
          <ac:spMkLst>
            <pc:docMk/>
            <pc:sldMk cId="4124872252" sldId="278"/>
            <ac:spMk id="25" creationId="{0C572944-051D-447C-80B5-16E474A497AC}"/>
          </ac:spMkLst>
        </pc:spChg>
        <pc:spChg chg="add mod">
          <ac:chgData name="Paz" userId="4a894438-3204-4c59-b2be-9a7930b9679b" providerId="ADAL" clId="{DA98D4F3-3CB4-4429-AA82-D31FA9098885}" dt="2020-09-16T21:09:06.371" v="123" actId="20577"/>
          <ac:spMkLst>
            <pc:docMk/>
            <pc:sldMk cId="4124872252" sldId="278"/>
            <ac:spMk id="26" creationId="{8A96E10F-88DF-4E11-9E4D-24817562F8D9}"/>
          </ac:spMkLst>
        </pc:spChg>
        <pc:picChg chg="add mod">
          <ac:chgData name="Paz" userId="4a894438-3204-4c59-b2be-9a7930b9679b" providerId="ADAL" clId="{DA98D4F3-3CB4-4429-AA82-D31FA9098885}" dt="2020-09-16T21:09:04.443" v="116" actId="27614"/>
          <ac:picMkLst>
            <pc:docMk/>
            <pc:sldMk cId="4124872252" sldId="278"/>
            <ac:picMk id="4" creationId="{8A28E67D-6AC3-4B2F-A1D1-AAA7DD70EF1C}"/>
          </ac:picMkLst>
        </pc:picChg>
      </pc:sldChg>
      <pc:sldChg chg="addSp delSp modSp new mod modAnim">
        <pc:chgData name="Paz" userId="4a894438-3204-4c59-b2be-9a7930b9679b" providerId="ADAL" clId="{DA98D4F3-3CB4-4429-AA82-D31FA9098885}" dt="2020-09-16T21:09:19.450" v="133" actId="20577"/>
        <pc:sldMkLst>
          <pc:docMk/>
          <pc:sldMk cId="1259915293" sldId="279"/>
        </pc:sldMkLst>
        <pc:spChg chg="del">
          <ac:chgData name="Paz" userId="4a894438-3204-4c59-b2be-9a7930b9679b" providerId="ADAL" clId="{DA98D4F3-3CB4-4429-AA82-D31FA9098885}" dt="2020-09-16T21:09:10.653" v="125" actId="478"/>
          <ac:spMkLst>
            <pc:docMk/>
            <pc:sldMk cId="1259915293" sldId="279"/>
            <ac:spMk id="2" creationId="{802BB093-5D6E-42DF-9DFB-A6A1D6A44D14}"/>
          </ac:spMkLst>
        </pc:spChg>
        <pc:spChg chg="add mod">
          <ac:chgData name="Paz" userId="4a894438-3204-4c59-b2be-9a7930b9679b" providerId="ADAL" clId="{DA98D4F3-3CB4-4429-AA82-D31FA9098885}" dt="2020-09-16T21:09:17.735" v="129" actId="962"/>
          <ac:spMkLst>
            <pc:docMk/>
            <pc:sldMk cId="1259915293" sldId="279"/>
            <ac:spMk id="5" creationId="{9038B977-1323-4B9F-A048-EDDB31E20FE4}"/>
          </ac:spMkLst>
        </pc:spChg>
        <pc:spChg chg="add mod">
          <ac:chgData name="Paz" userId="4a894438-3204-4c59-b2be-9a7930b9679b" providerId="ADAL" clId="{DA98D4F3-3CB4-4429-AA82-D31FA9098885}" dt="2020-09-16T21:09:17.735" v="129" actId="962"/>
          <ac:spMkLst>
            <pc:docMk/>
            <pc:sldMk cId="1259915293" sldId="279"/>
            <ac:spMk id="6" creationId="{D025C669-488A-424F-B8E0-A8D277E76A90}"/>
          </ac:spMkLst>
        </pc:spChg>
        <pc:spChg chg="add mod">
          <ac:chgData name="Paz" userId="4a894438-3204-4c59-b2be-9a7930b9679b" providerId="ADAL" clId="{DA98D4F3-3CB4-4429-AA82-D31FA9098885}" dt="2020-09-16T21:09:17.735" v="129" actId="962"/>
          <ac:spMkLst>
            <pc:docMk/>
            <pc:sldMk cId="1259915293" sldId="279"/>
            <ac:spMk id="7" creationId="{7D4D9653-20B3-4F79-A68F-0801ACB2E29E}"/>
          </ac:spMkLst>
        </pc:spChg>
        <pc:spChg chg="add mod">
          <ac:chgData name="Paz" userId="4a894438-3204-4c59-b2be-9a7930b9679b" providerId="ADAL" clId="{DA98D4F3-3CB4-4429-AA82-D31FA9098885}" dt="2020-09-16T21:09:17.735" v="129" actId="962"/>
          <ac:spMkLst>
            <pc:docMk/>
            <pc:sldMk cId="1259915293" sldId="279"/>
            <ac:spMk id="8" creationId="{7FED6EAC-BBAB-44DA-92E2-59E0DFB0B795}"/>
          </ac:spMkLst>
        </pc:spChg>
        <pc:spChg chg="add mod">
          <ac:chgData name="Paz" userId="4a894438-3204-4c59-b2be-9a7930b9679b" providerId="ADAL" clId="{DA98D4F3-3CB4-4429-AA82-D31FA9098885}" dt="2020-09-16T21:09:17.735" v="129" actId="962"/>
          <ac:spMkLst>
            <pc:docMk/>
            <pc:sldMk cId="1259915293" sldId="279"/>
            <ac:spMk id="9" creationId="{9BA13A6A-F881-4AC7-8FDD-A27C60974687}"/>
          </ac:spMkLst>
        </pc:spChg>
        <pc:spChg chg="add mod">
          <ac:chgData name="Paz" userId="4a894438-3204-4c59-b2be-9a7930b9679b" providerId="ADAL" clId="{DA98D4F3-3CB4-4429-AA82-D31FA9098885}" dt="2020-09-16T21:09:17.735" v="129" actId="962"/>
          <ac:spMkLst>
            <pc:docMk/>
            <pc:sldMk cId="1259915293" sldId="279"/>
            <ac:spMk id="10" creationId="{3E7E6421-3A35-4F43-AC32-C48F01BE584B}"/>
          </ac:spMkLst>
        </pc:spChg>
        <pc:spChg chg="add mod">
          <ac:chgData name="Paz" userId="4a894438-3204-4c59-b2be-9a7930b9679b" providerId="ADAL" clId="{DA98D4F3-3CB4-4429-AA82-D31FA9098885}" dt="2020-09-16T21:09:17.735" v="129" actId="962"/>
          <ac:spMkLst>
            <pc:docMk/>
            <pc:sldMk cId="1259915293" sldId="279"/>
            <ac:spMk id="11" creationId="{292BA262-D1F4-41F3-9502-6C6BCC42329F}"/>
          </ac:spMkLst>
        </pc:spChg>
        <pc:spChg chg="add mod">
          <ac:chgData name="Paz" userId="4a894438-3204-4c59-b2be-9a7930b9679b" providerId="ADAL" clId="{DA98D4F3-3CB4-4429-AA82-D31FA9098885}" dt="2020-09-16T21:09:17.735" v="129" actId="962"/>
          <ac:spMkLst>
            <pc:docMk/>
            <pc:sldMk cId="1259915293" sldId="279"/>
            <ac:spMk id="12" creationId="{60C6E134-075E-41A3-859C-7C35C00F19C3}"/>
          </ac:spMkLst>
        </pc:spChg>
        <pc:spChg chg="add mod">
          <ac:chgData name="Paz" userId="4a894438-3204-4c59-b2be-9a7930b9679b" providerId="ADAL" clId="{DA98D4F3-3CB4-4429-AA82-D31FA9098885}" dt="2020-09-16T21:09:17.735" v="129" actId="962"/>
          <ac:spMkLst>
            <pc:docMk/>
            <pc:sldMk cId="1259915293" sldId="279"/>
            <ac:spMk id="13" creationId="{33B4CFB8-D1C9-4A16-BCB0-075A44B3AD32}"/>
          </ac:spMkLst>
        </pc:spChg>
        <pc:spChg chg="add mod">
          <ac:chgData name="Paz" userId="4a894438-3204-4c59-b2be-9a7930b9679b" providerId="ADAL" clId="{DA98D4F3-3CB4-4429-AA82-D31FA9098885}" dt="2020-09-16T21:09:17.735" v="129" actId="962"/>
          <ac:spMkLst>
            <pc:docMk/>
            <pc:sldMk cId="1259915293" sldId="279"/>
            <ac:spMk id="14" creationId="{78D74000-110C-4C11-A596-D9B76DFED667}"/>
          </ac:spMkLst>
        </pc:spChg>
        <pc:spChg chg="add mod">
          <ac:chgData name="Paz" userId="4a894438-3204-4c59-b2be-9a7930b9679b" providerId="ADAL" clId="{DA98D4F3-3CB4-4429-AA82-D31FA9098885}" dt="2020-09-16T21:09:17.735" v="129" actId="962"/>
          <ac:spMkLst>
            <pc:docMk/>
            <pc:sldMk cId="1259915293" sldId="279"/>
            <ac:spMk id="15" creationId="{D8DE344E-45D5-4F01-9806-487A85854671}"/>
          </ac:spMkLst>
        </pc:spChg>
        <pc:spChg chg="add mod">
          <ac:chgData name="Paz" userId="4a894438-3204-4c59-b2be-9a7930b9679b" providerId="ADAL" clId="{DA98D4F3-3CB4-4429-AA82-D31FA9098885}" dt="2020-09-16T21:09:17.735" v="129" actId="962"/>
          <ac:spMkLst>
            <pc:docMk/>
            <pc:sldMk cId="1259915293" sldId="279"/>
            <ac:spMk id="16" creationId="{A43A44C4-EB78-4BEE-9EC6-B0552DD53BF5}"/>
          </ac:spMkLst>
        </pc:spChg>
        <pc:spChg chg="add mod">
          <ac:chgData name="Paz" userId="4a894438-3204-4c59-b2be-9a7930b9679b" providerId="ADAL" clId="{DA98D4F3-3CB4-4429-AA82-D31FA9098885}" dt="2020-09-16T21:09:17.735" v="129" actId="962"/>
          <ac:spMkLst>
            <pc:docMk/>
            <pc:sldMk cId="1259915293" sldId="279"/>
            <ac:spMk id="17" creationId="{CB2D1E01-7A92-4CE2-B9E8-958D367FAE7F}"/>
          </ac:spMkLst>
        </pc:spChg>
        <pc:spChg chg="add mod">
          <ac:chgData name="Paz" userId="4a894438-3204-4c59-b2be-9a7930b9679b" providerId="ADAL" clId="{DA98D4F3-3CB4-4429-AA82-D31FA9098885}" dt="2020-09-16T21:09:17.735" v="129" actId="962"/>
          <ac:spMkLst>
            <pc:docMk/>
            <pc:sldMk cId="1259915293" sldId="279"/>
            <ac:spMk id="18" creationId="{46914BBF-06CD-40D7-928B-845F143C9894}"/>
          </ac:spMkLst>
        </pc:spChg>
        <pc:spChg chg="add mod">
          <ac:chgData name="Paz" userId="4a894438-3204-4c59-b2be-9a7930b9679b" providerId="ADAL" clId="{DA98D4F3-3CB4-4429-AA82-D31FA9098885}" dt="2020-09-16T21:09:17.735" v="129" actId="962"/>
          <ac:spMkLst>
            <pc:docMk/>
            <pc:sldMk cId="1259915293" sldId="279"/>
            <ac:spMk id="19" creationId="{5FD16F1C-F627-46C2-8270-49C932FDD643}"/>
          </ac:spMkLst>
        </pc:spChg>
        <pc:spChg chg="add mod">
          <ac:chgData name="Paz" userId="4a894438-3204-4c59-b2be-9a7930b9679b" providerId="ADAL" clId="{DA98D4F3-3CB4-4429-AA82-D31FA9098885}" dt="2020-09-16T21:09:17.735" v="129" actId="962"/>
          <ac:spMkLst>
            <pc:docMk/>
            <pc:sldMk cId="1259915293" sldId="279"/>
            <ac:spMk id="20" creationId="{19425DA2-80FD-44C7-B4F0-6001F3441E0A}"/>
          </ac:spMkLst>
        </pc:spChg>
        <pc:spChg chg="add mod">
          <ac:chgData name="Paz" userId="4a894438-3204-4c59-b2be-9a7930b9679b" providerId="ADAL" clId="{DA98D4F3-3CB4-4429-AA82-D31FA9098885}" dt="2020-09-16T21:09:17.735" v="129" actId="962"/>
          <ac:spMkLst>
            <pc:docMk/>
            <pc:sldMk cId="1259915293" sldId="279"/>
            <ac:spMk id="21" creationId="{17B377C2-AA6C-4652-AC11-2BF87BFB1445}"/>
          </ac:spMkLst>
        </pc:spChg>
        <pc:spChg chg="add mod">
          <ac:chgData name="Paz" userId="4a894438-3204-4c59-b2be-9a7930b9679b" providerId="ADAL" clId="{DA98D4F3-3CB4-4429-AA82-D31FA9098885}" dt="2020-09-16T21:09:17.735" v="129" actId="962"/>
          <ac:spMkLst>
            <pc:docMk/>
            <pc:sldMk cId="1259915293" sldId="279"/>
            <ac:spMk id="22" creationId="{9DB5546B-F40B-44F0-8C34-D7A1782BDD72}"/>
          </ac:spMkLst>
        </pc:spChg>
        <pc:spChg chg="add mod">
          <ac:chgData name="Paz" userId="4a894438-3204-4c59-b2be-9a7930b9679b" providerId="ADAL" clId="{DA98D4F3-3CB4-4429-AA82-D31FA9098885}" dt="2020-09-16T21:09:17.735" v="129" actId="962"/>
          <ac:spMkLst>
            <pc:docMk/>
            <pc:sldMk cId="1259915293" sldId="279"/>
            <ac:spMk id="23" creationId="{44908453-B47E-4613-907B-AC0DB0BDF2A5}"/>
          </ac:spMkLst>
        </pc:spChg>
        <pc:spChg chg="add mod">
          <ac:chgData name="Paz" userId="4a894438-3204-4c59-b2be-9a7930b9679b" providerId="ADAL" clId="{DA98D4F3-3CB4-4429-AA82-D31FA9098885}" dt="2020-09-16T21:09:17.735" v="129" actId="962"/>
          <ac:spMkLst>
            <pc:docMk/>
            <pc:sldMk cId="1259915293" sldId="279"/>
            <ac:spMk id="24" creationId="{8A0C306D-0E8A-406B-9EEB-6D0E655BCAE0}"/>
          </ac:spMkLst>
        </pc:spChg>
        <pc:spChg chg="add mod">
          <ac:chgData name="Paz" userId="4a894438-3204-4c59-b2be-9a7930b9679b" providerId="ADAL" clId="{DA98D4F3-3CB4-4429-AA82-D31FA9098885}" dt="2020-09-16T21:09:17.735" v="129" actId="962"/>
          <ac:spMkLst>
            <pc:docMk/>
            <pc:sldMk cId="1259915293" sldId="279"/>
            <ac:spMk id="25" creationId="{6850A15F-BA9E-4E45-A4E9-CB1C4B1DD0C0}"/>
          </ac:spMkLst>
        </pc:spChg>
        <pc:spChg chg="add mod">
          <ac:chgData name="Paz" userId="4a894438-3204-4c59-b2be-9a7930b9679b" providerId="ADAL" clId="{DA98D4F3-3CB4-4429-AA82-D31FA9098885}" dt="2020-09-16T21:09:19.450" v="133" actId="20577"/>
          <ac:spMkLst>
            <pc:docMk/>
            <pc:sldMk cId="1259915293" sldId="279"/>
            <ac:spMk id="26" creationId="{28FA09E6-0A09-48D2-A6DD-AA4637A8F976}"/>
          </ac:spMkLst>
        </pc:spChg>
        <pc:picChg chg="add mod">
          <ac:chgData name="Paz" userId="4a894438-3204-4c59-b2be-9a7930b9679b" providerId="ADAL" clId="{DA98D4F3-3CB4-4429-AA82-D31FA9098885}" dt="2020-09-16T21:09:17.734" v="128" actId="27614"/>
          <ac:picMkLst>
            <pc:docMk/>
            <pc:sldMk cId="1259915293" sldId="279"/>
            <ac:picMk id="4" creationId="{A5D0C061-5652-4EA5-ACA1-DCF014F688D5}"/>
          </ac:picMkLst>
        </pc:picChg>
      </pc:sldChg>
      <pc:sldChg chg="addSp delSp modSp new mod modAnim">
        <pc:chgData name="Paz" userId="4a894438-3204-4c59-b2be-9a7930b9679b" providerId="ADAL" clId="{DA98D4F3-3CB4-4429-AA82-D31FA9098885}" dt="2020-09-16T21:09:33.194" v="145" actId="20577"/>
        <pc:sldMkLst>
          <pc:docMk/>
          <pc:sldMk cId="1706693494" sldId="280"/>
        </pc:sldMkLst>
        <pc:spChg chg="del">
          <ac:chgData name="Paz" userId="4a894438-3204-4c59-b2be-9a7930b9679b" providerId="ADAL" clId="{DA98D4F3-3CB4-4429-AA82-D31FA9098885}" dt="2020-09-16T21:09:24.657" v="135" actId="478"/>
          <ac:spMkLst>
            <pc:docMk/>
            <pc:sldMk cId="1706693494" sldId="280"/>
            <ac:spMk id="2" creationId="{AB11871C-F6BF-4487-98F4-703C6522E0D0}"/>
          </ac:spMkLst>
        </pc:spChg>
        <pc:spChg chg="add mod">
          <ac:chgData name="Paz" userId="4a894438-3204-4c59-b2be-9a7930b9679b" providerId="ADAL" clId="{DA98D4F3-3CB4-4429-AA82-D31FA9098885}" dt="2020-09-16T21:09:31.366" v="139" actId="962"/>
          <ac:spMkLst>
            <pc:docMk/>
            <pc:sldMk cId="1706693494" sldId="280"/>
            <ac:spMk id="5" creationId="{C94EB044-C82C-4AF1-8555-4D55BA01CA5D}"/>
          </ac:spMkLst>
        </pc:spChg>
        <pc:spChg chg="add mod">
          <ac:chgData name="Paz" userId="4a894438-3204-4c59-b2be-9a7930b9679b" providerId="ADAL" clId="{DA98D4F3-3CB4-4429-AA82-D31FA9098885}" dt="2020-09-16T21:09:31.366" v="139" actId="962"/>
          <ac:spMkLst>
            <pc:docMk/>
            <pc:sldMk cId="1706693494" sldId="280"/>
            <ac:spMk id="6" creationId="{376F73FC-D5C7-4CAA-8668-1B47771367E8}"/>
          </ac:spMkLst>
        </pc:spChg>
        <pc:spChg chg="add mod">
          <ac:chgData name="Paz" userId="4a894438-3204-4c59-b2be-9a7930b9679b" providerId="ADAL" clId="{DA98D4F3-3CB4-4429-AA82-D31FA9098885}" dt="2020-09-16T21:09:31.366" v="139" actId="962"/>
          <ac:spMkLst>
            <pc:docMk/>
            <pc:sldMk cId="1706693494" sldId="280"/>
            <ac:spMk id="7" creationId="{CBBD1074-76E1-49E6-8B56-C7B70C3E0107}"/>
          </ac:spMkLst>
        </pc:spChg>
        <pc:spChg chg="add mod">
          <ac:chgData name="Paz" userId="4a894438-3204-4c59-b2be-9a7930b9679b" providerId="ADAL" clId="{DA98D4F3-3CB4-4429-AA82-D31FA9098885}" dt="2020-09-16T21:09:31.366" v="139" actId="962"/>
          <ac:spMkLst>
            <pc:docMk/>
            <pc:sldMk cId="1706693494" sldId="280"/>
            <ac:spMk id="8" creationId="{C58A2422-0FEA-40ED-8E02-5A7A7B46DD34}"/>
          </ac:spMkLst>
        </pc:spChg>
        <pc:spChg chg="add mod">
          <ac:chgData name="Paz" userId="4a894438-3204-4c59-b2be-9a7930b9679b" providerId="ADAL" clId="{DA98D4F3-3CB4-4429-AA82-D31FA9098885}" dt="2020-09-16T21:09:31.366" v="139" actId="962"/>
          <ac:spMkLst>
            <pc:docMk/>
            <pc:sldMk cId="1706693494" sldId="280"/>
            <ac:spMk id="9" creationId="{BCAB4171-04A4-498F-8CCC-F28984F4B1C3}"/>
          </ac:spMkLst>
        </pc:spChg>
        <pc:spChg chg="add mod">
          <ac:chgData name="Paz" userId="4a894438-3204-4c59-b2be-9a7930b9679b" providerId="ADAL" clId="{DA98D4F3-3CB4-4429-AA82-D31FA9098885}" dt="2020-09-16T21:09:31.366" v="139" actId="962"/>
          <ac:spMkLst>
            <pc:docMk/>
            <pc:sldMk cId="1706693494" sldId="280"/>
            <ac:spMk id="10" creationId="{5F1B8D04-9CD1-4B3F-AE24-2F05B1D71296}"/>
          </ac:spMkLst>
        </pc:spChg>
        <pc:spChg chg="add mod">
          <ac:chgData name="Paz" userId="4a894438-3204-4c59-b2be-9a7930b9679b" providerId="ADAL" clId="{DA98D4F3-3CB4-4429-AA82-D31FA9098885}" dt="2020-09-16T21:09:31.366" v="139" actId="962"/>
          <ac:spMkLst>
            <pc:docMk/>
            <pc:sldMk cId="1706693494" sldId="280"/>
            <ac:spMk id="11" creationId="{FE34605E-F7D0-490D-AA04-1E33BADF4184}"/>
          </ac:spMkLst>
        </pc:spChg>
        <pc:spChg chg="add mod">
          <ac:chgData name="Paz" userId="4a894438-3204-4c59-b2be-9a7930b9679b" providerId="ADAL" clId="{DA98D4F3-3CB4-4429-AA82-D31FA9098885}" dt="2020-09-16T21:09:31.366" v="139" actId="962"/>
          <ac:spMkLst>
            <pc:docMk/>
            <pc:sldMk cId="1706693494" sldId="280"/>
            <ac:spMk id="12" creationId="{648BECE8-87D0-48F2-8FBB-C28E2E855282}"/>
          </ac:spMkLst>
        </pc:spChg>
        <pc:spChg chg="add mod">
          <ac:chgData name="Paz" userId="4a894438-3204-4c59-b2be-9a7930b9679b" providerId="ADAL" clId="{DA98D4F3-3CB4-4429-AA82-D31FA9098885}" dt="2020-09-16T21:09:31.366" v="139" actId="962"/>
          <ac:spMkLst>
            <pc:docMk/>
            <pc:sldMk cId="1706693494" sldId="280"/>
            <ac:spMk id="13" creationId="{4F20A230-23F1-49D2-AE32-ECDB278D301B}"/>
          </ac:spMkLst>
        </pc:spChg>
        <pc:spChg chg="add mod">
          <ac:chgData name="Paz" userId="4a894438-3204-4c59-b2be-9a7930b9679b" providerId="ADAL" clId="{DA98D4F3-3CB4-4429-AA82-D31FA9098885}" dt="2020-09-16T21:09:31.366" v="139" actId="962"/>
          <ac:spMkLst>
            <pc:docMk/>
            <pc:sldMk cId="1706693494" sldId="280"/>
            <ac:spMk id="14" creationId="{52EBAAA5-2C8D-4FC3-9037-9D27C71C1085}"/>
          </ac:spMkLst>
        </pc:spChg>
        <pc:spChg chg="add mod">
          <ac:chgData name="Paz" userId="4a894438-3204-4c59-b2be-9a7930b9679b" providerId="ADAL" clId="{DA98D4F3-3CB4-4429-AA82-D31FA9098885}" dt="2020-09-16T21:09:31.366" v="139" actId="962"/>
          <ac:spMkLst>
            <pc:docMk/>
            <pc:sldMk cId="1706693494" sldId="280"/>
            <ac:spMk id="15" creationId="{B6B286D0-4CFF-4C59-A82D-A1A9723FE9D7}"/>
          </ac:spMkLst>
        </pc:spChg>
        <pc:spChg chg="add mod">
          <ac:chgData name="Paz" userId="4a894438-3204-4c59-b2be-9a7930b9679b" providerId="ADAL" clId="{DA98D4F3-3CB4-4429-AA82-D31FA9098885}" dt="2020-09-16T21:09:31.366" v="139" actId="962"/>
          <ac:spMkLst>
            <pc:docMk/>
            <pc:sldMk cId="1706693494" sldId="280"/>
            <ac:spMk id="16" creationId="{6056DBFE-CFC2-4CC6-86F4-F8B3DE98B739}"/>
          </ac:spMkLst>
        </pc:spChg>
        <pc:spChg chg="add mod">
          <ac:chgData name="Paz" userId="4a894438-3204-4c59-b2be-9a7930b9679b" providerId="ADAL" clId="{DA98D4F3-3CB4-4429-AA82-D31FA9098885}" dt="2020-09-16T21:09:31.366" v="139" actId="962"/>
          <ac:spMkLst>
            <pc:docMk/>
            <pc:sldMk cId="1706693494" sldId="280"/>
            <ac:spMk id="17" creationId="{8F3A71FD-F27C-4C4D-A973-57E7EFCC756A}"/>
          </ac:spMkLst>
        </pc:spChg>
        <pc:spChg chg="add mod">
          <ac:chgData name="Paz" userId="4a894438-3204-4c59-b2be-9a7930b9679b" providerId="ADAL" clId="{DA98D4F3-3CB4-4429-AA82-D31FA9098885}" dt="2020-09-16T21:09:31.366" v="139" actId="962"/>
          <ac:spMkLst>
            <pc:docMk/>
            <pc:sldMk cId="1706693494" sldId="280"/>
            <ac:spMk id="18" creationId="{B7DD4808-58C0-4463-BCE2-FEB21A588A42}"/>
          </ac:spMkLst>
        </pc:spChg>
        <pc:spChg chg="add mod">
          <ac:chgData name="Paz" userId="4a894438-3204-4c59-b2be-9a7930b9679b" providerId="ADAL" clId="{DA98D4F3-3CB4-4429-AA82-D31FA9098885}" dt="2020-09-16T21:09:31.366" v="139" actId="962"/>
          <ac:spMkLst>
            <pc:docMk/>
            <pc:sldMk cId="1706693494" sldId="280"/>
            <ac:spMk id="19" creationId="{4A1710D9-9CDF-4001-BE87-48409D5DB1EB}"/>
          </ac:spMkLst>
        </pc:spChg>
        <pc:spChg chg="add mod">
          <ac:chgData name="Paz" userId="4a894438-3204-4c59-b2be-9a7930b9679b" providerId="ADAL" clId="{DA98D4F3-3CB4-4429-AA82-D31FA9098885}" dt="2020-09-16T21:09:31.366" v="139" actId="962"/>
          <ac:spMkLst>
            <pc:docMk/>
            <pc:sldMk cId="1706693494" sldId="280"/>
            <ac:spMk id="20" creationId="{62D9C970-0017-4E1E-B49B-7624EF7FFE61}"/>
          </ac:spMkLst>
        </pc:spChg>
        <pc:spChg chg="add mod">
          <ac:chgData name="Paz" userId="4a894438-3204-4c59-b2be-9a7930b9679b" providerId="ADAL" clId="{DA98D4F3-3CB4-4429-AA82-D31FA9098885}" dt="2020-09-16T21:09:31.366" v="139" actId="962"/>
          <ac:spMkLst>
            <pc:docMk/>
            <pc:sldMk cId="1706693494" sldId="280"/>
            <ac:spMk id="21" creationId="{642946B7-F46F-4FAF-AA60-578103719BC8}"/>
          </ac:spMkLst>
        </pc:spChg>
        <pc:spChg chg="add mod">
          <ac:chgData name="Paz" userId="4a894438-3204-4c59-b2be-9a7930b9679b" providerId="ADAL" clId="{DA98D4F3-3CB4-4429-AA82-D31FA9098885}" dt="2020-09-16T21:09:31.366" v="139" actId="962"/>
          <ac:spMkLst>
            <pc:docMk/>
            <pc:sldMk cId="1706693494" sldId="280"/>
            <ac:spMk id="22" creationId="{96EABEBE-24AA-49CA-B2BA-D544CA26409E}"/>
          </ac:spMkLst>
        </pc:spChg>
        <pc:spChg chg="add mod">
          <ac:chgData name="Paz" userId="4a894438-3204-4c59-b2be-9a7930b9679b" providerId="ADAL" clId="{DA98D4F3-3CB4-4429-AA82-D31FA9098885}" dt="2020-09-16T21:09:31.366" v="139" actId="962"/>
          <ac:spMkLst>
            <pc:docMk/>
            <pc:sldMk cId="1706693494" sldId="280"/>
            <ac:spMk id="23" creationId="{DBC74D8F-9E82-48D0-A13E-44FB76DA3591}"/>
          </ac:spMkLst>
        </pc:spChg>
        <pc:spChg chg="add mod">
          <ac:chgData name="Paz" userId="4a894438-3204-4c59-b2be-9a7930b9679b" providerId="ADAL" clId="{DA98D4F3-3CB4-4429-AA82-D31FA9098885}" dt="2020-09-16T21:09:31.366" v="139" actId="962"/>
          <ac:spMkLst>
            <pc:docMk/>
            <pc:sldMk cId="1706693494" sldId="280"/>
            <ac:spMk id="24" creationId="{5B29A8FC-A97D-4F0A-A7A7-FFBD530D497D}"/>
          </ac:spMkLst>
        </pc:spChg>
        <pc:spChg chg="add mod">
          <ac:chgData name="Paz" userId="4a894438-3204-4c59-b2be-9a7930b9679b" providerId="ADAL" clId="{DA98D4F3-3CB4-4429-AA82-D31FA9098885}" dt="2020-09-16T21:09:31.366" v="139" actId="962"/>
          <ac:spMkLst>
            <pc:docMk/>
            <pc:sldMk cId="1706693494" sldId="280"/>
            <ac:spMk id="25" creationId="{EA6A735E-1E3C-4C17-AAB6-7E989C451888}"/>
          </ac:spMkLst>
        </pc:spChg>
        <pc:spChg chg="add mod">
          <ac:chgData name="Paz" userId="4a894438-3204-4c59-b2be-9a7930b9679b" providerId="ADAL" clId="{DA98D4F3-3CB4-4429-AA82-D31FA9098885}" dt="2020-09-16T21:09:33.194" v="145" actId="20577"/>
          <ac:spMkLst>
            <pc:docMk/>
            <pc:sldMk cId="1706693494" sldId="280"/>
            <ac:spMk id="26" creationId="{77DA12EE-5014-4101-BF1B-D8F427E6BF12}"/>
          </ac:spMkLst>
        </pc:spChg>
        <pc:picChg chg="add mod">
          <ac:chgData name="Paz" userId="4a894438-3204-4c59-b2be-9a7930b9679b" providerId="ADAL" clId="{DA98D4F3-3CB4-4429-AA82-D31FA9098885}" dt="2020-09-16T21:09:31.364" v="138" actId="27614"/>
          <ac:picMkLst>
            <pc:docMk/>
            <pc:sldMk cId="1706693494" sldId="280"/>
            <ac:picMk id="4" creationId="{E9759634-5875-4E9A-9D9B-F367E3FB5C9B}"/>
          </ac:picMkLst>
        </pc:picChg>
      </pc:sldChg>
    </pc:docChg>
  </pc:docChgLst>
  <pc:docChgLst>
    <pc:chgData name="Paz" userId="4a894438-3204-4c59-b2be-9a7930b9679b" providerId="ADAL" clId="{CD3DE5C3-2943-4645-A2A6-7F1E0B357F8E}"/>
    <pc:docChg chg="undo custSel addSld delSld modSld">
      <pc:chgData name="Paz" userId="4a894438-3204-4c59-b2be-9a7930b9679b" providerId="ADAL" clId="{CD3DE5C3-2943-4645-A2A6-7F1E0B357F8E}" dt="2020-09-16T20:41:20.532" v="264" actId="20577"/>
      <pc:docMkLst>
        <pc:docMk/>
      </pc:docMkLst>
      <pc:sldChg chg="modSp mod">
        <pc:chgData name="Paz" userId="4a894438-3204-4c59-b2be-9a7930b9679b" providerId="ADAL" clId="{CD3DE5C3-2943-4645-A2A6-7F1E0B357F8E}" dt="2020-09-16T20:41:20.532" v="264" actId="20577"/>
        <pc:sldMkLst>
          <pc:docMk/>
          <pc:sldMk cId="247524340" sldId="259"/>
        </pc:sldMkLst>
        <pc:spChg chg="mod">
          <ac:chgData name="Paz" userId="4a894438-3204-4c59-b2be-9a7930b9679b" providerId="ADAL" clId="{CD3DE5C3-2943-4645-A2A6-7F1E0B357F8E}" dt="2020-09-16T20:41:20.532" v="264" actId="20577"/>
          <ac:spMkLst>
            <pc:docMk/>
            <pc:sldMk cId="247524340" sldId="259"/>
            <ac:spMk id="3" creationId="{214A2684-66AB-4C6E-8F1B-D3C4D3FB3B38}"/>
          </ac:spMkLst>
        </pc:spChg>
      </pc:sldChg>
      <pc:sldChg chg="del">
        <pc:chgData name="Paz" userId="4a894438-3204-4c59-b2be-9a7930b9679b" providerId="ADAL" clId="{CD3DE5C3-2943-4645-A2A6-7F1E0B357F8E}" dt="2020-09-16T20:40:10.207" v="166" actId="47"/>
        <pc:sldMkLst>
          <pc:docMk/>
          <pc:sldMk cId="2270719049" sldId="260"/>
        </pc:sldMkLst>
      </pc:sldChg>
      <pc:sldChg chg="addSp delSp modSp mod">
        <pc:chgData name="Paz" userId="4a894438-3204-4c59-b2be-9a7930b9679b" providerId="ADAL" clId="{CD3DE5C3-2943-4645-A2A6-7F1E0B357F8E}" dt="2020-09-16T20:35:59.426" v="23" actId="20577"/>
        <pc:sldMkLst>
          <pc:docMk/>
          <pc:sldMk cId="3854369307" sldId="261"/>
        </pc:sldMkLst>
        <pc:spChg chg="del">
          <ac:chgData name="Paz" userId="4a894438-3204-4c59-b2be-9a7930b9679b" providerId="ADAL" clId="{CD3DE5C3-2943-4645-A2A6-7F1E0B357F8E}" dt="2020-09-16T20:35:51.463" v="0" actId="931"/>
          <ac:spMkLst>
            <pc:docMk/>
            <pc:sldMk cId="3854369307" sldId="261"/>
            <ac:spMk id="3" creationId="{C1529592-ED79-48EF-AED5-D3E543190186}"/>
          </ac:spMkLst>
        </pc:spChg>
        <pc:spChg chg="mod">
          <ac:chgData name="Paz" userId="4a894438-3204-4c59-b2be-9a7930b9679b" providerId="ADAL" clId="{CD3DE5C3-2943-4645-A2A6-7F1E0B357F8E}" dt="2020-09-16T20:35:59.426" v="23" actId="20577"/>
          <ac:spMkLst>
            <pc:docMk/>
            <pc:sldMk cId="3854369307" sldId="261"/>
            <ac:spMk id="11" creationId="{F3D89DB3-44F8-4F4A-AE7B-E3F7385D985C}"/>
          </ac:spMkLst>
        </pc:spChg>
        <pc:picChg chg="add mod">
          <ac:chgData name="Paz" userId="4a894438-3204-4c59-b2be-9a7930b9679b" providerId="ADAL" clId="{CD3DE5C3-2943-4645-A2A6-7F1E0B357F8E}" dt="2020-09-16T20:35:52.755" v="1" actId="27614"/>
          <ac:picMkLst>
            <pc:docMk/>
            <pc:sldMk cId="3854369307" sldId="261"/>
            <ac:picMk id="4" creationId="{E3088FE5-94E3-458D-8C6F-CA6A38A449A7}"/>
          </ac:picMkLst>
        </pc:picChg>
      </pc:sldChg>
      <pc:sldChg chg="del">
        <pc:chgData name="Paz" userId="4a894438-3204-4c59-b2be-9a7930b9679b" providerId="ADAL" clId="{CD3DE5C3-2943-4645-A2A6-7F1E0B357F8E}" dt="2020-09-16T20:40:11.520" v="167" actId="47"/>
        <pc:sldMkLst>
          <pc:docMk/>
          <pc:sldMk cId="2710608844" sldId="263"/>
        </pc:sldMkLst>
      </pc:sldChg>
      <pc:sldChg chg="addSp delSp modSp new mod modClrScheme modAnim chgLayout">
        <pc:chgData name="Paz" userId="4a894438-3204-4c59-b2be-9a7930b9679b" providerId="ADAL" clId="{CD3DE5C3-2943-4645-A2A6-7F1E0B357F8E}" dt="2020-09-16T20:36:54.702" v="59" actId="20577"/>
        <pc:sldMkLst>
          <pc:docMk/>
          <pc:sldMk cId="691127851" sldId="264"/>
        </pc:sldMkLst>
        <pc:spChg chg="del">
          <ac:chgData name="Paz" userId="4a894438-3204-4c59-b2be-9a7930b9679b" providerId="ADAL" clId="{CD3DE5C3-2943-4645-A2A6-7F1E0B357F8E}" dt="2020-09-16T20:36:11.096" v="25" actId="700"/>
          <ac:spMkLst>
            <pc:docMk/>
            <pc:sldMk cId="691127851" sldId="264"/>
            <ac:spMk id="2" creationId="{4626956D-D658-443D-895B-43B7469EEC3E}"/>
          </ac:spMkLst>
        </pc:spChg>
        <pc:spChg chg="del">
          <ac:chgData name="Paz" userId="4a894438-3204-4c59-b2be-9a7930b9679b" providerId="ADAL" clId="{CD3DE5C3-2943-4645-A2A6-7F1E0B357F8E}" dt="2020-09-16T20:36:11.096" v="25" actId="700"/>
          <ac:spMkLst>
            <pc:docMk/>
            <pc:sldMk cId="691127851" sldId="264"/>
            <ac:spMk id="3" creationId="{E05C558E-B316-4909-8F5B-2ED53486A60A}"/>
          </ac:spMkLst>
        </pc:spChg>
        <pc:spChg chg="add del mod">
          <ac:chgData name="Paz" userId="4a894438-3204-4c59-b2be-9a7930b9679b" providerId="ADAL" clId="{CD3DE5C3-2943-4645-A2A6-7F1E0B357F8E}" dt="2020-09-16T20:36:12.974" v="26" actId="478"/>
          <ac:spMkLst>
            <pc:docMk/>
            <pc:sldMk cId="691127851" sldId="264"/>
            <ac:spMk id="4" creationId="{9F80CAC0-19C4-4687-8992-0D5CBC99E09D}"/>
          </ac:spMkLst>
        </pc:spChg>
        <pc:spChg chg="add del mod">
          <ac:chgData name="Paz" userId="4a894438-3204-4c59-b2be-9a7930b9679b" providerId="ADAL" clId="{CD3DE5C3-2943-4645-A2A6-7F1E0B357F8E}" dt="2020-09-16T20:36:42.275" v="49"/>
          <ac:spMkLst>
            <pc:docMk/>
            <pc:sldMk cId="691127851" sldId="264"/>
            <ac:spMk id="7" creationId="{A8D8DE6B-6B57-44C5-A043-9CD025815C42}"/>
          </ac:spMkLst>
        </pc:spChg>
        <pc:spChg chg="add del mod">
          <ac:chgData name="Paz" userId="4a894438-3204-4c59-b2be-9a7930b9679b" providerId="ADAL" clId="{CD3DE5C3-2943-4645-A2A6-7F1E0B357F8E}" dt="2020-09-16T20:36:42.275" v="49"/>
          <ac:spMkLst>
            <pc:docMk/>
            <pc:sldMk cId="691127851" sldId="264"/>
            <ac:spMk id="8" creationId="{A6417FE1-EA95-48DF-B370-166D14D1B9F9}"/>
          </ac:spMkLst>
        </pc:spChg>
        <pc:spChg chg="add del mod">
          <ac:chgData name="Paz" userId="4a894438-3204-4c59-b2be-9a7930b9679b" providerId="ADAL" clId="{CD3DE5C3-2943-4645-A2A6-7F1E0B357F8E}" dt="2020-09-16T20:36:42.275" v="49"/>
          <ac:spMkLst>
            <pc:docMk/>
            <pc:sldMk cId="691127851" sldId="264"/>
            <ac:spMk id="9" creationId="{74361C4E-2A7E-4506-923F-80CE0E87190F}"/>
          </ac:spMkLst>
        </pc:spChg>
        <pc:spChg chg="add del mod">
          <ac:chgData name="Paz" userId="4a894438-3204-4c59-b2be-9a7930b9679b" providerId="ADAL" clId="{CD3DE5C3-2943-4645-A2A6-7F1E0B357F8E}" dt="2020-09-16T20:36:42.275" v="49"/>
          <ac:spMkLst>
            <pc:docMk/>
            <pc:sldMk cId="691127851" sldId="264"/>
            <ac:spMk id="10" creationId="{F0D4D54A-C34D-4F6B-B54A-55A6B7A42ECA}"/>
          </ac:spMkLst>
        </pc:spChg>
        <pc:spChg chg="add del mod">
          <ac:chgData name="Paz" userId="4a894438-3204-4c59-b2be-9a7930b9679b" providerId="ADAL" clId="{CD3DE5C3-2943-4645-A2A6-7F1E0B357F8E}" dt="2020-09-16T20:36:42.275" v="49"/>
          <ac:spMkLst>
            <pc:docMk/>
            <pc:sldMk cId="691127851" sldId="264"/>
            <ac:spMk id="11" creationId="{AABCE0A4-5182-470B-933D-191FE7320F02}"/>
          </ac:spMkLst>
        </pc:spChg>
        <pc:spChg chg="add del mod">
          <ac:chgData name="Paz" userId="4a894438-3204-4c59-b2be-9a7930b9679b" providerId="ADAL" clId="{CD3DE5C3-2943-4645-A2A6-7F1E0B357F8E}" dt="2020-09-16T20:36:42.275" v="49"/>
          <ac:spMkLst>
            <pc:docMk/>
            <pc:sldMk cId="691127851" sldId="264"/>
            <ac:spMk id="12" creationId="{E114061B-A993-4B82-8BCD-C271398DE3C2}"/>
          </ac:spMkLst>
        </pc:spChg>
        <pc:spChg chg="add del mod">
          <ac:chgData name="Paz" userId="4a894438-3204-4c59-b2be-9a7930b9679b" providerId="ADAL" clId="{CD3DE5C3-2943-4645-A2A6-7F1E0B357F8E}" dt="2020-09-16T20:36:42.275" v="49"/>
          <ac:spMkLst>
            <pc:docMk/>
            <pc:sldMk cId="691127851" sldId="264"/>
            <ac:spMk id="13" creationId="{6D859761-F7D2-41DD-92B2-2B8A7DF15B16}"/>
          </ac:spMkLst>
        </pc:spChg>
        <pc:spChg chg="add del mod">
          <ac:chgData name="Paz" userId="4a894438-3204-4c59-b2be-9a7930b9679b" providerId="ADAL" clId="{CD3DE5C3-2943-4645-A2A6-7F1E0B357F8E}" dt="2020-09-16T20:36:42.275" v="49"/>
          <ac:spMkLst>
            <pc:docMk/>
            <pc:sldMk cId="691127851" sldId="264"/>
            <ac:spMk id="14" creationId="{45D862D8-9B75-437E-A7AB-80688DA54CD6}"/>
          </ac:spMkLst>
        </pc:spChg>
        <pc:spChg chg="add del mod">
          <ac:chgData name="Paz" userId="4a894438-3204-4c59-b2be-9a7930b9679b" providerId="ADAL" clId="{CD3DE5C3-2943-4645-A2A6-7F1E0B357F8E}" dt="2020-09-16T20:36:42.275" v="49"/>
          <ac:spMkLst>
            <pc:docMk/>
            <pc:sldMk cId="691127851" sldId="264"/>
            <ac:spMk id="15" creationId="{30129462-7E68-480F-A15C-DD4968623A0C}"/>
          </ac:spMkLst>
        </pc:spChg>
        <pc:spChg chg="add del mod">
          <ac:chgData name="Paz" userId="4a894438-3204-4c59-b2be-9a7930b9679b" providerId="ADAL" clId="{CD3DE5C3-2943-4645-A2A6-7F1E0B357F8E}" dt="2020-09-16T20:36:42.275" v="49"/>
          <ac:spMkLst>
            <pc:docMk/>
            <pc:sldMk cId="691127851" sldId="264"/>
            <ac:spMk id="16" creationId="{A5016003-9EDC-4668-8697-0113894FC761}"/>
          </ac:spMkLst>
        </pc:spChg>
        <pc:spChg chg="add del mod">
          <ac:chgData name="Paz" userId="4a894438-3204-4c59-b2be-9a7930b9679b" providerId="ADAL" clId="{CD3DE5C3-2943-4645-A2A6-7F1E0B357F8E}" dt="2020-09-16T20:36:42.275" v="49"/>
          <ac:spMkLst>
            <pc:docMk/>
            <pc:sldMk cId="691127851" sldId="264"/>
            <ac:spMk id="17" creationId="{7E138068-8F29-44D8-8503-A014747E57F1}"/>
          </ac:spMkLst>
        </pc:spChg>
        <pc:spChg chg="add del mod">
          <ac:chgData name="Paz" userId="4a894438-3204-4c59-b2be-9a7930b9679b" providerId="ADAL" clId="{CD3DE5C3-2943-4645-A2A6-7F1E0B357F8E}" dt="2020-09-16T20:36:42.275" v="49"/>
          <ac:spMkLst>
            <pc:docMk/>
            <pc:sldMk cId="691127851" sldId="264"/>
            <ac:spMk id="18" creationId="{2393DA3A-9A6F-43AA-850B-A5E0C1466571}"/>
          </ac:spMkLst>
        </pc:spChg>
        <pc:spChg chg="add del mod">
          <ac:chgData name="Paz" userId="4a894438-3204-4c59-b2be-9a7930b9679b" providerId="ADAL" clId="{CD3DE5C3-2943-4645-A2A6-7F1E0B357F8E}" dt="2020-09-16T20:36:42.275" v="49"/>
          <ac:spMkLst>
            <pc:docMk/>
            <pc:sldMk cId="691127851" sldId="264"/>
            <ac:spMk id="19" creationId="{6B93B4DD-28F1-4F0D-A544-A7BEA5EDD4C9}"/>
          </ac:spMkLst>
        </pc:spChg>
        <pc:spChg chg="add del mod">
          <ac:chgData name="Paz" userId="4a894438-3204-4c59-b2be-9a7930b9679b" providerId="ADAL" clId="{CD3DE5C3-2943-4645-A2A6-7F1E0B357F8E}" dt="2020-09-16T20:36:42.275" v="49"/>
          <ac:spMkLst>
            <pc:docMk/>
            <pc:sldMk cId="691127851" sldId="264"/>
            <ac:spMk id="20" creationId="{02860754-D421-4C0A-B09B-8E4A1B1F8268}"/>
          </ac:spMkLst>
        </pc:spChg>
        <pc:spChg chg="add del mod">
          <ac:chgData name="Paz" userId="4a894438-3204-4c59-b2be-9a7930b9679b" providerId="ADAL" clId="{CD3DE5C3-2943-4645-A2A6-7F1E0B357F8E}" dt="2020-09-16T20:36:42.275" v="49"/>
          <ac:spMkLst>
            <pc:docMk/>
            <pc:sldMk cId="691127851" sldId="264"/>
            <ac:spMk id="21" creationId="{7A795DF9-435B-4E5A-9BC3-D53A8A2DDAF4}"/>
          </ac:spMkLst>
        </pc:spChg>
        <pc:spChg chg="add del mod">
          <ac:chgData name="Paz" userId="4a894438-3204-4c59-b2be-9a7930b9679b" providerId="ADAL" clId="{CD3DE5C3-2943-4645-A2A6-7F1E0B357F8E}" dt="2020-09-16T20:36:42.275" v="49"/>
          <ac:spMkLst>
            <pc:docMk/>
            <pc:sldMk cId="691127851" sldId="264"/>
            <ac:spMk id="22" creationId="{3C1A28C4-EC25-4EFB-88B3-208FC505CC85}"/>
          </ac:spMkLst>
        </pc:spChg>
        <pc:spChg chg="add del mod">
          <ac:chgData name="Paz" userId="4a894438-3204-4c59-b2be-9a7930b9679b" providerId="ADAL" clId="{CD3DE5C3-2943-4645-A2A6-7F1E0B357F8E}" dt="2020-09-16T20:36:42.275" v="49"/>
          <ac:spMkLst>
            <pc:docMk/>
            <pc:sldMk cId="691127851" sldId="264"/>
            <ac:spMk id="23" creationId="{45D508A1-6A65-449E-8055-0231B0499A50}"/>
          </ac:spMkLst>
        </pc:spChg>
        <pc:spChg chg="add del mod">
          <ac:chgData name="Paz" userId="4a894438-3204-4c59-b2be-9a7930b9679b" providerId="ADAL" clId="{CD3DE5C3-2943-4645-A2A6-7F1E0B357F8E}" dt="2020-09-16T20:36:42.275" v="49"/>
          <ac:spMkLst>
            <pc:docMk/>
            <pc:sldMk cId="691127851" sldId="264"/>
            <ac:spMk id="24" creationId="{DA3E2F92-D3EE-416C-A031-1DBEAD17A091}"/>
          </ac:spMkLst>
        </pc:spChg>
        <pc:spChg chg="add del mod">
          <ac:chgData name="Paz" userId="4a894438-3204-4c59-b2be-9a7930b9679b" providerId="ADAL" clId="{CD3DE5C3-2943-4645-A2A6-7F1E0B357F8E}" dt="2020-09-16T20:36:42.275" v="49"/>
          <ac:spMkLst>
            <pc:docMk/>
            <pc:sldMk cId="691127851" sldId="264"/>
            <ac:spMk id="25" creationId="{F8D4B7EF-250C-4791-A149-C1D635D07BC0}"/>
          </ac:spMkLst>
        </pc:spChg>
        <pc:spChg chg="add del mod">
          <ac:chgData name="Paz" userId="4a894438-3204-4c59-b2be-9a7930b9679b" providerId="ADAL" clId="{CD3DE5C3-2943-4645-A2A6-7F1E0B357F8E}" dt="2020-09-16T20:36:42.275" v="49"/>
          <ac:spMkLst>
            <pc:docMk/>
            <pc:sldMk cId="691127851" sldId="264"/>
            <ac:spMk id="26" creationId="{A29D04B5-220A-4561-90B3-66ADAEA80968}"/>
          </ac:spMkLst>
        </pc:spChg>
        <pc:spChg chg="add del mod">
          <ac:chgData name="Paz" userId="4a894438-3204-4c59-b2be-9a7930b9679b" providerId="ADAL" clId="{CD3DE5C3-2943-4645-A2A6-7F1E0B357F8E}" dt="2020-09-16T20:36:42.275" v="49"/>
          <ac:spMkLst>
            <pc:docMk/>
            <pc:sldMk cId="691127851" sldId="264"/>
            <ac:spMk id="27" creationId="{0D4DB8B6-36A5-48CA-9C2B-E1239FD43C8D}"/>
          </ac:spMkLst>
        </pc:spChg>
        <pc:spChg chg="add mod">
          <ac:chgData name="Paz" userId="4a894438-3204-4c59-b2be-9a7930b9679b" providerId="ADAL" clId="{CD3DE5C3-2943-4645-A2A6-7F1E0B357F8E}" dt="2020-09-16T20:36:51.199" v="50"/>
          <ac:spMkLst>
            <pc:docMk/>
            <pc:sldMk cId="691127851" sldId="264"/>
            <ac:spMk id="28" creationId="{F6009079-2A51-4770-9BD1-403DA1902422}"/>
          </ac:spMkLst>
        </pc:spChg>
        <pc:spChg chg="add mod">
          <ac:chgData name="Paz" userId="4a894438-3204-4c59-b2be-9a7930b9679b" providerId="ADAL" clId="{CD3DE5C3-2943-4645-A2A6-7F1E0B357F8E}" dt="2020-09-16T20:36:51.199" v="50"/>
          <ac:spMkLst>
            <pc:docMk/>
            <pc:sldMk cId="691127851" sldId="264"/>
            <ac:spMk id="29" creationId="{F1D5D0CF-21D6-4B30-BE37-C0E6424639A3}"/>
          </ac:spMkLst>
        </pc:spChg>
        <pc:spChg chg="add mod">
          <ac:chgData name="Paz" userId="4a894438-3204-4c59-b2be-9a7930b9679b" providerId="ADAL" clId="{CD3DE5C3-2943-4645-A2A6-7F1E0B357F8E}" dt="2020-09-16T20:36:51.199" v="50"/>
          <ac:spMkLst>
            <pc:docMk/>
            <pc:sldMk cId="691127851" sldId="264"/>
            <ac:spMk id="30" creationId="{1DCF78EB-008F-490D-8538-91E787B25193}"/>
          </ac:spMkLst>
        </pc:spChg>
        <pc:spChg chg="add mod">
          <ac:chgData name="Paz" userId="4a894438-3204-4c59-b2be-9a7930b9679b" providerId="ADAL" clId="{CD3DE5C3-2943-4645-A2A6-7F1E0B357F8E}" dt="2020-09-16T20:36:51.199" v="50"/>
          <ac:spMkLst>
            <pc:docMk/>
            <pc:sldMk cId="691127851" sldId="264"/>
            <ac:spMk id="31" creationId="{8F62CA6B-17D7-46FB-9DF1-64911EFC2485}"/>
          </ac:spMkLst>
        </pc:spChg>
        <pc:spChg chg="add mod">
          <ac:chgData name="Paz" userId="4a894438-3204-4c59-b2be-9a7930b9679b" providerId="ADAL" clId="{CD3DE5C3-2943-4645-A2A6-7F1E0B357F8E}" dt="2020-09-16T20:36:51.199" v="50"/>
          <ac:spMkLst>
            <pc:docMk/>
            <pc:sldMk cId="691127851" sldId="264"/>
            <ac:spMk id="32" creationId="{769C41BF-9B79-44AE-9482-0FAB88BB5F7A}"/>
          </ac:spMkLst>
        </pc:spChg>
        <pc:spChg chg="add mod">
          <ac:chgData name="Paz" userId="4a894438-3204-4c59-b2be-9a7930b9679b" providerId="ADAL" clId="{CD3DE5C3-2943-4645-A2A6-7F1E0B357F8E}" dt="2020-09-16T20:36:51.199" v="50"/>
          <ac:spMkLst>
            <pc:docMk/>
            <pc:sldMk cId="691127851" sldId="264"/>
            <ac:spMk id="33" creationId="{80ECBB6A-3165-4683-8BB1-CE70DE6534A1}"/>
          </ac:spMkLst>
        </pc:spChg>
        <pc:spChg chg="add mod">
          <ac:chgData name="Paz" userId="4a894438-3204-4c59-b2be-9a7930b9679b" providerId="ADAL" clId="{CD3DE5C3-2943-4645-A2A6-7F1E0B357F8E}" dt="2020-09-16T20:36:51.199" v="50"/>
          <ac:spMkLst>
            <pc:docMk/>
            <pc:sldMk cId="691127851" sldId="264"/>
            <ac:spMk id="34" creationId="{728F080D-E804-4B10-A132-C5A55C38E732}"/>
          </ac:spMkLst>
        </pc:spChg>
        <pc:spChg chg="add mod">
          <ac:chgData name="Paz" userId="4a894438-3204-4c59-b2be-9a7930b9679b" providerId="ADAL" clId="{CD3DE5C3-2943-4645-A2A6-7F1E0B357F8E}" dt="2020-09-16T20:36:51.199" v="50"/>
          <ac:spMkLst>
            <pc:docMk/>
            <pc:sldMk cId="691127851" sldId="264"/>
            <ac:spMk id="35" creationId="{411F7575-911B-4622-B0B6-0AD19ED0D921}"/>
          </ac:spMkLst>
        </pc:spChg>
        <pc:spChg chg="add mod">
          <ac:chgData name="Paz" userId="4a894438-3204-4c59-b2be-9a7930b9679b" providerId="ADAL" clId="{CD3DE5C3-2943-4645-A2A6-7F1E0B357F8E}" dt="2020-09-16T20:36:51.199" v="50"/>
          <ac:spMkLst>
            <pc:docMk/>
            <pc:sldMk cId="691127851" sldId="264"/>
            <ac:spMk id="36" creationId="{CFA84848-4790-4228-87D3-7E962349C634}"/>
          </ac:spMkLst>
        </pc:spChg>
        <pc:spChg chg="add mod">
          <ac:chgData name="Paz" userId="4a894438-3204-4c59-b2be-9a7930b9679b" providerId="ADAL" clId="{CD3DE5C3-2943-4645-A2A6-7F1E0B357F8E}" dt="2020-09-16T20:36:51.199" v="50"/>
          <ac:spMkLst>
            <pc:docMk/>
            <pc:sldMk cId="691127851" sldId="264"/>
            <ac:spMk id="37" creationId="{BEFD13AB-D51A-4FD7-991E-AEE8D8C4E5ED}"/>
          </ac:spMkLst>
        </pc:spChg>
        <pc:spChg chg="add mod">
          <ac:chgData name="Paz" userId="4a894438-3204-4c59-b2be-9a7930b9679b" providerId="ADAL" clId="{CD3DE5C3-2943-4645-A2A6-7F1E0B357F8E}" dt="2020-09-16T20:36:51.199" v="50"/>
          <ac:spMkLst>
            <pc:docMk/>
            <pc:sldMk cId="691127851" sldId="264"/>
            <ac:spMk id="38" creationId="{E84EBE46-0173-4A0A-B863-801520B58900}"/>
          </ac:spMkLst>
        </pc:spChg>
        <pc:spChg chg="add mod">
          <ac:chgData name="Paz" userId="4a894438-3204-4c59-b2be-9a7930b9679b" providerId="ADAL" clId="{CD3DE5C3-2943-4645-A2A6-7F1E0B357F8E}" dt="2020-09-16T20:36:51.199" v="50"/>
          <ac:spMkLst>
            <pc:docMk/>
            <pc:sldMk cId="691127851" sldId="264"/>
            <ac:spMk id="39" creationId="{2E81341F-1471-4A24-8BBC-BDF09DB78FD6}"/>
          </ac:spMkLst>
        </pc:spChg>
        <pc:spChg chg="add mod">
          <ac:chgData name="Paz" userId="4a894438-3204-4c59-b2be-9a7930b9679b" providerId="ADAL" clId="{CD3DE5C3-2943-4645-A2A6-7F1E0B357F8E}" dt="2020-09-16T20:36:51.199" v="50"/>
          <ac:spMkLst>
            <pc:docMk/>
            <pc:sldMk cId="691127851" sldId="264"/>
            <ac:spMk id="40" creationId="{968ECE26-18B3-4045-83D6-57A1BF576A4C}"/>
          </ac:spMkLst>
        </pc:spChg>
        <pc:spChg chg="add mod">
          <ac:chgData name="Paz" userId="4a894438-3204-4c59-b2be-9a7930b9679b" providerId="ADAL" clId="{CD3DE5C3-2943-4645-A2A6-7F1E0B357F8E}" dt="2020-09-16T20:36:51.199" v="50"/>
          <ac:spMkLst>
            <pc:docMk/>
            <pc:sldMk cId="691127851" sldId="264"/>
            <ac:spMk id="41" creationId="{AE56681F-16B9-4214-9B99-8DC0D27F4262}"/>
          </ac:spMkLst>
        </pc:spChg>
        <pc:spChg chg="add mod">
          <ac:chgData name="Paz" userId="4a894438-3204-4c59-b2be-9a7930b9679b" providerId="ADAL" clId="{CD3DE5C3-2943-4645-A2A6-7F1E0B357F8E}" dt="2020-09-16T20:36:51.199" v="50"/>
          <ac:spMkLst>
            <pc:docMk/>
            <pc:sldMk cId="691127851" sldId="264"/>
            <ac:spMk id="42" creationId="{15C119E0-3B3A-42A6-B7DA-BEA84D7F7362}"/>
          </ac:spMkLst>
        </pc:spChg>
        <pc:spChg chg="add mod">
          <ac:chgData name="Paz" userId="4a894438-3204-4c59-b2be-9a7930b9679b" providerId="ADAL" clId="{CD3DE5C3-2943-4645-A2A6-7F1E0B357F8E}" dt="2020-09-16T20:36:51.199" v="50"/>
          <ac:spMkLst>
            <pc:docMk/>
            <pc:sldMk cId="691127851" sldId="264"/>
            <ac:spMk id="43" creationId="{5F9833AC-BA0A-495F-B937-2325A554D3EB}"/>
          </ac:spMkLst>
        </pc:spChg>
        <pc:spChg chg="add mod">
          <ac:chgData name="Paz" userId="4a894438-3204-4c59-b2be-9a7930b9679b" providerId="ADAL" clId="{CD3DE5C3-2943-4645-A2A6-7F1E0B357F8E}" dt="2020-09-16T20:36:51.199" v="50"/>
          <ac:spMkLst>
            <pc:docMk/>
            <pc:sldMk cId="691127851" sldId="264"/>
            <ac:spMk id="44" creationId="{4A0527E9-78B5-4EAF-92AE-2139860F8266}"/>
          </ac:spMkLst>
        </pc:spChg>
        <pc:spChg chg="add mod">
          <ac:chgData name="Paz" userId="4a894438-3204-4c59-b2be-9a7930b9679b" providerId="ADAL" clId="{CD3DE5C3-2943-4645-A2A6-7F1E0B357F8E}" dt="2020-09-16T20:36:51.199" v="50"/>
          <ac:spMkLst>
            <pc:docMk/>
            <pc:sldMk cId="691127851" sldId="264"/>
            <ac:spMk id="45" creationId="{CE4A7511-44C6-4300-A24D-9BB535C7279F}"/>
          </ac:spMkLst>
        </pc:spChg>
        <pc:spChg chg="add mod">
          <ac:chgData name="Paz" userId="4a894438-3204-4c59-b2be-9a7930b9679b" providerId="ADAL" clId="{CD3DE5C3-2943-4645-A2A6-7F1E0B357F8E}" dt="2020-09-16T20:36:51.199" v="50"/>
          <ac:spMkLst>
            <pc:docMk/>
            <pc:sldMk cId="691127851" sldId="264"/>
            <ac:spMk id="46" creationId="{4BEAF51F-8D12-4448-A4A5-BAE14738AE02}"/>
          </ac:spMkLst>
        </pc:spChg>
        <pc:spChg chg="add mod">
          <ac:chgData name="Paz" userId="4a894438-3204-4c59-b2be-9a7930b9679b" providerId="ADAL" clId="{CD3DE5C3-2943-4645-A2A6-7F1E0B357F8E}" dt="2020-09-16T20:36:51.199" v="50"/>
          <ac:spMkLst>
            <pc:docMk/>
            <pc:sldMk cId="691127851" sldId="264"/>
            <ac:spMk id="47" creationId="{542D4BF9-59CF-4D12-BB59-C839CB97D6A5}"/>
          </ac:spMkLst>
        </pc:spChg>
        <pc:spChg chg="add mod">
          <ac:chgData name="Paz" userId="4a894438-3204-4c59-b2be-9a7930b9679b" providerId="ADAL" clId="{CD3DE5C3-2943-4645-A2A6-7F1E0B357F8E}" dt="2020-09-16T20:36:51.199" v="50"/>
          <ac:spMkLst>
            <pc:docMk/>
            <pc:sldMk cId="691127851" sldId="264"/>
            <ac:spMk id="48" creationId="{03889BA4-95BA-46AF-8E71-948FD5F01D3C}"/>
          </ac:spMkLst>
        </pc:spChg>
        <pc:spChg chg="add mod">
          <ac:chgData name="Paz" userId="4a894438-3204-4c59-b2be-9a7930b9679b" providerId="ADAL" clId="{CD3DE5C3-2943-4645-A2A6-7F1E0B357F8E}" dt="2020-09-16T20:36:54.702" v="59" actId="20577"/>
          <ac:spMkLst>
            <pc:docMk/>
            <pc:sldMk cId="691127851" sldId="264"/>
            <ac:spMk id="49" creationId="{28142740-6D4A-407E-A148-16D61DBA9348}"/>
          </ac:spMkLst>
        </pc:spChg>
        <pc:picChg chg="add mod">
          <ac:chgData name="Paz" userId="4a894438-3204-4c59-b2be-9a7930b9679b" providerId="ADAL" clId="{CD3DE5C3-2943-4645-A2A6-7F1E0B357F8E}" dt="2020-09-16T20:36:24.056" v="28" actId="27614"/>
          <ac:picMkLst>
            <pc:docMk/>
            <pc:sldMk cId="691127851" sldId="264"/>
            <ac:picMk id="6" creationId="{AA7032DD-36FA-48D3-9C4D-F7487471236A}"/>
          </ac:picMkLst>
        </pc:picChg>
      </pc:sldChg>
      <pc:sldChg chg="addSp delSp modSp new mod modAnim">
        <pc:chgData name="Paz" userId="4a894438-3204-4c59-b2be-9a7930b9679b" providerId="ADAL" clId="{CD3DE5C3-2943-4645-A2A6-7F1E0B357F8E}" dt="2020-09-16T20:37:15.049" v="76" actId="20577"/>
        <pc:sldMkLst>
          <pc:docMk/>
          <pc:sldMk cId="3443096794" sldId="265"/>
        </pc:sldMkLst>
        <pc:spChg chg="del">
          <ac:chgData name="Paz" userId="4a894438-3204-4c59-b2be-9a7930b9679b" providerId="ADAL" clId="{CD3DE5C3-2943-4645-A2A6-7F1E0B357F8E}" dt="2020-09-16T20:36:58.511" v="61" actId="478"/>
          <ac:spMkLst>
            <pc:docMk/>
            <pc:sldMk cId="3443096794" sldId="265"/>
            <ac:spMk id="2" creationId="{2A831821-D54A-40F7-804D-4AD341E5875F}"/>
          </ac:spMkLst>
        </pc:spChg>
        <pc:spChg chg="add del mod">
          <ac:chgData name="Paz" userId="4a894438-3204-4c59-b2be-9a7930b9679b" providerId="ADAL" clId="{CD3DE5C3-2943-4645-A2A6-7F1E0B357F8E}" dt="2020-09-16T20:37:09.943" v="67"/>
          <ac:spMkLst>
            <pc:docMk/>
            <pc:sldMk cId="3443096794" sldId="265"/>
            <ac:spMk id="5" creationId="{4158E784-46D4-428C-8E2B-774813D02BDB}"/>
          </ac:spMkLst>
        </pc:spChg>
        <pc:spChg chg="add del mod">
          <ac:chgData name="Paz" userId="4a894438-3204-4c59-b2be-9a7930b9679b" providerId="ADAL" clId="{CD3DE5C3-2943-4645-A2A6-7F1E0B357F8E}" dt="2020-09-16T20:37:09.943" v="67"/>
          <ac:spMkLst>
            <pc:docMk/>
            <pc:sldMk cId="3443096794" sldId="265"/>
            <ac:spMk id="6" creationId="{AA86E0C5-6F53-44D7-811B-9CE8434159BE}"/>
          </ac:spMkLst>
        </pc:spChg>
        <pc:spChg chg="add del mod">
          <ac:chgData name="Paz" userId="4a894438-3204-4c59-b2be-9a7930b9679b" providerId="ADAL" clId="{CD3DE5C3-2943-4645-A2A6-7F1E0B357F8E}" dt="2020-09-16T20:37:09.943" v="67"/>
          <ac:spMkLst>
            <pc:docMk/>
            <pc:sldMk cId="3443096794" sldId="265"/>
            <ac:spMk id="7" creationId="{2A6B510B-A13D-4928-B3AB-84ECAF1478F1}"/>
          </ac:spMkLst>
        </pc:spChg>
        <pc:spChg chg="add del mod">
          <ac:chgData name="Paz" userId="4a894438-3204-4c59-b2be-9a7930b9679b" providerId="ADAL" clId="{CD3DE5C3-2943-4645-A2A6-7F1E0B357F8E}" dt="2020-09-16T20:37:09.943" v="67"/>
          <ac:spMkLst>
            <pc:docMk/>
            <pc:sldMk cId="3443096794" sldId="265"/>
            <ac:spMk id="8" creationId="{AA7D859F-77DF-459C-B28E-8EC31DE8394A}"/>
          </ac:spMkLst>
        </pc:spChg>
        <pc:spChg chg="add del mod">
          <ac:chgData name="Paz" userId="4a894438-3204-4c59-b2be-9a7930b9679b" providerId="ADAL" clId="{CD3DE5C3-2943-4645-A2A6-7F1E0B357F8E}" dt="2020-09-16T20:37:09.943" v="67"/>
          <ac:spMkLst>
            <pc:docMk/>
            <pc:sldMk cId="3443096794" sldId="265"/>
            <ac:spMk id="9" creationId="{51E12133-EFC0-4AC5-AD44-F0737FC11C1A}"/>
          </ac:spMkLst>
        </pc:spChg>
        <pc:spChg chg="add del mod">
          <ac:chgData name="Paz" userId="4a894438-3204-4c59-b2be-9a7930b9679b" providerId="ADAL" clId="{CD3DE5C3-2943-4645-A2A6-7F1E0B357F8E}" dt="2020-09-16T20:37:09.943" v="67"/>
          <ac:spMkLst>
            <pc:docMk/>
            <pc:sldMk cId="3443096794" sldId="265"/>
            <ac:spMk id="10" creationId="{E1782673-0BE0-4B09-934E-EA806C4C033A}"/>
          </ac:spMkLst>
        </pc:spChg>
        <pc:spChg chg="add del mod">
          <ac:chgData name="Paz" userId="4a894438-3204-4c59-b2be-9a7930b9679b" providerId="ADAL" clId="{CD3DE5C3-2943-4645-A2A6-7F1E0B357F8E}" dt="2020-09-16T20:37:09.943" v="67"/>
          <ac:spMkLst>
            <pc:docMk/>
            <pc:sldMk cId="3443096794" sldId="265"/>
            <ac:spMk id="11" creationId="{D4608F12-A910-4D0A-8D7F-1B81F5709D4B}"/>
          </ac:spMkLst>
        </pc:spChg>
        <pc:spChg chg="add del mod">
          <ac:chgData name="Paz" userId="4a894438-3204-4c59-b2be-9a7930b9679b" providerId="ADAL" clId="{CD3DE5C3-2943-4645-A2A6-7F1E0B357F8E}" dt="2020-09-16T20:37:09.943" v="67"/>
          <ac:spMkLst>
            <pc:docMk/>
            <pc:sldMk cId="3443096794" sldId="265"/>
            <ac:spMk id="12" creationId="{1881D439-025A-468E-BD35-7371CDE73809}"/>
          </ac:spMkLst>
        </pc:spChg>
        <pc:spChg chg="add del mod">
          <ac:chgData name="Paz" userId="4a894438-3204-4c59-b2be-9a7930b9679b" providerId="ADAL" clId="{CD3DE5C3-2943-4645-A2A6-7F1E0B357F8E}" dt="2020-09-16T20:37:09.943" v="67"/>
          <ac:spMkLst>
            <pc:docMk/>
            <pc:sldMk cId="3443096794" sldId="265"/>
            <ac:spMk id="13" creationId="{1C37308D-1D1E-4A95-A82C-7BAD13A46CA3}"/>
          </ac:spMkLst>
        </pc:spChg>
        <pc:spChg chg="add del mod">
          <ac:chgData name="Paz" userId="4a894438-3204-4c59-b2be-9a7930b9679b" providerId="ADAL" clId="{CD3DE5C3-2943-4645-A2A6-7F1E0B357F8E}" dt="2020-09-16T20:37:09.943" v="67"/>
          <ac:spMkLst>
            <pc:docMk/>
            <pc:sldMk cId="3443096794" sldId="265"/>
            <ac:spMk id="14" creationId="{0E867D63-795C-4951-A2FB-9BA27174EFE0}"/>
          </ac:spMkLst>
        </pc:spChg>
        <pc:spChg chg="add del mod">
          <ac:chgData name="Paz" userId="4a894438-3204-4c59-b2be-9a7930b9679b" providerId="ADAL" clId="{CD3DE5C3-2943-4645-A2A6-7F1E0B357F8E}" dt="2020-09-16T20:37:09.943" v="67"/>
          <ac:spMkLst>
            <pc:docMk/>
            <pc:sldMk cId="3443096794" sldId="265"/>
            <ac:spMk id="15" creationId="{08876D72-C969-44E9-B75C-DB38EF681E6E}"/>
          </ac:spMkLst>
        </pc:spChg>
        <pc:spChg chg="add del mod">
          <ac:chgData name="Paz" userId="4a894438-3204-4c59-b2be-9a7930b9679b" providerId="ADAL" clId="{CD3DE5C3-2943-4645-A2A6-7F1E0B357F8E}" dt="2020-09-16T20:37:09.943" v="67"/>
          <ac:spMkLst>
            <pc:docMk/>
            <pc:sldMk cId="3443096794" sldId="265"/>
            <ac:spMk id="16" creationId="{5722BE81-CC8D-435E-AAB6-FF45D5CD27FE}"/>
          </ac:spMkLst>
        </pc:spChg>
        <pc:spChg chg="add del mod">
          <ac:chgData name="Paz" userId="4a894438-3204-4c59-b2be-9a7930b9679b" providerId="ADAL" clId="{CD3DE5C3-2943-4645-A2A6-7F1E0B357F8E}" dt="2020-09-16T20:37:09.943" v="67"/>
          <ac:spMkLst>
            <pc:docMk/>
            <pc:sldMk cId="3443096794" sldId="265"/>
            <ac:spMk id="17" creationId="{EAC64002-431F-48E6-9F9F-2042007F5829}"/>
          </ac:spMkLst>
        </pc:spChg>
        <pc:spChg chg="add del mod">
          <ac:chgData name="Paz" userId="4a894438-3204-4c59-b2be-9a7930b9679b" providerId="ADAL" clId="{CD3DE5C3-2943-4645-A2A6-7F1E0B357F8E}" dt="2020-09-16T20:37:09.943" v="67"/>
          <ac:spMkLst>
            <pc:docMk/>
            <pc:sldMk cId="3443096794" sldId="265"/>
            <ac:spMk id="18" creationId="{027ABABD-8382-4953-A1F2-9CD2F374D808}"/>
          </ac:spMkLst>
        </pc:spChg>
        <pc:spChg chg="add del mod">
          <ac:chgData name="Paz" userId="4a894438-3204-4c59-b2be-9a7930b9679b" providerId="ADAL" clId="{CD3DE5C3-2943-4645-A2A6-7F1E0B357F8E}" dt="2020-09-16T20:37:09.943" v="67"/>
          <ac:spMkLst>
            <pc:docMk/>
            <pc:sldMk cId="3443096794" sldId="265"/>
            <ac:spMk id="19" creationId="{843DCF9C-6FFE-404E-AA01-22CF60FF18D5}"/>
          </ac:spMkLst>
        </pc:spChg>
        <pc:spChg chg="add del mod">
          <ac:chgData name="Paz" userId="4a894438-3204-4c59-b2be-9a7930b9679b" providerId="ADAL" clId="{CD3DE5C3-2943-4645-A2A6-7F1E0B357F8E}" dt="2020-09-16T20:37:09.943" v="67"/>
          <ac:spMkLst>
            <pc:docMk/>
            <pc:sldMk cId="3443096794" sldId="265"/>
            <ac:spMk id="20" creationId="{583815B1-A1AB-448B-9993-2FC580293540}"/>
          </ac:spMkLst>
        </pc:spChg>
        <pc:spChg chg="add del mod">
          <ac:chgData name="Paz" userId="4a894438-3204-4c59-b2be-9a7930b9679b" providerId="ADAL" clId="{CD3DE5C3-2943-4645-A2A6-7F1E0B357F8E}" dt="2020-09-16T20:37:09.943" v="67"/>
          <ac:spMkLst>
            <pc:docMk/>
            <pc:sldMk cId="3443096794" sldId="265"/>
            <ac:spMk id="21" creationId="{977506C7-79F8-47A8-9E5B-6706C6AE74D9}"/>
          </ac:spMkLst>
        </pc:spChg>
        <pc:spChg chg="add del mod">
          <ac:chgData name="Paz" userId="4a894438-3204-4c59-b2be-9a7930b9679b" providerId="ADAL" clId="{CD3DE5C3-2943-4645-A2A6-7F1E0B357F8E}" dt="2020-09-16T20:37:09.943" v="67"/>
          <ac:spMkLst>
            <pc:docMk/>
            <pc:sldMk cId="3443096794" sldId="265"/>
            <ac:spMk id="22" creationId="{C00DAE8D-2E92-44D7-A07F-4572A1619D2A}"/>
          </ac:spMkLst>
        </pc:spChg>
        <pc:spChg chg="add del mod">
          <ac:chgData name="Paz" userId="4a894438-3204-4c59-b2be-9a7930b9679b" providerId="ADAL" clId="{CD3DE5C3-2943-4645-A2A6-7F1E0B357F8E}" dt="2020-09-16T20:37:09.943" v="67"/>
          <ac:spMkLst>
            <pc:docMk/>
            <pc:sldMk cId="3443096794" sldId="265"/>
            <ac:spMk id="23" creationId="{CE72BDC5-08FD-45F2-B4AD-77062A1A2E78}"/>
          </ac:spMkLst>
        </pc:spChg>
        <pc:spChg chg="add del mod">
          <ac:chgData name="Paz" userId="4a894438-3204-4c59-b2be-9a7930b9679b" providerId="ADAL" clId="{CD3DE5C3-2943-4645-A2A6-7F1E0B357F8E}" dt="2020-09-16T20:37:09.943" v="67"/>
          <ac:spMkLst>
            <pc:docMk/>
            <pc:sldMk cId="3443096794" sldId="265"/>
            <ac:spMk id="24" creationId="{087C11F5-0CDC-4DC9-84A8-D2B0C14F6BF8}"/>
          </ac:spMkLst>
        </pc:spChg>
        <pc:spChg chg="add del mod">
          <ac:chgData name="Paz" userId="4a894438-3204-4c59-b2be-9a7930b9679b" providerId="ADAL" clId="{CD3DE5C3-2943-4645-A2A6-7F1E0B357F8E}" dt="2020-09-16T20:37:09.943" v="67"/>
          <ac:spMkLst>
            <pc:docMk/>
            <pc:sldMk cId="3443096794" sldId="265"/>
            <ac:spMk id="25" creationId="{92C0EB19-226A-4F79-BC25-89CEBA2D203C}"/>
          </ac:spMkLst>
        </pc:spChg>
        <pc:spChg chg="add del mod">
          <ac:chgData name="Paz" userId="4a894438-3204-4c59-b2be-9a7930b9679b" providerId="ADAL" clId="{CD3DE5C3-2943-4645-A2A6-7F1E0B357F8E}" dt="2020-09-16T20:37:09.943" v="67"/>
          <ac:spMkLst>
            <pc:docMk/>
            <pc:sldMk cId="3443096794" sldId="265"/>
            <ac:spMk id="26" creationId="{A347F891-E453-42C1-A47A-8C42D300282E}"/>
          </ac:spMkLst>
        </pc:spChg>
        <pc:spChg chg="add mod">
          <ac:chgData name="Paz" userId="4a894438-3204-4c59-b2be-9a7930b9679b" providerId="ADAL" clId="{CD3DE5C3-2943-4645-A2A6-7F1E0B357F8E}" dt="2020-09-16T20:37:11.618" v="68"/>
          <ac:spMkLst>
            <pc:docMk/>
            <pc:sldMk cId="3443096794" sldId="265"/>
            <ac:spMk id="27" creationId="{4A0F6347-B20E-40CE-98D8-BAEED7C2D445}"/>
          </ac:spMkLst>
        </pc:spChg>
        <pc:spChg chg="add mod">
          <ac:chgData name="Paz" userId="4a894438-3204-4c59-b2be-9a7930b9679b" providerId="ADAL" clId="{CD3DE5C3-2943-4645-A2A6-7F1E0B357F8E}" dt="2020-09-16T20:37:11.618" v="68"/>
          <ac:spMkLst>
            <pc:docMk/>
            <pc:sldMk cId="3443096794" sldId="265"/>
            <ac:spMk id="28" creationId="{D4D4A63D-4646-46CA-841B-5EE9EEA25799}"/>
          </ac:spMkLst>
        </pc:spChg>
        <pc:spChg chg="add mod">
          <ac:chgData name="Paz" userId="4a894438-3204-4c59-b2be-9a7930b9679b" providerId="ADAL" clId="{CD3DE5C3-2943-4645-A2A6-7F1E0B357F8E}" dt="2020-09-16T20:37:11.618" v="68"/>
          <ac:spMkLst>
            <pc:docMk/>
            <pc:sldMk cId="3443096794" sldId="265"/>
            <ac:spMk id="29" creationId="{0BCB9852-8CE4-4C1B-BCD9-D648C1FF3E3E}"/>
          </ac:spMkLst>
        </pc:spChg>
        <pc:spChg chg="add mod">
          <ac:chgData name="Paz" userId="4a894438-3204-4c59-b2be-9a7930b9679b" providerId="ADAL" clId="{CD3DE5C3-2943-4645-A2A6-7F1E0B357F8E}" dt="2020-09-16T20:37:11.618" v="68"/>
          <ac:spMkLst>
            <pc:docMk/>
            <pc:sldMk cId="3443096794" sldId="265"/>
            <ac:spMk id="30" creationId="{E6C75609-8D29-46A4-9D60-885E2B22FC34}"/>
          </ac:spMkLst>
        </pc:spChg>
        <pc:spChg chg="add mod">
          <ac:chgData name="Paz" userId="4a894438-3204-4c59-b2be-9a7930b9679b" providerId="ADAL" clId="{CD3DE5C3-2943-4645-A2A6-7F1E0B357F8E}" dt="2020-09-16T20:37:11.618" v="68"/>
          <ac:spMkLst>
            <pc:docMk/>
            <pc:sldMk cId="3443096794" sldId="265"/>
            <ac:spMk id="31" creationId="{A0288F10-B64F-416A-98B3-6EDDBFF9C51E}"/>
          </ac:spMkLst>
        </pc:spChg>
        <pc:spChg chg="add mod">
          <ac:chgData name="Paz" userId="4a894438-3204-4c59-b2be-9a7930b9679b" providerId="ADAL" clId="{CD3DE5C3-2943-4645-A2A6-7F1E0B357F8E}" dt="2020-09-16T20:37:11.618" v="68"/>
          <ac:spMkLst>
            <pc:docMk/>
            <pc:sldMk cId="3443096794" sldId="265"/>
            <ac:spMk id="32" creationId="{F79E751B-F835-4735-9BBB-4EC8CDA12CC9}"/>
          </ac:spMkLst>
        </pc:spChg>
        <pc:spChg chg="add mod">
          <ac:chgData name="Paz" userId="4a894438-3204-4c59-b2be-9a7930b9679b" providerId="ADAL" clId="{CD3DE5C3-2943-4645-A2A6-7F1E0B357F8E}" dt="2020-09-16T20:37:11.618" v="68"/>
          <ac:spMkLst>
            <pc:docMk/>
            <pc:sldMk cId="3443096794" sldId="265"/>
            <ac:spMk id="33" creationId="{60B64513-3180-4E4D-B4C3-F70313282251}"/>
          </ac:spMkLst>
        </pc:spChg>
        <pc:spChg chg="add mod">
          <ac:chgData name="Paz" userId="4a894438-3204-4c59-b2be-9a7930b9679b" providerId="ADAL" clId="{CD3DE5C3-2943-4645-A2A6-7F1E0B357F8E}" dt="2020-09-16T20:37:11.618" v="68"/>
          <ac:spMkLst>
            <pc:docMk/>
            <pc:sldMk cId="3443096794" sldId="265"/>
            <ac:spMk id="34" creationId="{E48F8761-2F11-43AF-8157-BCD35C82F5E7}"/>
          </ac:spMkLst>
        </pc:spChg>
        <pc:spChg chg="add mod">
          <ac:chgData name="Paz" userId="4a894438-3204-4c59-b2be-9a7930b9679b" providerId="ADAL" clId="{CD3DE5C3-2943-4645-A2A6-7F1E0B357F8E}" dt="2020-09-16T20:37:11.618" v="68"/>
          <ac:spMkLst>
            <pc:docMk/>
            <pc:sldMk cId="3443096794" sldId="265"/>
            <ac:spMk id="35" creationId="{4EF8DBBF-5325-4D26-AB19-F1A4754A496C}"/>
          </ac:spMkLst>
        </pc:spChg>
        <pc:spChg chg="add mod">
          <ac:chgData name="Paz" userId="4a894438-3204-4c59-b2be-9a7930b9679b" providerId="ADAL" clId="{CD3DE5C3-2943-4645-A2A6-7F1E0B357F8E}" dt="2020-09-16T20:37:11.618" v="68"/>
          <ac:spMkLst>
            <pc:docMk/>
            <pc:sldMk cId="3443096794" sldId="265"/>
            <ac:spMk id="36" creationId="{D153F138-09B5-4AEB-8377-8C708BB8FD86}"/>
          </ac:spMkLst>
        </pc:spChg>
        <pc:spChg chg="add mod">
          <ac:chgData name="Paz" userId="4a894438-3204-4c59-b2be-9a7930b9679b" providerId="ADAL" clId="{CD3DE5C3-2943-4645-A2A6-7F1E0B357F8E}" dt="2020-09-16T20:37:11.618" v="68"/>
          <ac:spMkLst>
            <pc:docMk/>
            <pc:sldMk cId="3443096794" sldId="265"/>
            <ac:spMk id="37" creationId="{F98F1A08-6749-4E50-8B2B-C4D10F62C102}"/>
          </ac:spMkLst>
        </pc:spChg>
        <pc:spChg chg="add mod">
          <ac:chgData name="Paz" userId="4a894438-3204-4c59-b2be-9a7930b9679b" providerId="ADAL" clId="{CD3DE5C3-2943-4645-A2A6-7F1E0B357F8E}" dt="2020-09-16T20:37:11.618" v="68"/>
          <ac:spMkLst>
            <pc:docMk/>
            <pc:sldMk cId="3443096794" sldId="265"/>
            <ac:spMk id="38" creationId="{CDB3D020-B99B-451A-B70D-A52075D65456}"/>
          </ac:spMkLst>
        </pc:spChg>
        <pc:spChg chg="add mod">
          <ac:chgData name="Paz" userId="4a894438-3204-4c59-b2be-9a7930b9679b" providerId="ADAL" clId="{CD3DE5C3-2943-4645-A2A6-7F1E0B357F8E}" dt="2020-09-16T20:37:11.618" v="68"/>
          <ac:spMkLst>
            <pc:docMk/>
            <pc:sldMk cId="3443096794" sldId="265"/>
            <ac:spMk id="39" creationId="{1D65E515-DEDB-48C0-AB24-F431A16D5827}"/>
          </ac:spMkLst>
        </pc:spChg>
        <pc:spChg chg="add mod">
          <ac:chgData name="Paz" userId="4a894438-3204-4c59-b2be-9a7930b9679b" providerId="ADAL" clId="{CD3DE5C3-2943-4645-A2A6-7F1E0B357F8E}" dt="2020-09-16T20:37:11.618" v="68"/>
          <ac:spMkLst>
            <pc:docMk/>
            <pc:sldMk cId="3443096794" sldId="265"/>
            <ac:spMk id="40" creationId="{425992AD-460F-4FEF-AF1A-8D9403C33FCC}"/>
          </ac:spMkLst>
        </pc:spChg>
        <pc:spChg chg="add mod">
          <ac:chgData name="Paz" userId="4a894438-3204-4c59-b2be-9a7930b9679b" providerId="ADAL" clId="{CD3DE5C3-2943-4645-A2A6-7F1E0B357F8E}" dt="2020-09-16T20:37:11.618" v="68"/>
          <ac:spMkLst>
            <pc:docMk/>
            <pc:sldMk cId="3443096794" sldId="265"/>
            <ac:spMk id="41" creationId="{185AED47-37CD-4CC6-A8B3-34E7E65C9806}"/>
          </ac:spMkLst>
        </pc:spChg>
        <pc:spChg chg="add mod">
          <ac:chgData name="Paz" userId="4a894438-3204-4c59-b2be-9a7930b9679b" providerId="ADAL" clId="{CD3DE5C3-2943-4645-A2A6-7F1E0B357F8E}" dt="2020-09-16T20:37:11.618" v="68"/>
          <ac:spMkLst>
            <pc:docMk/>
            <pc:sldMk cId="3443096794" sldId="265"/>
            <ac:spMk id="42" creationId="{1DF351C8-7613-4058-98C9-40B393C771E0}"/>
          </ac:spMkLst>
        </pc:spChg>
        <pc:spChg chg="add mod">
          <ac:chgData name="Paz" userId="4a894438-3204-4c59-b2be-9a7930b9679b" providerId="ADAL" clId="{CD3DE5C3-2943-4645-A2A6-7F1E0B357F8E}" dt="2020-09-16T20:37:11.618" v="68"/>
          <ac:spMkLst>
            <pc:docMk/>
            <pc:sldMk cId="3443096794" sldId="265"/>
            <ac:spMk id="43" creationId="{AC722019-C62B-436C-9AB7-B8FDAEB6BD7C}"/>
          </ac:spMkLst>
        </pc:spChg>
        <pc:spChg chg="add mod">
          <ac:chgData name="Paz" userId="4a894438-3204-4c59-b2be-9a7930b9679b" providerId="ADAL" clId="{CD3DE5C3-2943-4645-A2A6-7F1E0B357F8E}" dt="2020-09-16T20:37:11.618" v="68"/>
          <ac:spMkLst>
            <pc:docMk/>
            <pc:sldMk cId="3443096794" sldId="265"/>
            <ac:spMk id="44" creationId="{C56A1AD1-5BD6-4639-8D5A-CF339DFF7078}"/>
          </ac:spMkLst>
        </pc:spChg>
        <pc:spChg chg="add mod">
          <ac:chgData name="Paz" userId="4a894438-3204-4c59-b2be-9a7930b9679b" providerId="ADAL" clId="{CD3DE5C3-2943-4645-A2A6-7F1E0B357F8E}" dt="2020-09-16T20:37:11.618" v="68"/>
          <ac:spMkLst>
            <pc:docMk/>
            <pc:sldMk cId="3443096794" sldId="265"/>
            <ac:spMk id="45" creationId="{BC7974C3-6FE9-48F4-939D-ABE8A0BD2A7F}"/>
          </ac:spMkLst>
        </pc:spChg>
        <pc:spChg chg="add mod">
          <ac:chgData name="Paz" userId="4a894438-3204-4c59-b2be-9a7930b9679b" providerId="ADAL" clId="{CD3DE5C3-2943-4645-A2A6-7F1E0B357F8E}" dt="2020-09-16T20:37:11.618" v="68"/>
          <ac:spMkLst>
            <pc:docMk/>
            <pc:sldMk cId="3443096794" sldId="265"/>
            <ac:spMk id="46" creationId="{D5626202-0799-4CA4-A4F2-B5804AC4D7F5}"/>
          </ac:spMkLst>
        </pc:spChg>
        <pc:spChg chg="add mod">
          <ac:chgData name="Paz" userId="4a894438-3204-4c59-b2be-9a7930b9679b" providerId="ADAL" clId="{CD3DE5C3-2943-4645-A2A6-7F1E0B357F8E}" dt="2020-09-16T20:37:11.618" v="68"/>
          <ac:spMkLst>
            <pc:docMk/>
            <pc:sldMk cId="3443096794" sldId="265"/>
            <ac:spMk id="47" creationId="{C35D9AED-72C2-46E1-88C6-1C5BEFC6521A}"/>
          </ac:spMkLst>
        </pc:spChg>
        <pc:spChg chg="add mod">
          <ac:chgData name="Paz" userId="4a894438-3204-4c59-b2be-9a7930b9679b" providerId="ADAL" clId="{CD3DE5C3-2943-4645-A2A6-7F1E0B357F8E}" dt="2020-09-16T20:37:15.049" v="76" actId="20577"/>
          <ac:spMkLst>
            <pc:docMk/>
            <pc:sldMk cId="3443096794" sldId="265"/>
            <ac:spMk id="48" creationId="{7B1F5C3F-C23E-4088-9911-A37D07E31B36}"/>
          </ac:spMkLst>
        </pc:spChg>
        <pc:picChg chg="add mod">
          <ac:chgData name="Paz" userId="4a894438-3204-4c59-b2be-9a7930b9679b" providerId="ADAL" clId="{CD3DE5C3-2943-4645-A2A6-7F1E0B357F8E}" dt="2020-09-16T20:37:09.943" v="67"/>
          <ac:picMkLst>
            <pc:docMk/>
            <pc:sldMk cId="3443096794" sldId="265"/>
            <ac:picMk id="4" creationId="{CDB17133-F13A-4109-A554-4FBFD068B479}"/>
          </ac:picMkLst>
        </pc:picChg>
      </pc:sldChg>
      <pc:sldChg chg="addSp delSp modSp new mod modAnim">
        <pc:chgData name="Paz" userId="4a894438-3204-4c59-b2be-9a7930b9679b" providerId="ADAL" clId="{CD3DE5C3-2943-4645-A2A6-7F1E0B357F8E}" dt="2020-09-16T20:37:29.515" v="91" actId="20577"/>
        <pc:sldMkLst>
          <pc:docMk/>
          <pc:sldMk cId="130900157" sldId="266"/>
        </pc:sldMkLst>
        <pc:spChg chg="del">
          <ac:chgData name="Paz" userId="4a894438-3204-4c59-b2be-9a7930b9679b" providerId="ADAL" clId="{CD3DE5C3-2943-4645-A2A6-7F1E0B357F8E}" dt="2020-09-16T20:37:19.525" v="78" actId="478"/>
          <ac:spMkLst>
            <pc:docMk/>
            <pc:sldMk cId="130900157" sldId="266"/>
            <ac:spMk id="2" creationId="{FE7315E1-C52F-4090-8F85-58485E6B343D}"/>
          </ac:spMkLst>
        </pc:spChg>
        <pc:spChg chg="add mod">
          <ac:chgData name="Paz" userId="4a894438-3204-4c59-b2be-9a7930b9679b" providerId="ADAL" clId="{CD3DE5C3-2943-4645-A2A6-7F1E0B357F8E}" dt="2020-09-16T20:37:26.363" v="82"/>
          <ac:spMkLst>
            <pc:docMk/>
            <pc:sldMk cId="130900157" sldId="266"/>
            <ac:spMk id="5" creationId="{59BBEA4D-8000-43FC-9FF5-E405BCB43FD7}"/>
          </ac:spMkLst>
        </pc:spChg>
        <pc:spChg chg="add mod">
          <ac:chgData name="Paz" userId="4a894438-3204-4c59-b2be-9a7930b9679b" providerId="ADAL" clId="{CD3DE5C3-2943-4645-A2A6-7F1E0B357F8E}" dt="2020-09-16T20:37:26.363" v="82"/>
          <ac:spMkLst>
            <pc:docMk/>
            <pc:sldMk cId="130900157" sldId="266"/>
            <ac:spMk id="6" creationId="{EE6973BE-C987-483B-8800-38B4ACCAF448}"/>
          </ac:spMkLst>
        </pc:spChg>
        <pc:spChg chg="add mod">
          <ac:chgData name="Paz" userId="4a894438-3204-4c59-b2be-9a7930b9679b" providerId="ADAL" clId="{CD3DE5C3-2943-4645-A2A6-7F1E0B357F8E}" dt="2020-09-16T20:37:26.363" v="82"/>
          <ac:spMkLst>
            <pc:docMk/>
            <pc:sldMk cId="130900157" sldId="266"/>
            <ac:spMk id="7" creationId="{EFACC912-D90B-4462-95DC-0800BF4A1062}"/>
          </ac:spMkLst>
        </pc:spChg>
        <pc:spChg chg="add mod">
          <ac:chgData name="Paz" userId="4a894438-3204-4c59-b2be-9a7930b9679b" providerId="ADAL" clId="{CD3DE5C3-2943-4645-A2A6-7F1E0B357F8E}" dt="2020-09-16T20:37:26.363" v="82"/>
          <ac:spMkLst>
            <pc:docMk/>
            <pc:sldMk cId="130900157" sldId="266"/>
            <ac:spMk id="8" creationId="{D2D82D8F-514D-4ABA-B191-20EE102AD486}"/>
          </ac:spMkLst>
        </pc:spChg>
        <pc:spChg chg="add mod">
          <ac:chgData name="Paz" userId="4a894438-3204-4c59-b2be-9a7930b9679b" providerId="ADAL" clId="{CD3DE5C3-2943-4645-A2A6-7F1E0B357F8E}" dt="2020-09-16T20:37:26.363" v="82"/>
          <ac:spMkLst>
            <pc:docMk/>
            <pc:sldMk cId="130900157" sldId="266"/>
            <ac:spMk id="9" creationId="{761FED6E-1203-4E18-A593-CA43F7AB8789}"/>
          </ac:spMkLst>
        </pc:spChg>
        <pc:spChg chg="add mod">
          <ac:chgData name="Paz" userId="4a894438-3204-4c59-b2be-9a7930b9679b" providerId="ADAL" clId="{CD3DE5C3-2943-4645-A2A6-7F1E0B357F8E}" dt="2020-09-16T20:37:26.363" v="82"/>
          <ac:spMkLst>
            <pc:docMk/>
            <pc:sldMk cId="130900157" sldId="266"/>
            <ac:spMk id="10" creationId="{5452DC3B-BD16-4BBE-A162-DA609D92AC03}"/>
          </ac:spMkLst>
        </pc:spChg>
        <pc:spChg chg="add mod">
          <ac:chgData name="Paz" userId="4a894438-3204-4c59-b2be-9a7930b9679b" providerId="ADAL" clId="{CD3DE5C3-2943-4645-A2A6-7F1E0B357F8E}" dt="2020-09-16T20:37:26.363" v="82"/>
          <ac:spMkLst>
            <pc:docMk/>
            <pc:sldMk cId="130900157" sldId="266"/>
            <ac:spMk id="11" creationId="{9DA2912B-6733-49E1-8548-8259D1DD3424}"/>
          </ac:spMkLst>
        </pc:spChg>
        <pc:spChg chg="add mod">
          <ac:chgData name="Paz" userId="4a894438-3204-4c59-b2be-9a7930b9679b" providerId="ADAL" clId="{CD3DE5C3-2943-4645-A2A6-7F1E0B357F8E}" dt="2020-09-16T20:37:26.363" v="82"/>
          <ac:spMkLst>
            <pc:docMk/>
            <pc:sldMk cId="130900157" sldId="266"/>
            <ac:spMk id="12" creationId="{208271F0-6DF9-4AB5-9DCA-116CC93352A4}"/>
          </ac:spMkLst>
        </pc:spChg>
        <pc:spChg chg="add mod">
          <ac:chgData name="Paz" userId="4a894438-3204-4c59-b2be-9a7930b9679b" providerId="ADAL" clId="{CD3DE5C3-2943-4645-A2A6-7F1E0B357F8E}" dt="2020-09-16T20:37:26.363" v="82"/>
          <ac:spMkLst>
            <pc:docMk/>
            <pc:sldMk cId="130900157" sldId="266"/>
            <ac:spMk id="13" creationId="{46E10FDC-9E7A-4D0D-A1B8-9823390FCD4A}"/>
          </ac:spMkLst>
        </pc:spChg>
        <pc:spChg chg="add mod">
          <ac:chgData name="Paz" userId="4a894438-3204-4c59-b2be-9a7930b9679b" providerId="ADAL" clId="{CD3DE5C3-2943-4645-A2A6-7F1E0B357F8E}" dt="2020-09-16T20:37:26.363" v="82"/>
          <ac:spMkLst>
            <pc:docMk/>
            <pc:sldMk cId="130900157" sldId="266"/>
            <ac:spMk id="14" creationId="{7E15F224-7B35-48AB-8541-9DE08F7A7C7E}"/>
          </ac:spMkLst>
        </pc:spChg>
        <pc:spChg chg="add mod">
          <ac:chgData name="Paz" userId="4a894438-3204-4c59-b2be-9a7930b9679b" providerId="ADAL" clId="{CD3DE5C3-2943-4645-A2A6-7F1E0B357F8E}" dt="2020-09-16T20:37:26.363" v="82"/>
          <ac:spMkLst>
            <pc:docMk/>
            <pc:sldMk cId="130900157" sldId="266"/>
            <ac:spMk id="15" creationId="{2BA37B67-CBE7-4F68-B8F6-070EB060573E}"/>
          </ac:spMkLst>
        </pc:spChg>
        <pc:spChg chg="add mod">
          <ac:chgData name="Paz" userId="4a894438-3204-4c59-b2be-9a7930b9679b" providerId="ADAL" clId="{CD3DE5C3-2943-4645-A2A6-7F1E0B357F8E}" dt="2020-09-16T20:37:26.363" v="82"/>
          <ac:spMkLst>
            <pc:docMk/>
            <pc:sldMk cId="130900157" sldId="266"/>
            <ac:spMk id="16" creationId="{4DD0BB0C-AC28-47D7-AFA9-5516539C5173}"/>
          </ac:spMkLst>
        </pc:spChg>
        <pc:spChg chg="add mod">
          <ac:chgData name="Paz" userId="4a894438-3204-4c59-b2be-9a7930b9679b" providerId="ADAL" clId="{CD3DE5C3-2943-4645-A2A6-7F1E0B357F8E}" dt="2020-09-16T20:37:26.363" v="82"/>
          <ac:spMkLst>
            <pc:docMk/>
            <pc:sldMk cId="130900157" sldId="266"/>
            <ac:spMk id="17" creationId="{58DF6432-2D86-4B11-B671-B4040DE5171A}"/>
          </ac:spMkLst>
        </pc:spChg>
        <pc:spChg chg="add mod">
          <ac:chgData name="Paz" userId="4a894438-3204-4c59-b2be-9a7930b9679b" providerId="ADAL" clId="{CD3DE5C3-2943-4645-A2A6-7F1E0B357F8E}" dt="2020-09-16T20:37:26.363" v="82"/>
          <ac:spMkLst>
            <pc:docMk/>
            <pc:sldMk cId="130900157" sldId="266"/>
            <ac:spMk id="18" creationId="{544FFC57-189C-421A-B8E4-BB266C009B60}"/>
          </ac:spMkLst>
        </pc:spChg>
        <pc:spChg chg="add mod">
          <ac:chgData name="Paz" userId="4a894438-3204-4c59-b2be-9a7930b9679b" providerId="ADAL" clId="{CD3DE5C3-2943-4645-A2A6-7F1E0B357F8E}" dt="2020-09-16T20:37:26.363" v="82"/>
          <ac:spMkLst>
            <pc:docMk/>
            <pc:sldMk cId="130900157" sldId="266"/>
            <ac:spMk id="19" creationId="{4855B486-355F-4B5B-9949-81E41A26A892}"/>
          </ac:spMkLst>
        </pc:spChg>
        <pc:spChg chg="add mod">
          <ac:chgData name="Paz" userId="4a894438-3204-4c59-b2be-9a7930b9679b" providerId="ADAL" clId="{CD3DE5C3-2943-4645-A2A6-7F1E0B357F8E}" dt="2020-09-16T20:37:26.363" v="82"/>
          <ac:spMkLst>
            <pc:docMk/>
            <pc:sldMk cId="130900157" sldId="266"/>
            <ac:spMk id="20" creationId="{352B81D6-FB62-4AB2-9818-1F166FE4ECE5}"/>
          </ac:spMkLst>
        </pc:spChg>
        <pc:spChg chg="add mod">
          <ac:chgData name="Paz" userId="4a894438-3204-4c59-b2be-9a7930b9679b" providerId="ADAL" clId="{CD3DE5C3-2943-4645-A2A6-7F1E0B357F8E}" dt="2020-09-16T20:37:26.363" v="82"/>
          <ac:spMkLst>
            <pc:docMk/>
            <pc:sldMk cId="130900157" sldId="266"/>
            <ac:spMk id="21" creationId="{B40A91B8-D8D8-4603-BBE8-D0F49A42D7F8}"/>
          </ac:spMkLst>
        </pc:spChg>
        <pc:spChg chg="add mod">
          <ac:chgData name="Paz" userId="4a894438-3204-4c59-b2be-9a7930b9679b" providerId="ADAL" clId="{CD3DE5C3-2943-4645-A2A6-7F1E0B357F8E}" dt="2020-09-16T20:37:26.363" v="82"/>
          <ac:spMkLst>
            <pc:docMk/>
            <pc:sldMk cId="130900157" sldId="266"/>
            <ac:spMk id="22" creationId="{5C22E66B-ACAD-4571-B184-DF94202BD3AD}"/>
          </ac:spMkLst>
        </pc:spChg>
        <pc:spChg chg="add mod">
          <ac:chgData name="Paz" userId="4a894438-3204-4c59-b2be-9a7930b9679b" providerId="ADAL" clId="{CD3DE5C3-2943-4645-A2A6-7F1E0B357F8E}" dt="2020-09-16T20:37:26.363" v="82"/>
          <ac:spMkLst>
            <pc:docMk/>
            <pc:sldMk cId="130900157" sldId="266"/>
            <ac:spMk id="23" creationId="{A9771B39-2C09-4ACF-92B0-E57FC53D6F6F}"/>
          </ac:spMkLst>
        </pc:spChg>
        <pc:spChg chg="add mod">
          <ac:chgData name="Paz" userId="4a894438-3204-4c59-b2be-9a7930b9679b" providerId="ADAL" clId="{CD3DE5C3-2943-4645-A2A6-7F1E0B357F8E}" dt="2020-09-16T20:37:26.363" v="82"/>
          <ac:spMkLst>
            <pc:docMk/>
            <pc:sldMk cId="130900157" sldId="266"/>
            <ac:spMk id="24" creationId="{9B843A45-94E4-436F-A25F-4636118CF28E}"/>
          </ac:spMkLst>
        </pc:spChg>
        <pc:spChg chg="add mod">
          <ac:chgData name="Paz" userId="4a894438-3204-4c59-b2be-9a7930b9679b" providerId="ADAL" clId="{CD3DE5C3-2943-4645-A2A6-7F1E0B357F8E}" dt="2020-09-16T20:37:26.363" v="82"/>
          <ac:spMkLst>
            <pc:docMk/>
            <pc:sldMk cId="130900157" sldId="266"/>
            <ac:spMk id="25" creationId="{A71E0D7F-52DE-4DC7-96CD-2428CD280033}"/>
          </ac:spMkLst>
        </pc:spChg>
        <pc:spChg chg="add mod">
          <ac:chgData name="Paz" userId="4a894438-3204-4c59-b2be-9a7930b9679b" providerId="ADAL" clId="{CD3DE5C3-2943-4645-A2A6-7F1E0B357F8E}" dt="2020-09-16T20:37:29.515" v="91" actId="20577"/>
          <ac:spMkLst>
            <pc:docMk/>
            <pc:sldMk cId="130900157" sldId="266"/>
            <ac:spMk id="26" creationId="{BADCEDF4-045B-4AB4-932A-B181E2BB3736}"/>
          </ac:spMkLst>
        </pc:spChg>
        <pc:picChg chg="add mod">
          <ac:chgData name="Paz" userId="4a894438-3204-4c59-b2be-9a7930b9679b" providerId="ADAL" clId="{CD3DE5C3-2943-4645-A2A6-7F1E0B357F8E}" dt="2020-09-16T20:37:26.321" v="81" actId="962"/>
          <ac:picMkLst>
            <pc:docMk/>
            <pc:sldMk cId="130900157" sldId="266"/>
            <ac:picMk id="4" creationId="{9E07CAEE-D4CC-44FF-8EF0-5842448075D0}"/>
          </ac:picMkLst>
        </pc:picChg>
      </pc:sldChg>
      <pc:sldChg chg="addSp delSp modSp new mod modAnim">
        <pc:chgData name="Paz" userId="4a894438-3204-4c59-b2be-9a7930b9679b" providerId="ADAL" clId="{CD3DE5C3-2943-4645-A2A6-7F1E0B357F8E}" dt="2020-09-16T20:37:50.797" v="109" actId="20577"/>
        <pc:sldMkLst>
          <pc:docMk/>
          <pc:sldMk cId="3736011856" sldId="267"/>
        </pc:sldMkLst>
        <pc:spChg chg="del">
          <ac:chgData name="Paz" userId="4a894438-3204-4c59-b2be-9a7930b9679b" providerId="ADAL" clId="{CD3DE5C3-2943-4645-A2A6-7F1E0B357F8E}" dt="2020-09-16T20:37:34.982" v="93" actId="478"/>
          <ac:spMkLst>
            <pc:docMk/>
            <pc:sldMk cId="3736011856" sldId="267"/>
            <ac:spMk id="2" creationId="{DE30C924-CBDA-43AB-82E1-B7BD3840EFA6}"/>
          </ac:spMkLst>
        </pc:spChg>
        <pc:spChg chg="add del mod">
          <ac:chgData name="Paz" userId="4a894438-3204-4c59-b2be-9a7930b9679b" providerId="ADAL" clId="{CD3DE5C3-2943-4645-A2A6-7F1E0B357F8E}" dt="2020-09-16T20:37:37.012" v="95"/>
          <ac:spMkLst>
            <pc:docMk/>
            <pc:sldMk cId="3736011856" sldId="267"/>
            <ac:spMk id="3" creationId="{F1387C94-888A-4EEE-940B-5BA57FD089CA}"/>
          </ac:spMkLst>
        </pc:spChg>
        <pc:spChg chg="add del mod">
          <ac:chgData name="Paz" userId="4a894438-3204-4c59-b2be-9a7930b9679b" providerId="ADAL" clId="{CD3DE5C3-2943-4645-A2A6-7F1E0B357F8E}" dt="2020-09-16T20:37:37.012" v="95"/>
          <ac:spMkLst>
            <pc:docMk/>
            <pc:sldMk cId="3736011856" sldId="267"/>
            <ac:spMk id="4" creationId="{42D8E58A-5F18-46BD-9AD4-726E5860558D}"/>
          </ac:spMkLst>
        </pc:spChg>
        <pc:spChg chg="add del mod">
          <ac:chgData name="Paz" userId="4a894438-3204-4c59-b2be-9a7930b9679b" providerId="ADAL" clId="{CD3DE5C3-2943-4645-A2A6-7F1E0B357F8E}" dt="2020-09-16T20:37:37.012" v="95"/>
          <ac:spMkLst>
            <pc:docMk/>
            <pc:sldMk cId="3736011856" sldId="267"/>
            <ac:spMk id="5" creationId="{B9F2DF0E-F7A0-4FAA-9EF2-A7345EE3C0E4}"/>
          </ac:spMkLst>
        </pc:spChg>
        <pc:spChg chg="add del mod">
          <ac:chgData name="Paz" userId="4a894438-3204-4c59-b2be-9a7930b9679b" providerId="ADAL" clId="{CD3DE5C3-2943-4645-A2A6-7F1E0B357F8E}" dt="2020-09-16T20:37:37.012" v="95"/>
          <ac:spMkLst>
            <pc:docMk/>
            <pc:sldMk cId="3736011856" sldId="267"/>
            <ac:spMk id="6" creationId="{F9D629E2-DDC6-4F34-91A3-ED6CCA355051}"/>
          </ac:spMkLst>
        </pc:spChg>
        <pc:spChg chg="add del mod">
          <ac:chgData name="Paz" userId="4a894438-3204-4c59-b2be-9a7930b9679b" providerId="ADAL" clId="{CD3DE5C3-2943-4645-A2A6-7F1E0B357F8E}" dt="2020-09-16T20:37:37.012" v="95"/>
          <ac:spMkLst>
            <pc:docMk/>
            <pc:sldMk cId="3736011856" sldId="267"/>
            <ac:spMk id="7" creationId="{D1B1820D-5BA9-4B48-AED7-C6088917E3ED}"/>
          </ac:spMkLst>
        </pc:spChg>
        <pc:spChg chg="add del mod">
          <ac:chgData name="Paz" userId="4a894438-3204-4c59-b2be-9a7930b9679b" providerId="ADAL" clId="{CD3DE5C3-2943-4645-A2A6-7F1E0B357F8E}" dt="2020-09-16T20:37:37.012" v="95"/>
          <ac:spMkLst>
            <pc:docMk/>
            <pc:sldMk cId="3736011856" sldId="267"/>
            <ac:spMk id="8" creationId="{5FBE3367-593D-42C3-8218-D72EE831F9EA}"/>
          </ac:spMkLst>
        </pc:spChg>
        <pc:spChg chg="add del mod">
          <ac:chgData name="Paz" userId="4a894438-3204-4c59-b2be-9a7930b9679b" providerId="ADAL" clId="{CD3DE5C3-2943-4645-A2A6-7F1E0B357F8E}" dt="2020-09-16T20:37:37.012" v="95"/>
          <ac:spMkLst>
            <pc:docMk/>
            <pc:sldMk cId="3736011856" sldId="267"/>
            <ac:spMk id="9" creationId="{122B62C0-9627-4AB7-91C4-F60FAE8C8D7C}"/>
          </ac:spMkLst>
        </pc:spChg>
        <pc:spChg chg="add del mod">
          <ac:chgData name="Paz" userId="4a894438-3204-4c59-b2be-9a7930b9679b" providerId="ADAL" clId="{CD3DE5C3-2943-4645-A2A6-7F1E0B357F8E}" dt="2020-09-16T20:37:37.012" v="95"/>
          <ac:spMkLst>
            <pc:docMk/>
            <pc:sldMk cId="3736011856" sldId="267"/>
            <ac:spMk id="10" creationId="{C1819FBB-1EBA-4390-9248-3A94C1A5E41B}"/>
          </ac:spMkLst>
        </pc:spChg>
        <pc:spChg chg="add del mod">
          <ac:chgData name="Paz" userId="4a894438-3204-4c59-b2be-9a7930b9679b" providerId="ADAL" clId="{CD3DE5C3-2943-4645-A2A6-7F1E0B357F8E}" dt="2020-09-16T20:37:37.012" v="95"/>
          <ac:spMkLst>
            <pc:docMk/>
            <pc:sldMk cId="3736011856" sldId="267"/>
            <ac:spMk id="11" creationId="{91E30F27-AF01-4FD9-8BC7-FD1F780D8807}"/>
          </ac:spMkLst>
        </pc:spChg>
        <pc:spChg chg="add del mod">
          <ac:chgData name="Paz" userId="4a894438-3204-4c59-b2be-9a7930b9679b" providerId="ADAL" clId="{CD3DE5C3-2943-4645-A2A6-7F1E0B357F8E}" dt="2020-09-16T20:37:37.012" v="95"/>
          <ac:spMkLst>
            <pc:docMk/>
            <pc:sldMk cId="3736011856" sldId="267"/>
            <ac:spMk id="12" creationId="{D2F2FF75-B932-40BE-88E7-ADA8A964CF5F}"/>
          </ac:spMkLst>
        </pc:spChg>
        <pc:spChg chg="add del mod">
          <ac:chgData name="Paz" userId="4a894438-3204-4c59-b2be-9a7930b9679b" providerId="ADAL" clId="{CD3DE5C3-2943-4645-A2A6-7F1E0B357F8E}" dt="2020-09-16T20:37:37.012" v="95"/>
          <ac:spMkLst>
            <pc:docMk/>
            <pc:sldMk cId="3736011856" sldId="267"/>
            <ac:spMk id="13" creationId="{127AE49C-6E95-461E-BBCC-9C06F77B4185}"/>
          </ac:spMkLst>
        </pc:spChg>
        <pc:spChg chg="add del mod">
          <ac:chgData name="Paz" userId="4a894438-3204-4c59-b2be-9a7930b9679b" providerId="ADAL" clId="{CD3DE5C3-2943-4645-A2A6-7F1E0B357F8E}" dt="2020-09-16T20:37:37.012" v="95"/>
          <ac:spMkLst>
            <pc:docMk/>
            <pc:sldMk cId="3736011856" sldId="267"/>
            <ac:spMk id="14" creationId="{EC8CC157-C078-4C96-8E5C-DABE5928D750}"/>
          </ac:spMkLst>
        </pc:spChg>
        <pc:spChg chg="add del mod">
          <ac:chgData name="Paz" userId="4a894438-3204-4c59-b2be-9a7930b9679b" providerId="ADAL" clId="{CD3DE5C3-2943-4645-A2A6-7F1E0B357F8E}" dt="2020-09-16T20:37:37.012" v="95"/>
          <ac:spMkLst>
            <pc:docMk/>
            <pc:sldMk cId="3736011856" sldId="267"/>
            <ac:spMk id="15" creationId="{29703A95-6E3F-4869-9136-A656102AD69D}"/>
          </ac:spMkLst>
        </pc:spChg>
        <pc:spChg chg="add del mod">
          <ac:chgData name="Paz" userId="4a894438-3204-4c59-b2be-9a7930b9679b" providerId="ADAL" clId="{CD3DE5C3-2943-4645-A2A6-7F1E0B357F8E}" dt="2020-09-16T20:37:37.012" v="95"/>
          <ac:spMkLst>
            <pc:docMk/>
            <pc:sldMk cId="3736011856" sldId="267"/>
            <ac:spMk id="16" creationId="{744AA7B4-AE5C-4E7A-91FD-922330FCDCB0}"/>
          </ac:spMkLst>
        </pc:spChg>
        <pc:spChg chg="add del mod">
          <ac:chgData name="Paz" userId="4a894438-3204-4c59-b2be-9a7930b9679b" providerId="ADAL" clId="{CD3DE5C3-2943-4645-A2A6-7F1E0B357F8E}" dt="2020-09-16T20:37:37.012" v="95"/>
          <ac:spMkLst>
            <pc:docMk/>
            <pc:sldMk cId="3736011856" sldId="267"/>
            <ac:spMk id="17" creationId="{F5F1C6E2-9AEF-4C1E-9E58-8B871CC13F27}"/>
          </ac:spMkLst>
        </pc:spChg>
        <pc:spChg chg="add del mod">
          <ac:chgData name="Paz" userId="4a894438-3204-4c59-b2be-9a7930b9679b" providerId="ADAL" clId="{CD3DE5C3-2943-4645-A2A6-7F1E0B357F8E}" dt="2020-09-16T20:37:37.012" v="95"/>
          <ac:spMkLst>
            <pc:docMk/>
            <pc:sldMk cId="3736011856" sldId="267"/>
            <ac:spMk id="18" creationId="{8AFFE285-E32B-4611-A93D-1C3855763D9A}"/>
          </ac:spMkLst>
        </pc:spChg>
        <pc:spChg chg="add del mod">
          <ac:chgData name="Paz" userId="4a894438-3204-4c59-b2be-9a7930b9679b" providerId="ADAL" clId="{CD3DE5C3-2943-4645-A2A6-7F1E0B357F8E}" dt="2020-09-16T20:37:37.012" v="95"/>
          <ac:spMkLst>
            <pc:docMk/>
            <pc:sldMk cId="3736011856" sldId="267"/>
            <ac:spMk id="19" creationId="{14879309-4A70-4372-B72F-BA842B9A29C8}"/>
          </ac:spMkLst>
        </pc:spChg>
        <pc:spChg chg="add del mod">
          <ac:chgData name="Paz" userId="4a894438-3204-4c59-b2be-9a7930b9679b" providerId="ADAL" clId="{CD3DE5C3-2943-4645-A2A6-7F1E0B357F8E}" dt="2020-09-16T20:37:37.012" v="95"/>
          <ac:spMkLst>
            <pc:docMk/>
            <pc:sldMk cId="3736011856" sldId="267"/>
            <ac:spMk id="20" creationId="{E863E68B-F777-45F7-B359-EAEEA7D3938F}"/>
          </ac:spMkLst>
        </pc:spChg>
        <pc:spChg chg="add del mod">
          <ac:chgData name="Paz" userId="4a894438-3204-4c59-b2be-9a7930b9679b" providerId="ADAL" clId="{CD3DE5C3-2943-4645-A2A6-7F1E0B357F8E}" dt="2020-09-16T20:37:37.012" v="95"/>
          <ac:spMkLst>
            <pc:docMk/>
            <pc:sldMk cId="3736011856" sldId="267"/>
            <ac:spMk id="21" creationId="{814ECEE1-D5AE-43AB-A15B-27745A7986AC}"/>
          </ac:spMkLst>
        </pc:spChg>
        <pc:spChg chg="add del mod">
          <ac:chgData name="Paz" userId="4a894438-3204-4c59-b2be-9a7930b9679b" providerId="ADAL" clId="{CD3DE5C3-2943-4645-A2A6-7F1E0B357F8E}" dt="2020-09-16T20:37:37.012" v="95"/>
          <ac:spMkLst>
            <pc:docMk/>
            <pc:sldMk cId="3736011856" sldId="267"/>
            <ac:spMk id="22" creationId="{14848226-1C1C-456F-B38F-2158ADB022A5}"/>
          </ac:spMkLst>
        </pc:spChg>
        <pc:spChg chg="add del mod">
          <ac:chgData name="Paz" userId="4a894438-3204-4c59-b2be-9a7930b9679b" providerId="ADAL" clId="{CD3DE5C3-2943-4645-A2A6-7F1E0B357F8E}" dt="2020-09-16T20:37:37.012" v="95"/>
          <ac:spMkLst>
            <pc:docMk/>
            <pc:sldMk cId="3736011856" sldId="267"/>
            <ac:spMk id="23" creationId="{AD5F129E-F9CF-4286-A31C-73450FF1A177}"/>
          </ac:spMkLst>
        </pc:spChg>
        <pc:spChg chg="add del mod">
          <ac:chgData name="Paz" userId="4a894438-3204-4c59-b2be-9a7930b9679b" providerId="ADAL" clId="{CD3DE5C3-2943-4645-A2A6-7F1E0B357F8E}" dt="2020-09-16T20:37:37.012" v="95"/>
          <ac:spMkLst>
            <pc:docMk/>
            <pc:sldMk cId="3736011856" sldId="267"/>
            <ac:spMk id="24" creationId="{23C2F36E-87D1-408F-BB2F-FEC4444BBD7D}"/>
          </ac:spMkLst>
        </pc:spChg>
        <pc:spChg chg="add del mod">
          <ac:chgData name="Paz" userId="4a894438-3204-4c59-b2be-9a7930b9679b" providerId="ADAL" clId="{CD3DE5C3-2943-4645-A2A6-7F1E0B357F8E}" dt="2020-09-16T20:37:45.800" v="101"/>
          <ac:spMkLst>
            <pc:docMk/>
            <pc:sldMk cId="3736011856" sldId="267"/>
            <ac:spMk id="27" creationId="{353CE633-24EF-4A3E-8EE8-7273957C73C0}"/>
          </ac:spMkLst>
        </pc:spChg>
        <pc:spChg chg="add del mod">
          <ac:chgData name="Paz" userId="4a894438-3204-4c59-b2be-9a7930b9679b" providerId="ADAL" clId="{CD3DE5C3-2943-4645-A2A6-7F1E0B357F8E}" dt="2020-09-16T20:37:45.800" v="101"/>
          <ac:spMkLst>
            <pc:docMk/>
            <pc:sldMk cId="3736011856" sldId="267"/>
            <ac:spMk id="28" creationId="{6640EDBA-0099-455A-9839-E9E6A22280F5}"/>
          </ac:spMkLst>
        </pc:spChg>
        <pc:spChg chg="add del mod">
          <ac:chgData name="Paz" userId="4a894438-3204-4c59-b2be-9a7930b9679b" providerId="ADAL" clId="{CD3DE5C3-2943-4645-A2A6-7F1E0B357F8E}" dt="2020-09-16T20:37:45.800" v="101"/>
          <ac:spMkLst>
            <pc:docMk/>
            <pc:sldMk cId="3736011856" sldId="267"/>
            <ac:spMk id="29" creationId="{F33E1A4E-AEB9-45EF-B327-65DACE157FEB}"/>
          </ac:spMkLst>
        </pc:spChg>
        <pc:spChg chg="add del mod">
          <ac:chgData name="Paz" userId="4a894438-3204-4c59-b2be-9a7930b9679b" providerId="ADAL" clId="{CD3DE5C3-2943-4645-A2A6-7F1E0B357F8E}" dt="2020-09-16T20:37:45.800" v="101"/>
          <ac:spMkLst>
            <pc:docMk/>
            <pc:sldMk cId="3736011856" sldId="267"/>
            <ac:spMk id="30" creationId="{A81C63A4-65FD-4A45-878C-05484E6966E9}"/>
          </ac:spMkLst>
        </pc:spChg>
        <pc:spChg chg="add del mod">
          <ac:chgData name="Paz" userId="4a894438-3204-4c59-b2be-9a7930b9679b" providerId="ADAL" clId="{CD3DE5C3-2943-4645-A2A6-7F1E0B357F8E}" dt="2020-09-16T20:37:45.800" v="101"/>
          <ac:spMkLst>
            <pc:docMk/>
            <pc:sldMk cId="3736011856" sldId="267"/>
            <ac:spMk id="31" creationId="{0609AE92-9CC8-49EA-BC34-6044A3D497C3}"/>
          </ac:spMkLst>
        </pc:spChg>
        <pc:spChg chg="add del mod">
          <ac:chgData name="Paz" userId="4a894438-3204-4c59-b2be-9a7930b9679b" providerId="ADAL" clId="{CD3DE5C3-2943-4645-A2A6-7F1E0B357F8E}" dt="2020-09-16T20:37:45.800" v="101"/>
          <ac:spMkLst>
            <pc:docMk/>
            <pc:sldMk cId="3736011856" sldId="267"/>
            <ac:spMk id="32" creationId="{609933E2-9A0A-4692-8B3A-37B957FD61DD}"/>
          </ac:spMkLst>
        </pc:spChg>
        <pc:spChg chg="add del mod">
          <ac:chgData name="Paz" userId="4a894438-3204-4c59-b2be-9a7930b9679b" providerId="ADAL" clId="{CD3DE5C3-2943-4645-A2A6-7F1E0B357F8E}" dt="2020-09-16T20:37:45.800" v="101"/>
          <ac:spMkLst>
            <pc:docMk/>
            <pc:sldMk cId="3736011856" sldId="267"/>
            <ac:spMk id="33" creationId="{35B44444-F5F6-456C-B9A8-E86D9C499B3C}"/>
          </ac:spMkLst>
        </pc:spChg>
        <pc:spChg chg="add del mod">
          <ac:chgData name="Paz" userId="4a894438-3204-4c59-b2be-9a7930b9679b" providerId="ADAL" clId="{CD3DE5C3-2943-4645-A2A6-7F1E0B357F8E}" dt="2020-09-16T20:37:45.800" v="101"/>
          <ac:spMkLst>
            <pc:docMk/>
            <pc:sldMk cId="3736011856" sldId="267"/>
            <ac:spMk id="34" creationId="{3D319368-BDE2-4905-B0BC-1BA6E840D7EF}"/>
          </ac:spMkLst>
        </pc:spChg>
        <pc:spChg chg="add del mod">
          <ac:chgData name="Paz" userId="4a894438-3204-4c59-b2be-9a7930b9679b" providerId="ADAL" clId="{CD3DE5C3-2943-4645-A2A6-7F1E0B357F8E}" dt="2020-09-16T20:37:45.800" v="101"/>
          <ac:spMkLst>
            <pc:docMk/>
            <pc:sldMk cId="3736011856" sldId="267"/>
            <ac:spMk id="35" creationId="{7A2421DF-061C-4AAF-86FB-223F11555A32}"/>
          </ac:spMkLst>
        </pc:spChg>
        <pc:spChg chg="add del mod">
          <ac:chgData name="Paz" userId="4a894438-3204-4c59-b2be-9a7930b9679b" providerId="ADAL" clId="{CD3DE5C3-2943-4645-A2A6-7F1E0B357F8E}" dt="2020-09-16T20:37:45.800" v="101"/>
          <ac:spMkLst>
            <pc:docMk/>
            <pc:sldMk cId="3736011856" sldId="267"/>
            <ac:spMk id="36" creationId="{3A374D4F-403A-433B-A665-ABDB154C0806}"/>
          </ac:spMkLst>
        </pc:spChg>
        <pc:spChg chg="add del mod">
          <ac:chgData name="Paz" userId="4a894438-3204-4c59-b2be-9a7930b9679b" providerId="ADAL" clId="{CD3DE5C3-2943-4645-A2A6-7F1E0B357F8E}" dt="2020-09-16T20:37:45.800" v="101"/>
          <ac:spMkLst>
            <pc:docMk/>
            <pc:sldMk cId="3736011856" sldId="267"/>
            <ac:spMk id="37" creationId="{7CF1BD0B-2AD9-4D96-9556-FD6D4954D32B}"/>
          </ac:spMkLst>
        </pc:spChg>
        <pc:spChg chg="add del mod">
          <ac:chgData name="Paz" userId="4a894438-3204-4c59-b2be-9a7930b9679b" providerId="ADAL" clId="{CD3DE5C3-2943-4645-A2A6-7F1E0B357F8E}" dt="2020-09-16T20:37:45.800" v="101"/>
          <ac:spMkLst>
            <pc:docMk/>
            <pc:sldMk cId="3736011856" sldId="267"/>
            <ac:spMk id="38" creationId="{D71138D6-DB4A-4D11-A6A5-8EEBFED092AC}"/>
          </ac:spMkLst>
        </pc:spChg>
        <pc:spChg chg="add del mod">
          <ac:chgData name="Paz" userId="4a894438-3204-4c59-b2be-9a7930b9679b" providerId="ADAL" clId="{CD3DE5C3-2943-4645-A2A6-7F1E0B357F8E}" dt="2020-09-16T20:37:45.800" v="101"/>
          <ac:spMkLst>
            <pc:docMk/>
            <pc:sldMk cId="3736011856" sldId="267"/>
            <ac:spMk id="39" creationId="{0AD362E5-1BEA-4B09-9920-E72880CB897B}"/>
          </ac:spMkLst>
        </pc:spChg>
        <pc:spChg chg="add del mod">
          <ac:chgData name="Paz" userId="4a894438-3204-4c59-b2be-9a7930b9679b" providerId="ADAL" clId="{CD3DE5C3-2943-4645-A2A6-7F1E0B357F8E}" dt="2020-09-16T20:37:45.800" v="101"/>
          <ac:spMkLst>
            <pc:docMk/>
            <pc:sldMk cId="3736011856" sldId="267"/>
            <ac:spMk id="40" creationId="{6741BC69-CEE8-4B47-83AF-D0A1E4E4029A}"/>
          </ac:spMkLst>
        </pc:spChg>
        <pc:spChg chg="add del mod">
          <ac:chgData name="Paz" userId="4a894438-3204-4c59-b2be-9a7930b9679b" providerId="ADAL" clId="{CD3DE5C3-2943-4645-A2A6-7F1E0B357F8E}" dt="2020-09-16T20:37:45.800" v="101"/>
          <ac:spMkLst>
            <pc:docMk/>
            <pc:sldMk cId="3736011856" sldId="267"/>
            <ac:spMk id="41" creationId="{429FD470-2D85-4ADC-AC05-9ED88C243992}"/>
          </ac:spMkLst>
        </pc:spChg>
        <pc:spChg chg="add del mod">
          <ac:chgData name="Paz" userId="4a894438-3204-4c59-b2be-9a7930b9679b" providerId="ADAL" clId="{CD3DE5C3-2943-4645-A2A6-7F1E0B357F8E}" dt="2020-09-16T20:37:45.800" v="101"/>
          <ac:spMkLst>
            <pc:docMk/>
            <pc:sldMk cId="3736011856" sldId="267"/>
            <ac:spMk id="42" creationId="{977FB65E-9FF3-40A4-94D3-8EF4EAC81BCB}"/>
          </ac:spMkLst>
        </pc:spChg>
        <pc:spChg chg="add del mod">
          <ac:chgData name="Paz" userId="4a894438-3204-4c59-b2be-9a7930b9679b" providerId="ADAL" clId="{CD3DE5C3-2943-4645-A2A6-7F1E0B357F8E}" dt="2020-09-16T20:37:45.800" v="101"/>
          <ac:spMkLst>
            <pc:docMk/>
            <pc:sldMk cId="3736011856" sldId="267"/>
            <ac:spMk id="43" creationId="{CBC09844-15F2-4AC9-9B39-BD99FD460A87}"/>
          </ac:spMkLst>
        </pc:spChg>
        <pc:spChg chg="add del mod">
          <ac:chgData name="Paz" userId="4a894438-3204-4c59-b2be-9a7930b9679b" providerId="ADAL" clId="{CD3DE5C3-2943-4645-A2A6-7F1E0B357F8E}" dt="2020-09-16T20:37:45.800" v="101"/>
          <ac:spMkLst>
            <pc:docMk/>
            <pc:sldMk cId="3736011856" sldId="267"/>
            <ac:spMk id="44" creationId="{DDDCFCFE-4221-41F1-AC66-2130F0F3352E}"/>
          </ac:spMkLst>
        </pc:spChg>
        <pc:spChg chg="add del mod">
          <ac:chgData name="Paz" userId="4a894438-3204-4c59-b2be-9a7930b9679b" providerId="ADAL" clId="{CD3DE5C3-2943-4645-A2A6-7F1E0B357F8E}" dt="2020-09-16T20:37:45.800" v="101"/>
          <ac:spMkLst>
            <pc:docMk/>
            <pc:sldMk cId="3736011856" sldId="267"/>
            <ac:spMk id="45" creationId="{2A9D31D1-BD66-4678-8CF9-85175F246817}"/>
          </ac:spMkLst>
        </pc:spChg>
        <pc:spChg chg="add del mod">
          <ac:chgData name="Paz" userId="4a894438-3204-4c59-b2be-9a7930b9679b" providerId="ADAL" clId="{CD3DE5C3-2943-4645-A2A6-7F1E0B357F8E}" dt="2020-09-16T20:37:45.800" v="101"/>
          <ac:spMkLst>
            <pc:docMk/>
            <pc:sldMk cId="3736011856" sldId="267"/>
            <ac:spMk id="46" creationId="{74DD2E9F-F28F-44CE-90F9-3B360537BE5F}"/>
          </ac:spMkLst>
        </pc:spChg>
        <pc:spChg chg="add del mod">
          <ac:chgData name="Paz" userId="4a894438-3204-4c59-b2be-9a7930b9679b" providerId="ADAL" clId="{CD3DE5C3-2943-4645-A2A6-7F1E0B357F8E}" dt="2020-09-16T20:37:45.800" v="101"/>
          <ac:spMkLst>
            <pc:docMk/>
            <pc:sldMk cId="3736011856" sldId="267"/>
            <ac:spMk id="47" creationId="{A6E6D6AB-8714-4F92-B580-0361B876D061}"/>
          </ac:spMkLst>
        </pc:spChg>
        <pc:spChg chg="add del mod">
          <ac:chgData name="Paz" userId="4a894438-3204-4c59-b2be-9a7930b9679b" providerId="ADAL" clId="{CD3DE5C3-2943-4645-A2A6-7F1E0B357F8E}" dt="2020-09-16T20:37:45.800" v="101"/>
          <ac:spMkLst>
            <pc:docMk/>
            <pc:sldMk cId="3736011856" sldId="267"/>
            <ac:spMk id="48" creationId="{0CC3D16B-EB46-4203-BA42-2879C1619B2F}"/>
          </ac:spMkLst>
        </pc:spChg>
        <pc:spChg chg="add mod">
          <ac:chgData name="Paz" userId="4a894438-3204-4c59-b2be-9a7930b9679b" providerId="ADAL" clId="{CD3DE5C3-2943-4645-A2A6-7F1E0B357F8E}" dt="2020-09-16T20:37:47.240" v="102"/>
          <ac:spMkLst>
            <pc:docMk/>
            <pc:sldMk cId="3736011856" sldId="267"/>
            <ac:spMk id="49" creationId="{2418E68B-6492-40D9-BD90-5639CD8B02DB}"/>
          </ac:spMkLst>
        </pc:spChg>
        <pc:spChg chg="add mod">
          <ac:chgData name="Paz" userId="4a894438-3204-4c59-b2be-9a7930b9679b" providerId="ADAL" clId="{CD3DE5C3-2943-4645-A2A6-7F1E0B357F8E}" dt="2020-09-16T20:37:47.240" v="102"/>
          <ac:spMkLst>
            <pc:docMk/>
            <pc:sldMk cId="3736011856" sldId="267"/>
            <ac:spMk id="50" creationId="{472D6DAD-5CE6-45D3-96A9-C8215DF69F54}"/>
          </ac:spMkLst>
        </pc:spChg>
        <pc:spChg chg="add mod">
          <ac:chgData name="Paz" userId="4a894438-3204-4c59-b2be-9a7930b9679b" providerId="ADAL" clId="{CD3DE5C3-2943-4645-A2A6-7F1E0B357F8E}" dt="2020-09-16T20:37:47.240" v="102"/>
          <ac:spMkLst>
            <pc:docMk/>
            <pc:sldMk cId="3736011856" sldId="267"/>
            <ac:spMk id="51" creationId="{E09D9415-5C28-4E1D-A991-33019B05E465}"/>
          </ac:spMkLst>
        </pc:spChg>
        <pc:spChg chg="add mod">
          <ac:chgData name="Paz" userId="4a894438-3204-4c59-b2be-9a7930b9679b" providerId="ADAL" clId="{CD3DE5C3-2943-4645-A2A6-7F1E0B357F8E}" dt="2020-09-16T20:37:47.240" v="102"/>
          <ac:spMkLst>
            <pc:docMk/>
            <pc:sldMk cId="3736011856" sldId="267"/>
            <ac:spMk id="52" creationId="{5810110D-0D75-49CB-BE8E-AE1DF89FAEE2}"/>
          </ac:spMkLst>
        </pc:spChg>
        <pc:spChg chg="add mod">
          <ac:chgData name="Paz" userId="4a894438-3204-4c59-b2be-9a7930b9679b" providerId="ADAL" clId="{CD3DE5C3-2943-4645-A2A6-7F1E0B357F8E}" dt="2020-09-16T20:37:47.240" v="102"/>
          <ac:spMkLst>
            <pc:docMk/>
            <pc:sldMk cId="3736011856" sldId="267"/>
            <ac:spMk id="53" creationId="{0A6D40A7-B4AF-4FC2-B5BD-8ADDE190D6B0}"/>
          </ac:spMkLst>
        </pc:spChg>
        <pc:spChg chg="add mod">
          <ac:chgData name="Paz" userId="4a894438-3204-4c59-b2be-9a7930b9679b" providerId="ADAL" clId="{CD3DE5C3-2943-4645-A2A6-7F1E0B357F8E}" dt="2020-09-16T20:37:47.240" v="102"/>
          <ac:spMkLst>
            <pc:docMk/>
            <pc:sldMk cId="3736011856" sldId="267"/>
            <ac:spMk id="54" creationId="{5F1CE3A5-32A6-40DE-B8E6-2D5F8A1BA7A4}"/>
          </ac:spMkLst>
        </pc:spChg>
        <pc:spChg chg="add mod">
          <ac:chgData name="Paz" userId="4a894438-3204-4c59-b2be-9a7930b9679b" providerId="ADAL" clId="{CD3DE5C3-2943-4645-A2A6-7F1E0B357F8E}" dt="2020-09-16T20:37:47.240" v="102"/>
          <ac:spMkLst>
            <pc:docMk/>
            <pc:sldMk cId="3736011856" sldId="267"/>
            <ac:spMk id="55" creationId="{085E2938-3CEE-40E5-9E4A-81E01B809074}"/>
          </ac:spMkLst>
        </pc:spChg>
        <pc:spChg chg="add mod">
          <ac:chgData name="Paz" userId="4a894438-3204-4c59-b2be-9a7930b9679b" providerId="ADAL" clId="{CD3DE5C3-2943-4645-A2A6-7F1E0B357F8E}" dt="2020-09-16T20:37:47.240" v="102"/>
          <ac:spMkLst>
            <pc:docMk/>
            <pc:sldMk cId="3736011856" sldId="267"/>
            <ac:spMk id="56" creationId="{7315FFE2-DD2E-4059-9A1E-9FF53D08658D}"/>
          </ac:spMkLst>
        </pc:spChg>
        <pc:spChg chg="add mod">
          <ac:chgData name="Paz" userId="4a894438-3204-4c59-b2be-9a7930b9679b" providerId="ADAL" clId="{CD3DE5C3-2943-4645-A2A6-7F1E0B357F8E}" dt="2020-09-16T20:37:47.240" v="102"/>
          <ac:spMkLst>
            <pc:docMk/>
            <pc:sldMk cId="3736011856" sldId="267"/>
            <ac:spMk id="57" creationId="{8FC581CF-6774-4CD3-B4D3-0046AA50F137}"/>
          </ac:spMkLst>
        </pc:spChg>
        <pc:spChg chg="add mod">
          <ac:chgData name="Paz" userId="4a894438-3204-4c59-b2be-9a7930b9679b" providerId="ADAL" clId="{CD3DE5C3-2943-4645-A2A6-7F1E0B357F8E}" dt="2020-09-16T20:37:47.240" v="102"/>
          <ac:spMkLst>
            <pc:docMk/>
            <pc:sldMk cId="3736011856" sldId="267"/>
            <ac:spMk id="58" creationId="{DF09EFF1-4D6D-4999-942F-04E0A9A25C20}"/>
          </ac:spMkLst>
        </pc:spChg>
        <pc:spChg chg="add mod">
          <ac:chgData name="Paz" userId="4a894438-3204-4c59-b2be-9a7930b9679b" providerId="ADAL" clId="{CD3DE5C3-2943-4645-A2A6-7F1E0B357F8E}" dt="2020-09-16T20:37:47.240" v="102"/>
          <ac:spMkLst>
            <pc:docMk/>
            <pc:sldMk cId="3736011856" sldId="267"/>
            <ac:spMk id="59" creationId="{19D67BB7-1C74-49A5-A9C3-03F2C3662C46}"/>
          </ac:spMkLst>
        </pc:spChg>
        <pc:spChg chg="add mod">
          <ac:chgData name="Paz" userId="4a894438-3204-4c59-b2be-9a7930b9679b" providerId="ADAL" clId="{CD3DE5C3-2943-4645-A2A6-7F1E0B357F8E}" dt="2020-09-16T20:37:47.240" v="102"/>
          <ac:spMkLst>
            <pc:docMk/>
            <pc:sldMk cId="3736011856" sldId="267"/>
            <ac:spMk id="60" creationId="{37484D6C-2969-424D-BB5E-57805757C018}"/>
          </ac:spMkLst>
        </pc:spChg>
        <pc:spChg chg="add mod">
          <ac:chgData name="Paz" userId="4a894438-3204-4c59-b2be-9a7930b9679b" providerId="ADAL" clId="{CD3DE5C3-2943-4645-A2A6-7F1E0B357F8E}" dt="2020-09-16T20:37:47.240" v="102"/>
          <ac:spMkLst>
            <pc:docMk/>
            <pc:sldMk cId="3736011856" sldId="267"/>
            <ac:spMk id="61" creationId="{B86B9AA5-98CF-4E5E-8AB9-074030428D56}"/>
          </ac:spMkLst>
        </pc:spChg>
        <pc:spChg chg="add mod">
          <ac:chgData name="Paz" userId="4a894438-3204-4c59-b2be-9a7930b9679b" providerId="ADAL" clId="{CD3DE5C3-2943-4645-A2A6-7F1E0B357F8E}" dt="2020-09-16T20:37:47.240" v="102"/>
          <ac:spMkLst>
            <pc:docMk/>
            <pc:sldMk cId="3736011856" sldId="267"/>
            <ac:spMk id="62" creationId="{F8154908-8D3F-4027-88B3-8ED868F877AE}"/>
          </ac:spMkLst>
        </pc:spChg>
        <pc:spChg chg="add mod">
          <ac:chgData name="Paz" userId="4a894438-3204-4c59-b2be-9a7930b9679b" providerId="ADAL" clId="{CD3DE5C3-2943-4645-A2A6-7F1E0B357F8E}" dt="2020-09-16T20:37:47.240" v="102"/>
          <ac:spMkLst>
            <pc:docMk/>
            <pc:sldMk cId="3736011856" sldId="267"/>
            <ac:spMk id="63" creationId="{9F7F6225-8E2C-4546-BA3A-7229630D4142}"/>
          </ac:spMkLst>
        </pc:spChg>
        <pc:spChg chg="add mod">
          <ac:chgData name="Paz" userId="4a894438-3204-4c59-b2be-9a7930b9679b" providerId="ADAL" clId="{CD3DE5C3-2943-4645-A2A6-7F1E0B357F8E}" dt="2020-09-16T20:37:47.240" v="102"/>
          <ac:spMkLst>
            <pc:docMk/>
            <pc:sldMk cId="3736011856" sldId="267"/>
            <ac:spMk id="64" creationId="{93813039-C5AD-4CAF-9814-2672FC97647B}"/>
          </ac:spMkLst>
        </pc:spChg>
        <pc:spChg chg="add mod">
          <ac:chgData name="Paz" userId="4a894438-3204-4c59-b2be-9a7930b9679b" providerId="ADAL" clId="{CD3DE5C3-2943-4645-A2A6-7F1E0B357F8E}" dt="2020-09-16T20:37:47.240" v="102"/>
          <ac:spMkLst>
            <pc:docMk/>
            <pc:sldMk cId="3736011856" sldId="267"/>
            <ac:spMk id="65" creationId="{35FB9528-DE3F-4A94-A35A-D3E7204A630F}"/>
          </ac:spMkLst>
        </pc:spChg>
        <pc:spChg chg="add mod">
          <ac:chgData name="Paz" userId="4a894438-3204-4c59-b2be-9a7930b9679b" providerId="ADAL" clId="{CD3DE5C3-2943-4645-A2A6-7F1E0B357F8E}" dt="2020-09-16T20:37:47.240" v="102"/>
          <ac:spMkLst>
            <pc:docMk/>
            <pc:sldMk cId="3736011856" sldId="267"/>
            <ac:spMk id="66" creationId="{6B6691FD-31CC-448B-9033-CF91A2CCE58F}"/>
          </ac:spMkLst>
        </pc:spChg>
        <pc:spChg chg="add mod">
          <ac:chgData name="Paz" userId="4a894438-3204-4c59-b2be-9a7930b9679b" providerId="ADAL" clId="{CD3DE5C3-2943-4645-A2A6-7F1E0B357F8E}" dt="2020-09-16T20:37:47.240" v="102"/>
          <ac:spMkLst>
            <pc:docMk/>
            <pc:sldMk cId="3736011856" sldId="267"/>
            <ac:spMk id="67" creationId="{23D48982-02EB-48AD-83E7-5B1DCF2F5B37}"/>
          </ac:spMkLst>
        </pc:spChg>
        <pc:spChg chg="add mod">
          <ac:chgData name="Paz" userId="4a894438-3204-4c59-b2be-9a7930b9679b" providerId="ADAL" clId="{CD3DE5C3-2943-4645-A2A6-7F1E0B357F8E}" dt="2020-09-16T20:37:47.240" v="102"/>
          <ac:spMkLst>
            <pc:docMk/>
            <pc:sldMk cId="3736011856" sldId="267"/>
            <ac:spMk id="68" creationId="{4C722C03-72F5-4947-BF00-1C3E29BE65AC}"/>
          </ac:spMkLst>
        </pc:spChg>
        <pc:spChg chg="add mod">
          <ac:chgData name="Paz" userId="4a894438-3204-4c59-b2be-9a7930b9679b" providerId="ADAL" clId="{CD3DE5C3-2943-4645-A2A6-7F1E0B357F8E}" dt="2020-09-16T20:37:47.240" v="102"/>
          <ac:spMkLst>
            <pc:docMk/>
            <pc:sldMk cId="3736011856" sldId="267"/>
            <ac:spMk id="69" creationId="{916EAE5A-696D-4581-9AB6-BBCC4C3B61C2}"/>
          </ac:spMkLst>
        </pc:spChg>
        <pc:spChg chg="add mod">
          <ac:chgData name="Paz" userId="4a894438-3204-4c59-b2be-9a7930b9679b" providerId="ADAL" clId="{CD3DE5C3-2943-4645-A2A6-7F1E0B357F8E}" dt="2020-09-16T20:37:50.797" v="109" actId="20577"/>
          <ac:spMkLst>
            <pc:docMk/>
            <pc:sldMk cId="3736011856" sldId="267"/>
            <ac:spMk id="70" creationId="{A2AA35A8-4204-46F2-A76D-F3771CDABD84}"/>
          </ac:spMkLst>
        </pc:spChg>
        <pc:picChg chg="add mod">
          <ac:chgData name="Paz" userId="4a894438-3204-4c59-b2be-9a7930b9679b" providerId="ADAL" clId="{CD3DE5C3-2943-4645-A2A6-7F1E0B357F8E}" dt="2020-09-16T20:37:45.800" v="101"/>
          <ac:picMkLst>
            <pc:docMk/>
            <pc:sldMk cId="3736011856" sldId="267"/>
            <ac:picMk id="26" creationId="{6CE2DB44-51E1-4E79-8189-208A5AF66141}"/>
          </ac:picMkLst>
        </pc:picChg>
      </pc:sldChg>
      <pc:sldChg chg="addSp delSp modSp new mod modAnim">
        <pc:chgData name="Paz" userId="4a894438-3204-4c59-b2be-9a7930b9679b" providerId="ADAL" clId="{CD3DE5C3-2943-4645-A2A6-7F1E0B357F8E}" dt="2020-09-16T20:39:00.109" v="125" actId="20577"/>
        <pc:sldMkLst>
          <pc:docMk/>
          <pc:sldMk cId="423381431" sldId="268"/>
        </pc:sldMkLst>
        <pc:spChg chg="del">
          <ac:chgData name="Paz" userId="4a894438-3204-4c59-b2be-9a7930b9679b" providerId="ADAL" clId="{CD3DE5C3-2943-4645-A2A6-7F1E0B357F8E}" dt="2020-09-16T20:38:45.253" v="111" actId="478"/>
          <ac:spMkLst>
            <pc:docMk/>
            <pc:sldMk cId="423381431" sldId="268"/>
            <ac:spMk id="2" creationId="{9625AECD-4FE6-49EC-BCD0-6C1516D0D7A7}"/>
          </ac:spMkLst>
        </pc:spChg>
        <pc:spChg chg="add mod">
          <ac:chgData name="Paz" userId="4a894438-3204-4c59-b2be-9a7930b9679b" providerId="ADAL" clId="{CD3DE5C3-2943-4645-A2A6-7F1E0B357F8E}" dt="2020-09-16T20:38:54.682" v="115"/>
          <ac:spMkLst>
            <pc:docMk/>
            <pc:sldMk cId="423381431" sldId="268"/>
            <ac:spMk id="5" creationId="{EDF2FB45-73F3-4019-AF56-F388B2C584EB}"/>
          </ac:spMkLst>
        </pc:spChg>
        <pc:spChg chg="add mod">
          <ac:chgData name="Paz" userId="4a894438-3204-4c59-b2be-9a7930b9679b" providerId="ADAL" clId="{CD3DE5C3-2943-4645-A2A6-7F1E0B357F8E}" dt="2020-09-16T20:38:54.682" v="115"/>
          <ac:spMkLst>
            <pc:docMk/>
            <pc:sldMk cId="423381431" sldId="268"/>
            <ac:spMk id="6" creationId="{558A6B6D-5044-41BC-973C-D116C5B13918}"/>
          </ac:spMkLst>
        </pc:spChg>
        <pc:spChg chg="add mod">
          <ac:chgData name="Paz" userId="4a894438-3204-4c59-b2be-9a7930b9679b" providerId="ADAL" clId="{CD3DE5C3-2943-4645-A2A6-7F1E0B357F8E}" dt="2020-09-16T20:38:54.682" v="115"/>
          <ac:spMkLst>
            <pc:docMk/>
            <pc:sldMk cId="423381431" sldId="268"/>
            <ac:spMk id="7" creationId="{D075D30A-8A49-4B82-8CD4-4DEECFC83506}"/>
          </ac:spMkLst>
        </pc:spChg>
        <pc:spChg chg="add mod">
          <ac:chgData name="Paz" userId="4a894438-3204-4c59-b2be-9a7930b9679b" providerId="ADAL" clId="{CD3DE5C3-2943-4645-A2A6-7F1E0B357F8E}" dt="2020-09-16T20:38:54.682" v="115"/>
          <ac:spMkLst>
            <pc:docMk/>
            <pc:sldMk cId="423381431" sldId="268"/>
            <ac:spMk id="8" creationId="{EE3A3D8B-D8D7-4A01-9394-CEF96FB992E0}"/>
          </ac:spMkLst>
        </pc:spChg>
        <pc:spChg chg="add mod">
          <ac:chgData name="Paz" userId="4a894438-3204-4c59-b2be-9a7930b9679b" providerId="ADAL" clId="{CD3DE5C3-2943-4645-A2A6-7F1E0B357F8E}" dt="2020-09-16T20:38:54.682" v="115"/>
          <ac:spMkLst>
            <pc:docMk/>
            <pc:sldMk cId="423381431" sldId="268"/>
            <ac:spMk id="9" creationId="{403A7BF3-E8FB-4DD7-989D-0B064585B4C3}"/>
          </ac:spMkLst>
        </pc:spChg>
        <pc:spChg chg="add mod">
          <ac:chgData name="Paz" userId="4a894438-3204-4c59-b2be-9a7930b9679b" providerId="ADAL" clId="{CD3DE5C3-2943-4645-A2A6-7F1E0B357F8E}" dt="2020-09-16T20:38:54.682" v="115"/>
          <ac:spMkLst>
            <pc:docMk/>
            <pc:sldMk cId="423381431" sldId="268"/>
            <ac:spMk id="10" creationId="{2AD7FCBA-C141-4677-B485-50424106374E}"/>
          </ac:spMkLst>
        </pc:spChg>
        <pc:spChg chg="add mod">
          <ac:chgData name="Paz" userId="4a894438-3204-4c59-b2be-9a7930b9679b" providerId="ADAL" clId="{CD3DE5C3-2943-4645-A2A6-7F1E0B357F8E}" dt="2020-09-16T20:38:54.682" v="115"/>
          <ac:spMkLst>
            <pc:docMk/>
            <pc:sldMk cId="423381431" sldId="268"/>
            <ac:spMk id="11" creationId="{A136B18E-B94A-4491-82D8-89E30FAB6E17}"/>
          </ac:spMkLst>
        </pc:spChg>
        <pc:spChg chg="add mod">
          <ac:chgData name="Paz" userId="4a894438-3204-4c59-b2be-9a7930b9679b" providerId="ADAL" clId="{CD3DE5C3-2943-4645-A2A6-7F1E0B357F8E}" dt="2020-09-16T20:38:54.682" v="115"/>
          <ac:spMkLst>
            <pc:docMk/>
            <pc:sldMk cId="423381431" sldId="268"/>
            <ac:spMk id="12" creationId="{EA173C40-B2F4-4B07-ABA6-915F9A58AA0A}"/>
          </ac:spMkLst>
        </pc:spChg>
        <pc:spChg chg="add mod">
          <ac:chgData name="Paz" userId="4a894438-3204-4c59-b2be-9a7930b9679b" providerId="ADAL" clId="{CD3DE5C3-2943-4645-A2A6-7F1E0B357F8E}" dt="2020-09-16T20:38:54.682" v="115"/>
          <ac:spMkLst>
            <pc:docMk/>
            <pc:sldMk cId="423381431" sldId="268"/>
            <ac:spMk id="13" creationId="{AB5EA594-E826-41C9-B65C-61669B5EF315}"/>
          </ac:spMkLst>
        </pc:spChg>
        <pc:spChg chg="add mod">
          <ac:chgData name="Paz" userId="4a894438-3204-4c59-b2be-9a7930b9679b" providerId="ADAL" clId="{CD3DE5C3-2943-4645-A2A6-7F1E0B357F8E}" dt="2020-09-16T20:38:54.682" v="115"/>
          <ac:spMkLst>
            <pc:docMk/>
            <pc:sldMk cId="423381431" sldId="268"/>
            <ac:spMk id="14" creationId="{3F5E180F-928F-4858-B3C8-06DD39E227DC}"/>
          </ac:spMkLst>
        </pc:spChg>
        <pc:spChg chg="add mod">
          <ac:chgData name="Paz" userId="4a894438-3204-4c59-b2be-9a7930b9679b" providerId="ADAL" clId="{CD3DE5C3-2943-4645-A2A6-7F1E0B357F8E}" dt="2020-09-16T20:38:54.682" v="115"/>
          <ac:spMkLst>
            <pc:docMk/>
            <pc:sldMk cId="423381431" sldId="268"/>
            <ac:spMk id="15" creationId="{0EC65BE8-6F42-4038-8D9F-844AE913B9F4}"/>
          </ac:spMkLst>
        </pc:spChg>
        <pc:spChg chg="add mod">
          <ac:chgData name="Paz" userId="4a894438-3204-4c59-b2be-9a7930b9679b" providerId="ADAL" clId="{CD3DE5C3-2943-4645-A2A6-7F1E0B357F8E}" dt="2020-09-16T20:38:54.682" v="115"/>
          <ac:spMkLst>
            <pc:docMk/>
            <pc:sldMk cId="423381431" sldId="268"/>
            <ac:spMk id="16" creationId="{428F886E-47B3-40E5-B15A-9A27C4D6BF02}"/>
          </ac:spMkLst>
        </pc:spChg>
        <pc:spChg chg="add mod">
          <ac:chgData name="Paz" userId="4a894438-3204-4c59-b2be-9a7930b9679b" providerId="ADAL" clId="{CD3DE5C3-2943-4645-A2A6-7F1E0B357F8E}" dt="2020-09-16T20:38:54.682" v="115"/>
          <ac:spMkLst>
            <pc:docMk/>
            <pc:sldMk cId="423381431" sldId="268"/>
            <ac:spMk id="17" creationId="{B412631E-A1B0-4CFE-A574-CB7D8C80B641}"/>
          </ac:spMkLst>
        </pc:spChg>
        <pc:spChg chg="add mod">
          <ac:chgData name="Paz" userId="4a894438-3204-4c59-b2be-9a7930b9679b" providerId="ADAL" clId="{CD3DE5C3-2943-4645-A2A6-7F1E0B357F8E}" dt="2020-09-16T20:38:54.682" v="115"/>
          <ac:spMkLst>
            <pc:docMk/>
            <pc:sldMk cId="423381431" sldId="268"/>
            <ac:spMk id="18" creationId="{3A4CD62A-6D46-464A-9EC2-6DB76E939A24}"/>
          </ac:spMkLst>
        </pc:spChg>
        <pc:spChg chg="add mod">
          <ac:chgData name="Paz" userId="4a894438-3204-4c59-b2be-9a7930b9679b" providerId="ADAL" clId="{CD3DE5C3-2943-4645-A2A6-7F1E0B357F8E}" dt="2020-09-16T20:38:54.682" v="115"/>
          <ac:spMkLst>
            <pc:docMk/>
            <pc:sldMk cId="423381431" sldId="268"/>
            <ac:spMk id="19" creationId="{EA5F9275-0214-4BBF-A4E0-1619B24E3662}"/>
          </ac:spMkLst>
        </pc:spChg>
        <pc:spChg chg="add mod">
          <ac:chgData name="Paz" userId="4a894438-3204-4c59-b2be-9a7930b9679b" providerId="ADAL" clId="{CD3DE5C3-2943-4645-A2A6-7F1E0B357F8E}" dt="2020-09-16T20:38:54.682" v="115"/>
          <ac:spMkLst>
            <pc:docMk/>
            <pc:sldMk cId="423381431" sldId="268"/>
            <ac:spMk id="20" creationId="{D46A9261-2393-4DB4-9368-C1342F64B66B}"/>
          </ac:spMkLst>
        </pc:spChg>
        <pc:spChg chg="add mod">
          <ac:chgData name="Paz" userId="4a894438-3204-4c59-b2be-9a7930b9679b" providerId="ADAL" clId="{CD3DE5C3-2943-4645-A2A6-7F1E0B357F8E}" dt="2020-09-16T20:38:54.682" v="115"/>
          <ac:spMkLst>
            <pc:docMk/>
            <pc:sldMk cId="423381431" sldId="268"/>
            <ac:spMk id="21" creationId="{F08BFD55-B160-499C-9593-261AED956C1D}"/>
          </ac:spMkLst>
        </pc:spChg>
        <pc:spChg chg="add mod">
          <ac:chgData name="Paz" userId="4a894438-3204-4c59-b2be-9a7930b9679b" providerId="ADAL" clId="{CD3DE5C3-2943-4645-A2A6-7F1E0B357F8E}" dt="2020-09-16T20:38:54.682" v="115"/>
          <ac:spMkLst>
            <pc:docMk/>
            <pc:sldMk cId="423381431" sldId="268"/>
            <ac:spMk id="22" creationId="{12481FD2-F3AE-46C2-86FB-82119C5B45DE}"/>
          </ac:spMkLst>
        </pc:spChg>
        <pc:spChg chg="add mod">
          <ac:chgData name="Paz" userId="4a894438-3204-4c59-b2be-9a7930b9679b" providerId="ADAL" clId="{CD3DE5C3-2943-4645-A2A6-7F1E0B357F8E}" dt="2020-09-16T20:38:54.682" v="115"/>
          <ac:spMkLst>
            <pc:docMk/>
            <pc:sldMk cId="423381431" sldId="268"/>
            <ac:spMk id="23" creationId="{D61F2719-C671-48D9-BD91-733D52C6718F}"/>
          </ac:spMkLst>
        </pc:spChg>
        <pc:spChg chg="add mod">
          <ac:chgData name="Paz" userId="4a894438-3204-4c59-b2be-9a7930b9679b" providerId="ADAL" clId="{CD3DE5C3-2943-4645-A2A6-7F1E0B357F8E}" dt="2020-09-16T20:38:54.682" v="115"/>
          <ac:spMkLst>
            <pc:docMk/>
            <pc:sldMk cId="423381431" sldId="268"/>
            <ac:spMk id="24" creationId="{EAB8CD72-B328-40BC-80F1-F45026327B7F}"/>
          </ac:spMkLst>
        </pc:spChg>
        <pc:spChg chg="add mod">
          <ac:chgData name="Paz" userId="4a894438-3204-4c59-b2be-9a7930b9679b" providerId="ADAL" clId="{CD3DE5C3-2943-4645-A2A6-7F1E0B357F8E}" dt="2020-09-16T20:38:54.682" v="115"/>
          <ac:spMkLst>
            <pc:docMk/>
            <pc:sldMk cId="423381431" sldId="268"/>
            <ac:spMk id="25" creationId="{E3E9BA77-15F6-4E18-99BA-92C872423008}"/>
          </ac:spMkLst>
        </pc:spChg>
        <pc:spChg chg="add mod">
          <ac:chgData name="Paz" userId="4a894438-3204-4c59-b2be-9a7930b9679b" providerId="ADAL" clId="{CD3DE5C3-2943-4645-A2A6-7F1E0B357F8E}" dt="2020-09-16T20:39:00.109" v="125" actId="20577"/>
          <ac:spMkLst>
            <pc:docMk/>
            <pc:sldMk cId="423381431" sldId="268"/>
            <ac:spMk id="26" creationId="{F5C9FB26-DBB8-492E-ACF7-D17D644F3168}"/>
          </ac:spMkLst>
        </pc:spChg>
        <pc:picChg chg="add mod">
          <ac:chgData name="Paz" userId="4a894438-3204-4c59-b2be-9a7930b9679b" providerId="ADAL" clId="{CD3DE5C3-2943-4645-A2A6-7F1E0B357F8E}" dt="2020-09-16T20:38:54.364" v="114" actId="962"/>
          <ac:picMkLst>
            <pc:docMk/>
            <pc:sldMk cId="423381431" sldId="268"/>
            <ac:picMk id="4" creationId="{B2AC7910-5612-447C-9DA4-7517BBD7A710}"/>
          </ac:picMkLst>
        </pc:picChg>
      </pc:sldChg>
      <pc:sldChg chg="addSp delSp modSp new mod modAnim">
        <pc:chgData name="Paz" userId="4a894438-3204-4c59-b2be-9a7930b9679b" providerId="ADAL" clId="{CD3DE5C3-2943-4645-A2A6-7F1E0B357F8E}" dt="2020-09-16T20:39:16.415" v="134" actId="20577"/>
        <pc:sldMkLst>
          <pc:docMk/>
          <pc:sldMk cId="1355339788" sldId="269"/>
        </pc:sldMkLst>
        <pc:spChg chg="del">
          <ac:chgData name="Paz" userId="4a894438-3204-4c59-b2be-9a7930b9679b" providerId="ADAL" clId="{CD3DE5C3-2943-4645-A2A6-7F1E0B357F8E}" dt="2020-09-16T20:39:04.782" v="127" actId="478"/>
          <ac:spMkLst>
            <pc:docMk/>
            <pc:sldMk cId="1355339788" sldId="269"/>
            <ac:spMk id="2" creationId="{2813C49E-BA5C-4626-90DD-F0D4FA5B5B8E}"/>
          </ac:spMkLst>
        </pc:spChg>
        <pc:spChg chg="add mod">
          <ac:chgData name="Paz" userId="4a894438-3204-4c59-b2be-9a7930b9679b" providerId="ADAL" clId="{CD3DE5C3-2943-4645-A2A6-7F1E0B357F8E}" dt="2020-09-16T20:39:13.440" v="131"/>
          <ac:spMkLst>
            <pc:docMk/>
            <pc:sldMk cId="1355339788" sldId="269"/>
            <ac:spMk id="5" creationId="{8458A162-B9F3-45B2-8EFA-8E48FA2DC782}"/>
          </ac:spMkLst>
        </pc:spChg>
        <pc:spChg chg="add mod">
          <ac:chgData name="Paz" userId="4a894438-3204-4c59-b2be-9a7930b9679b" providerId="ADAL" clId="{CD3DE5C3-2943-4645-A2A6-7F1E0B357F8E}" dt="2020-09-16T20:39:13.440" v="131"/>
          <ac:spMkLst>
            <pc:docMk/>
            <pc:sldMk cId="1355339788" sldId="269"/>
            <ac:spMk id="6" creationId="{FC694352-483D-4CC5-AB8C-DC23B6A77A33}"/>
          </ac:spMkLst>
        </pc:spChg>
        <pc:spChg chg="add mod">
          <ac:chgData name="Paz" userId="4a894438-3204-4c59-b2be-9a7930b9679b" providerId="ADAL" clId="{CD3DE5C3-2943-4645-A2A6-7F1E0B357F8E}" dt="2020-09-16T20:39:13.440" v="131"/>
          <ac:spMkLst>
            <pc:docMk/>
            <pc:sldMk cId="1355339788" sldId="269"/>
            <ac:spMk id="7" creationId="{0D3BD979-E7B6-4C31-80E2-A3EC3A23D65A}"/>
          </ac:spMkLst>
        </pc:spChg>
        <pc:spChg chg="add mod">
          <ac:chgData name="Paz" userId="4a894438-3204-4c59-b2be-9a7930b9679b" providerId="ADAL" clId="{CD3DE5C3-2943-4645-A2A6-7F1E0B357F8E}" dt="2020-09-16T20:39:13.440" v="131"/>
          <ac:spMkLst>
            <pc:docMk/>
            <pc:sldMk cId="1355339788" sldId="269"/>
            <ac:spMk id="8" creationId="{51412A0C-2ADD-43A1-AAA9-2E1569530281}"/>
          </ac:spMkLst>
        </pc:spChg>
        <pc:spChg chg="add mod">
          <ac:chgData name="Paz" userId="4a894438-3204-4c59-b2be-9a7930b9679b" providerId="ADAL" clId="{CD3DE5C3-2943-4645-A2A6-7F1E0B357F8E}" dt="2020-09-16T20:39:13.440" v="131"/>
          <ac:spMkLst>
            <pc:docMk/>
            <pc:sldMk cId="1355339788" sldId="269"/>
            <ac:spMk id="9" creationId="{E73C88CB-507F-4FAF-B4D0-0489CF8EB29E}"/>
          </ac:spMkLst>
        </pc:spChg>
        <pc:spChg chg="add mod">
          <ac:chgData name="Paz" userId="4a894438-3204-4c59-b2be-9a7930b9679b" providerId="ADAL" clId="{CD3DE5C3-2943-4645-A2A6-7F1E0B357F8E}" dt="2020-09-16T20:39:13.440" v="131"/>
          <ac:spMkLst>
            <pc:docMk/>
            <pc:sldMk cId="1355339788" sldId="269"/>
            <ac:spMk id="10" creationId="{1D18BF96-3A17-446B-A7C9-BD83D89289FD}"/>
          </ac:spMkLst>
        </pc:spChg>
        <pc:spChg chg="add mod">
          <ac:chgData name="Paz" userId="4a894438-3204-4c59-b2be-9a7930b9679b" providerId="ADAL" clId="{CD3DE5C3-2943-4645-A2A6-7F1E0B357F8E}" dt="2020-09-16T20:39:13.440" v="131"/>
          <ac:spMkLst>
            <pc:docMk/>
            <pc:sldMk cId="1355339788" sldId="269"/>
            <ac:spMk id="11" creationId="{8DEF7AC8-2092-4EFC-B6E7-EEA4A4069537}"/>
          </ac:spMkLst>
        </pc:spChg>
        <pc:spChg chg="add mod">
          <ac:chgData name="Paz" userId="4a894438-3204-4c59-b2be-9a7930b9679b" providerId="ADAL" clId="{CD3DE5C3-2943-4645-A2A6-7F1E0B357F8E}" dt="2020-09-16T20:39:13.440" v="131"/>
          <ac:spMkLst>
            <pc:docMk/>
            <pc:sldMk cId="1355339788" sldId="269"/>
            <ac:spMk id="12" creationId="{3CD4221F-1606-48BC-9BBC-0CE490A84EBD}"/>
          </ac:spMkLst>
        </pc:spChg>
        <pc:spChg chg="add mod">
          <ac:chgData name="Paz" userId="4a894438-3204-4c59-b2be-9a7930b9679b" providerId="ADAL" clId="{CD3DE5C3-2943-4645-A2A6-7F1E0B357F8E}" dt="2020-09-16T20:39:13.440" v="131"/>
          <ac:spMkLst>
            <pc:docMk/>
            <pc:sldMk cId="1355339788" sldId="269"/>
            <ac:spMk id="13" creationId="{73E96858-6847-4127-8DA1-C8FA6290A604}"/>
          </ac:spMkLst>
        </pc:spChg>
        <pc:spChg chg="add mod">
          <ac:chgData name="Paz" userId="4a894438-3204-4c59-b2be-9a7930b9679b" providerId="ADAL" clId="{CD3DE5C3-2943-4645-A2A6-7F1E0B357F8E}" dt="2020-09-16T20:39:13.440" v="131"/>
          <ac:spMkLst>
            <pc:docMk/>
            <pc:sldMk cId="1355339788" sldId="269"/>
            <ac:spMk id="14" creationId="{FAFC1F9F-0BC2-414A-9412-1758B8EB8CB5}"/>
          </ac:spMkLst>
        </pc:spChg>
        <pc:spChg chg="add mod">
          <ac:chgData name="Paz" userId="4a894438-3204-4c59-b2be-9a7930b9679b" providerId="ADAL" clId="{CD3DE5C3-2943-4645-A2A6-7F1E0B357F8E}" dt="2020-09-16T20:39:13.440" v="131"/>
          <ac:spMkLst>
            <pc:docMk/>
            <pc:sldMk cId="1355339788" sldId="269"/>
            <ac:spMk id="15" creationId="{9823EC02-0DDD-4B99-A711-7D4D6B985C51}"/>
          </ac:spMkLst>
        </pc:spChg>
        <pc:spChg chg="add mod">
          <ac:chgData name="Paz" userId="4a894438-3204-4c59-b2be-9a7930b9679b" providerId="ADAL" clId="{CD3DE5C3-2943-4645-A2A6-7F1E0B357F8E}" dt="2020-09-16T20:39:13.440" v="131"/>
          <ac:spMkLst>
            <pc:docMk/>
            <pc:sldMk cId="1355339788" sldId="269"/>
            <ac:spMk id="16" creationId="{1FC0C954-AA0F-4FFF-90DC-7E09B3608B60}"/>
          </ac:spMkLst>
        </pc:spChg>
        <pc:spChg chg="add mod">
          <ac:chgData name="Paz" userId="4a894438-3204-4c59-b2be-9a7930b9679b" providerId="ADAL" clId="{CD3DE5C3-2943-4645-A2A6-7F1E0B357F8E}" dt="2020-09-16T20:39:13.440" v="131"/>
          <ac:spMkLst>
            <pc:docMk/>
            <pc:sldMk cId="1355339788" sldId="269"/>
            <ac:spMk id="17" creationId="{9F46219E-DCD4-4328-ADD7-8EA645E0B940}"/>
          </ac:spMkLst>
        </pc:spChg>
        <pc:spChg chg="add mod">
          <ac:chgData name="Paz" userId="4a894438-3204-4c59-b2be-9a7930b9679b" providerId="ADAL" clId="{CD3DE5C3-2943-4645-A2A6-7F1E0B357F8E}" dt="2020-09-16T20:39:13.440" v="131"/>
          <ac:spMkLst>
            <pc:docMk/>
            <pc:sldMk cId="1355339788" sldId="269"/>
            <ac:spMk id="18" creationId="{5B11C71C-A6BF-4464-880E-09D1503587F9}"/>
          </ac:spMkLst>
        </pc:spChg>
        <pc:spChg chg="add mod">
          <ac:chgData name="Paz" userId="4a894438-3204-4c59-b2be-9a7930b9679b" providerId="ADAL" clId="{CD3DE5C3-2943-4645-A2A6-7F1E0B357F8E}" dt="2020-09-16T20:39:13.440" v="131"/>
          <ac:spMkLst>
            <pc:docMk/>
            <pc:sldMk cId="1355339788" sldId="269"/>
            <ac:spMk id="19" creationId="{AB634A49-E4ED-4A93-8F8D-B35EE6A57687}"/>
          </ac:spMkLst>
        </pc:spChg>
        <pc:spChg chg="add mod">
          <ac:chgData name="Paz" userId="4a894438-3204-4c59-b2be-9a7930b9679b" providerId="ADAL" clId="{CD3DE5C3-2943-4645-A2A6-7F1E0B357F8E}" dt="2020-09-16T20:39:13.440" v="131"/>
          <ac:spMkLst>
            <pc:docMk/>
            <pc:sldMk cId="1355339788" sldId="269"/>
            <ac:spMk id="20" creationId="{55B3221E-56A7-405B-975E-E94778678BC5}"/>
          </ac:spMkLst>
        </pc:spChg>
        <pc:spChg chg="add mod">
          <ac:chgData name="Paz" userId="4a894438-3204-4c59-b2be-9a7930b9679b" providerId="ADAL" clId="{CD3DE5C3-2943-4645-A2A6-7F1E0B357F8E}" dt="2020-09-16T20:39:13.440" v="131"/>
          <ac:spMkLst>
            <pc:docMk/>
            <pc:sldMk cId="1355339788" sldId="269"/>
            <ac:spMk id="21" creationId="{B7D1D0E6-1176-4029-9C4E-C74FE6095229}"/>
          </ac:spMkLst>
        </pc:spChg>
        <pc:spChg chg="add mod">
          <ac:chgData name="Paz" userId="4a894438-3204-4c59-b2be-9a7930b9679b" providerId="ADAL" clId="{CD3DE5C3-2943-4645-A2A6-7F1E0B357F8E}" dt="2020-09-16T20:39:13.440" v="131"/>
          <ac:spMkLst>
            <pc:docMk/>
            <pc:sldMk cId="1355339788" sldId="269"/>
            <ac:spMk id="22" creationId="{A388CAE8-440D-493D-84F6-C1936ACB36A6}"/>
          </ac:spMkLst>
        </pc:spChg>
        <pc:spChg chg="add mod">
          <ac:chgData name="Paz" userId="4a894438-3204-4c59-b2be-9a7930b9679b" providerId="ADAL" clId="{CD3DE5C3-2943-4645-A2A6-7F1E0B357F8E}" dt="2020-09-16T20:39:13.440" v="131"/>
          <ac:spMkLst>
            <pc:docMk/>
            <pc:sldMk cId="1355339788" sldId="269"/>
            <ac:spMk id="23" creationId="{642B676F-04EA-416B-BA19-6A541DB89B84}"/>
          </ac:spMkLst>
        </pc:spChg>
        <pc:spChg chg="add mod">
          <ac:chgData name="Paz" userId="4a894438-3204-4c59-b2be-9a7930b9679b" providerId="ADAL" clId="{CD3DE5C3-2943-4645-A2A6-7F1E0B357F8E}" dt="2020-09-16T20:39:13.440" v="131"/>
          <ac:spMkLst>
            <pc:docMk/>
            <pc:sldMk cId="1355339788" sldId="269"/>
            <ac:spMk id="24" creationId="{81AC25BF-93CB-4CCF-B1B2-1A4F20D59014}"/>
          </ac:spMkLst>
        </pc:spChg>
        <pc:spChg chg="add mod">
          <ac:chgData name="Paz" userId="4a894438-3204-4c59-b2be-9a7930b9679b" providerId="ADAL" clId="{CD3DE5C3-2943-4645-A2A6-7F1E0B357F8E}" dt="2020-09-16T20:39:13.440" v="131"/>
          <ac:spMkLst>
            <pc:docMk/>
            <pc:sldMk cId="1355339788" sldId="269"/>
            <ac:spMk id="25" creationId="{2B153375-D615-4C8F-A50C-3842E400E146}"/>
          </ac:spMkLst>
        </pc:spChg>
        <pc:spChg chg="add mod">
          <ac:chgData name="Paz" userId="4a894438-3204-4c59-b2be-9a7930b9679b" providerId="ADAL" clId="{CD3DE5C3-2943-4645-A2A6-7F1E0B357F8E}" dt="2020-09-16T20:39:16.415" v="134" actId="20577"/>
          <ac:spMkLst>
            <pc:docMk/>
            <pc:sldMk cId="1355339788" sldId="269"/>
            <ac:spMk id="26" creationId="{6C0E61AC-7753-4102-B63F-3189375EF348}"/>
          </ac:spMkLst>
        </pc:spChg>
        <pc:picChg chg="add mod">
          <ac:chgData name="Paz" userId="4a894438-3204-4c59-b2be-9a7930b9679b" providerId="ADAL" clId="{CD3DE5C3-2943-4645-A2A6-7F1E0B357F8E}" dt="2020-09-16T20:39:13.413" v="130" actId="962"/>
          <ac:picMkLst>
            <pc:docMk/>
            <pc:sldMk cId="1355339788" sldId="269"/>
            <ac:picMk id="4" creationId="{771653C3-E001-4B18-83C7-41D45D837786}"/>
          </ac:picMkLst>
        </pc:picChg>
      </pc:sldChg>
      <pc:sldChg chg="addSp delSp modSp new mod modAnim">
        <pc:chgData name="Paz" userId="4a894438-3204-4c59-b2be-9a7930b9679b" providerId="ADAL" clId="{CD3DE5C3-2943-4645-A2A6-7F1E0B357F8E}" dt="2020-09-16T20:39:56.846" v="153" actId="20577"/>
        <pc:sldMkLst>
          <pc:docMk/>
          <pc:sldMk cId="4279916572" sldId="270"/>
        </pc:sldMkLst>
        <pc:spChg chg="add del">
          <ac:chgData name="Paz" userId="4a894438-3204-4c59-b2be-9a7930b9679b" providerId="ADAL" clId="{CD3DE5C3-2943-4645-A2A6-7F1E0B357F8E}" dt="2020-09-16T20:39:48.095" v="143" actId="931"/>
          <ac:spMkLst>
            <pc:docMk/>
            <pc:sldMk cId="4279916572" sldId="270"/>
            <ac:spMk id="2" creationId="{4FF54C45-0731-4CDF-A064-30E0E5990458}"/>
          </ac:spMkLst>
        </pc:spChg>
        <pc:spChg chg="add mod">
          <ac:chgData name="Paz" userId="4a894438-3204-4c59-b2be-9a7930b9679b" providerId="ADAL" clId="{CD3DE5C3-2943-4645-A2A6-7F1E0B357F8E}" dt="2020-09-16T20:39:52.961" v="147"/>
          <ac:spMkLst>
            <pc:docMk/>
            <pc:sldMk cId="4279916572" sldId="270"/>
            <ac:spMk id="7" creationId="{506B95A2-C050-49E8-9AEC-E84F089C306D}"/>
          </ac:spMkLst>
        </pc:spChg>
        <pc:spChg chg="add mod">
          <ac:chgData name="Paz" userId="4a894438-3204-4c59-b2be-9a7930b9679b" providerId="ADAL" clId="{CD3DE5C3-2943-4645-A2A6-7F1E0B357F8E}" dt="2020-09-16T20:39:52.961" v="147"/>
          <ac:spMkLst>
            <pc:docMk/>
            <pc:sldMk cId="4279916572" sldId="270"/>
            <ac:spMk id="8" creationId="{E977776A-D603-4726-B53A-740F533A8081}"/>
          </ac:spMkLst>
        </pc:spChg>
        <pc:spChg chg="add mod">
          <ac:chgData name="Paz" userId="4a894438-3204-4c59-b2be-9a7930b9679b" providerId="ADAL" clId="{CD3DE5C3-2943-4645-A2A6-7F1E0B357F8E}" dt="2020-09-16T20:39:52.961" v="147"/>
          <ac:spMkLst>
            <pc:docMk/>
            <pc:sldMk cId="4279916572" sldId="270"/>
            <ac:spMk id="9" creationId="{690291AD-0D14-4FC6-8E1B-6210C6C6FEC2}"/>
          </ac:spMkLst>
        </pc:spChg>
        <pc:spChg chg="add mod">
          <ac:chgData name="Paz" userId="4a894438-3204-4c59-b2be-9a7930b9679b" providerId="ADAL" clId="{CD3DE5C3-2943-4645-A2A6-7F1E0B357F8E}" dt="2020-09-16T20:39:52.961" v="147"/>
          <ac:spMkLst>
            <pc:docMk/>
            <pc:sldMk cId="4279916572" sldId="270"/>
            <ac:spMk id="10" creationId="{5ED2C7A8-5E6C-45A9-B1C1-FB3206EA3248}"/>
          </ac:spMkLst>
        </pc:spChg>
        <pc:spChg chg="add mod">
          <ac:chgData name="Paz" userId="4a894438-3204-4c59-b2be-9a7930b9679b" providerId="ADAL" clId="{CD3DE5C3-2943-4645-A2A6-7F1E0B357F8E}" dt="2020-09-16T20:39:52.961" v="147"/>
          <ac:spMkLst>
            <pc:docMk/>
            <pc:sldMk cId="4279916572" sldId="270"/>
            <ac:spMk id="11" creationId="{ABF400E0-6600-4BC5-B165-38F443A71249}"/>
          </ac:spMkLst>
        </pc:spChg>
        <pc:spChg chg="add mod">
          <ac:chgData name="Paz" userId="4a894438-3204-4c59-b2be-9a7930b9679b" providerId="ADAL" clId="{CD3DE5C3-2943-4645-A2A6-7F1E0B357F8E}" dt="2020-09-16T20:39:52.961" v="147"/>
          <ac:spMkLst>
            <pc:docMk/>
            <pc:sldMk cId="4279916572" sldId="270"/>
            <ac:spMk id="12" creationId="{1B1BAC2B-CA99-406E-94BA-744DDDD33D35}"/>
          </ac:spMkLst>
        </pc:spChg>
        <pc:spChg chg="add mod">
          <ac:chgData name="Paz" userId="4a894438-3204-4c59-b2be-9a7930b9679b" providerId="ADAL" clId="{CD3DE5C3-2943-4645-A2A6-7F1E0B357F8E}" dt="2020-09-16T20:39:52.961" v="147"/>
          <ac:spMkLst>
            <pc:docMk/>
            <pc:sldMk cId="4279916572" sldId="270"/>
            <ac:spMk id="13" creationId="{93B0A56E-2245-455D-A955-C5312633AB6C}"/>
          </ac:spMkLst>
        </pc:spChg>
        <pc:spChg chg="add mod">
          <ac:chgData name="Paz" userId="4a894438-3204-4c59-b2be-9a7930b9679b" providerId="ADAL" clId="{CD3DE5C3-2943-4645-A2A6-7F1E0B357F8E}" dt="2020-09-16T20:39:52.961" v="147"/>
          <ac:spMkLst>
            <pc:docMk/>
            <pc:sldMk cId="4279916572" sldId="270"/>
            <ac:spMk id="14" creationId="{03597761-0D41-4685-ACCA-8AEDE921D728}"/>
          </ac:spMkLst>
        </pc:spChg>
        <pc:spChg chg="add mod">
          <ac:chgData name="Paz" userId="4a894438-3204-4c59-b2be-9a7930b9679b" providerId="ADAL" clId="{CD3DE5C3-2943-4645-A2A6-7F1E0B357F8E}" dt="2020-09-16T20:39:52.961" v="147"/>
          <ac:spMkLst>
            <pc:docMk/>
            <pc:sldMk cId="4279916572" sldId="270"/>
            <ac:spMk id="15" creationId="{5F232F81-9401-4B23-A51B-98A1FEEA6AEA}"/>
          </ac:spMkLst>
        </pc:spChg>
        <pc:spChg chg="add mod">
          <ac:chgData name="Paz" userId="4a894438-3204-4c59-b2be-9a7930b9679b" providerId="ADAL" clId="{CD3DE5C3-2943-4645-A2A6-7F1E0B357F8E}" dt="2020-09-16T20:39:52.961" v="147"/>
          <ac:spMkLst>
            <pc:docMk/>
            <pc:sldMk cId="4279916572" sldId="270"/>
            <ac:spMk id="16" creationId="{2395F0E1-0627-4945-AEC0-4A773ECD21F1}"/>
          </ac:spMkLst>
        </pc:spChg>
        <pc:spChg chg="add mod">
          <ac:chgData name="Paz" userId="4a894438-3204-4c59-b2be-9a7930b9679b" providerId="ADAL" clId="{CD3DE5C3-2943-4645-A2A6-7F1E0B357F8E}" dt="2020-09-16T20:39:52.961" v="147"/>
          <ac:spMkLst>
            <pc:docMk/>
            <pc:sldMk cId="4279916572" sldId="270"/>
            <ac:spMk id="17" creationId="{7C756872-FC92-46BA-826C-8DED6BE5398E}"/>
          </ac:spMkLst>
        </pc:spChg>
        <pc:spChg chg="add mod">
          <ac:chgData name="Paz" userId="4a894438-3204-4c59-b2be-9a7930b9679b" providerId="ADAL" clId="{CD3DE5C3-2943-4645-A2A6-7F1E0B357F8E}" dt="2020-09-16T20:39:52.961" v="147"/>
          <ac:spMkLst>
            <pc:docMk/>
            <pc:sldMk cId="4279916572" sldId="270"/>
            <ac:spMk id="18" creationId="{D60E179F-27DC-4FAE-BBE1-B0516492D303}"/>
          </ac:spMkLst>
        </pc:spChg>
        <pc:spChg chg="add mod">
          <ac:chgData name="Paz" userId="4a894438-3204-4c59-b2be-9a7930b9679b" providerId="ADAL" clId="{CD3DE5C3-2943-4645-A2A6-7F1E0B357F8E}" dt="2020-09-16T20:39:52.961" v="147"/>
          <ac:spMkLst>
            <pc:docMk/>
            <pc:sldMk cId="4279916572" sldId="270"/>
            <ac:spMk id="19" creationId="{02AE9F38-F7A7-4063-AAD0-BB4ED2EDA999}"/>
          </ac:spMkLst>
        </pc:spChg>
        <pc:spChg chg="add mod">
          <ac:chgData name="Paz" userId="4a894438-3204-4c59-b2be-9a7930b9679b" providerId="ADAL" clId="{CD3DE5C3-2943-4645-A2A6-7F1E0B357F8E}" dt="2020-09-16T20:39:52.961" v="147"/>
          <ac:spMkLst>
            <pc:docMk/>
            <pc:sldMk cId="4279916572" sldId="270"/>
            <ac:spMk id="20" creationId="{681FB4F7-9DF3-483F-ACA0-208B96A27AF9}"/>
          </ac:spMkLst>
        </pc:spChg>
        <pc:spChg chg="add mod">
          <ac:chgData name="Paz" userId="4a894438-3204-4c59-b2be-9a7930b9679b" providerId="ADAL" clId="{CD3DE5C3-2943-4645-A2A6-7F1E0B357F8E}" dt="2020-09-16T20:39:52.961" v="147"/>
          <ac:spMkLst>
            <pc:docMk/>
            <pc:sldMk cId="4279916572" sldId="270"/>
            <ac:spMk id="21" creationId="{ED2493B5-FC34-4A9A-9DF2-DD0CCB77FFC8}"/>
          </ac:spMkLst>
        </pc:spChg>
        <pc:spChg chg="add mod">
          <ac:chgData name="Paz" userId="4a894438-3204-4c59-b2be-9a7930b9679b" providerId="ADAL" clId="{CD3DE5C3-2943-4645-A2A6-7F1E0B357F8E}" dt="2020-09-16T20:39:52.961" v="147"/>
          <ac:spMkLst>
            <pc:docMk/>
            <pc:sldMk cId="4279916572" sldId="270"/>
            <ac:spMk id="22" creationId="{3959F338-D994-44D7-A717-9DC8B07E6A46}"/>
          </ac:spMkLst>
        </pc:spChg>
        <pc:spChg chg="add mod">
          <ac:chgData name="Paz" userId="4a894438-3204-4c59-b2be-9a7930b9679b" providerId="ADAL" clId="{CD3DE5C3-2943-4645-A2A6-7F1E0B357F8E}" dt="2020-09-16T20:39:52.961" v="147"/>
          <ac:spMkLst>
            <pc:docMk/>
            <pc:sldMk cId="4279916572" sldId="270"/>
            <ac:spMk id="23" creationId="{C911F23E-865C-49DD-8DD3-BB8C509C9381}"/>
          </ac:spMkLst>
        </pc:spChg>
        <pc:spChg chg="add mod">
          <ac:chgData name="Paz" userId="4a894438-3204-4c59-b2be-9a7930b9679b" providerId="ADAL" clId="{CD3DE5C3-2943-4645-A2A6-7F1E0B357F8E}" dt="2020-09-16T20:39:52.961" v="147"/>
          <ac:spMkLst>
            <pc:docMk/>
            <pc:sldMk cId="4279916572" sldId="270"/>
            <ac:spMk id="24" creationId="{50E1C45C-E554-4620-B07F-06852EE079F1}"/>
          </ac:spMkLst>
        </pc:spChg>
        <pc:spChg chg="add mod">
          <ac:chgData name="Paz" userId="4a894438-3204-4c59-b2be-9a7930b9679b" providerId="ADAL" clId="{CD3DE5C3-2943-4645-A2A6-7F1E0B357F8E}" dt="2020-09-16T20:39:52.961" v="147"/>
          <ac:spMkLst>
            <pc:docMk/>
            <pc:sldMk cId="4279916572" sldId="270"/>
            <ac:spMk id="25" creationId="{57899F0A-955C-48BB-85B9-4213E0F80ED5}"/>
          </ac:spMkLst>
        </pc:spChg>
        <pc:spChg chg="add mod">
          <ac:chgData name="Paz" userId="4a894438-3204-4c59-b2be-9a7930b9679b" providerId="ADAL" clId="{CD3DE5C3-2943-4645-A2A6-7F1E0B357F8E}" dt="2020-09-16T20:39:52.961" v="147"/>
          <ac:spMkLst>
            <pc:docMk/>
            <pc:sldMk cId="4279916572" sldId="270"/>
            <ac:spMk id="26" creationId="{CFC9190D-F5B7-449F-BCE5-F434A51A2162}"/>
          </ac:spMkLst>
        </pc:spChg>
        <pc:spChg chg="add mod">
          <ac:chgData name="Paz" userId="4a894438-3204-4c59-b2be-9a7930b9679b" providerId="ADAL" clId="{CD3DE5C3-2943-4645-A2A6-7F1E0B357F8E}" dt="2020-09-16T20:39:52.961" v="147"/>
          <ac:spMkLst>
            <pc:docMk/>
            <pc:sldMk cId="4279916572" sldId="270"/>
            <ac:spMk id="27" creationId="{2135B4BC-4CAC-4A97-B2AA-6F87F793542C}"/>
          </ac:spMkLst>
        </pc:spChg>
        <pc:spChg chg="add mod">
          <ac:chgData name="Paz" userId="4a894438-3204-4c59-b2be-9a7930b9679b" providerId="ADAL" clId="{CD3DE5C3-2943-4645-A2A6-7F1E0B357F8E}" dt="2020-09-16T20:39:56.846" v="153" actId="20577"/>
          <ac:spMkLst>
            <pc:docMk/>
            <pc:sldMk cId="4279916572" sldId="270"/>
            <ac:spMk id="28" creationId="{B7640F9C-75C0-4602-97B6-04A7088377AD}"/>
          </ac:spMkLst>
        </pc:spChg>
        <pc:picChg chg="add del mod">
          <ac:chgData name="Paz" userId="4a894438-3204-4c59-b2be-9a7930b9679b" providerId="ADAL" clId="{CD3DE5C3-2943-4645-A2A6-7F1E0B357F8E}" dt="2020-09-16T20:39:32.655" v="140" actId="931"/>
          <ac:picMkLst>
            <pc:docMk/>
            <pc:sldMk cId="4279916572" sldId="270"/>
            <ac:picMk id="4" creationId="{BEC9C066-A45F-4F39-B69E-04A45098A25D}"/>
          </ac:picMkLst>
        </pc:picChg>
        <pc:picChg chg="add mod">
          <ac:chgData name="Paz" userId="4a894438-3204-4c59-b2be-9a7930b9679b" providerId="ADAL" clId="{CD3DE5C3-2943-4645-A2A6-7F1E0B357F8E}" dt="2020-09-16T20:39:50.748" v="146" actId="1076"/>
          <ac:picMkLst>
            <pc:docMk/>
            <pc:sldMk cId="4279916572" sldId="270"/>
            <ac:picMk id="6" creationId="{1552B34A-3ACF-470F-8C40-D67D250493E5}"/>
          </ac:picMkLst>
        </pc:picChg>
      </pc:sldChg>
      <pc:sldChg chg="addSp delSp modSp new mod modAnim">
        <pc:chgData name="Paz" userId="4a894438-3204-4c59-b2be-9a7930b9679b" providerId="ADAL" clId="{CD3DE5C3-2943-4645-A2A6-7F1E0B357F8E}" dt="2020-09-16T20:40:07.398" v="165" actId="20577"/>
        <pc:sldMkLst>
          <pc:docMk/>
          <pc:sldMk cId="1966992233" sldId="271"/>
        </pc:sldMkLst>
        <pc:spChg chg="del">
          <ac:chgData name="Paz" userId="4a894438-3204-4c59-b2be-9a7930b9679b" providerId="ADAL" clId="{CD3DE5C3-2943-4645-A2A6-7F1E0B357F8E}" dt="2020-09-16T20:39:42.851" v="142" actId="478"/>
          <ac:spMkLst>
            <pc:docMk/>
            <pc:sldMk cId="1966992233" sldId="271"/>
            <ac:spMk id="2" creationId="{9FC01063-0D65-4873-9E07-0A2A11544097}"/>
          </ac:spMkLst>
        </pc:spChg>
        <pc:spChg chg="add mod">
          <ac:chgData name="Paz" userId="4a894438-3204-4c59-b2be-9a7930b9679b" providerId="ADAL" clId="{CD3DE5C3-2943-4645-A2A6-7F1E0B357F8E}" dt="2020-09-16T20:40:05.062" v="157" actId="962"/>
          <ac:spMkLst>
            <pc:docMk/>
            <pc:sldMk cId="1966992233" sldId="271"/>
            <ac:spMk id="5" creationId="{E872DAC7-CB2A-4F69-97B0-A349F8D7F4A1}"/>
          </ac:spMkLst>
        </pc:spChg>
        <pc:spChg chg="add mod">
          <ac:chgData name="Paz" userId="4a894438-3204-4c59-b2be-9a7930b9679b" providerId="ADAL" clId="{CD3DE5C3-2943-4645-A2A6-7F1E0B357F8E}" dt="2020-09-16T20:40:05.062" v="157" actId="962"/>
          <ac:spMkLst>
            <pc:docMk/>
            <pc:sldMk cId="1966992233" sldId="271"/>
            <ac:spMk id="6" creationId="{B7C3ECC4-D7C4-4130-913F-2AB01E87DFFD}"/>
          </ac:spMkLst>
        </pc:spChg>
        <pc:spChg chg="add mod">
          <ac:chgData name="Paz" userId="4a894438-3204-4c59-b2be-9a7930b9679b" providerId="ADAL" clId="{CD3DE5C3-2943-4645-A2A6-7F1E0B357F8E}" dt="2020-09-16T20:40:05.062" v="157" actId="962"/>
          <ac:spMkLst>
            <pc:docMk/>
            <pc:sldMk cId="1966992233" sldId="271"/>
            <ac:spMk id="7" creationId="{2E24A82A-F0D1-4D87-8D47-BA3716CEFA44}"/>
          </ac:spMkLst>
        </pc:spChg>
        <pc:spChg chg="add mod">
          <ac:chgData name="Paz" userId="4a894438-3204-4c59-b2be-9a7930b9679b" providerId="ADAL" clId="{CD3DE5C3-2943-4645-A2A6-7F1E0B357F8E}" dt="2020-09-16T20:40:05.062" v="157" actId="962"/>
          <ac:spMkLst>
            <pc:docMk/>
            <pc:sldMk cId="1966992233" sldId="271"/>
            <ac:spMk id="8" creationId="{9C0058B3-B23C-4417-9CB1-97A07EAA5C94}"/>
          </ac:spMkLst>
        </pc:spChg>
        <pc:spChg chg="add mod">
          <ac:chgData name="Paz" userId="4a894438-3204-4c59-b2be-9a7930b9679b" providerId="ADAL" clId="{CD3DE5C3-2943-4645-A2A6-7F1E0B357F8E}" dt="2020-09-16T20:40:05.062" v="157" actId="962"/>
          <ac:spMkLst>
            <pc:docMk/>
            <pc:sldMk cId="1966992233" sldId="271"/>
            <ac:spMk id="9" creationId="{CF6E9B1F-F6A8-45C8-95C4-30DC8737F4E2}"/>
          </ac:spMkLst>
        </pc:spChg>
        <pc:spChg chg="add mod">
          <ac:chgData name="Paz" userId="4a894438-3204-4c59-b2be-9a7930b9679b" providerId="ADAL" clId="{CD3DE5C3-2943-4645-A2A6-7F1E0B357F8E}" dt="2020-09-16T20:40:05.062" v="157" actId="962"/>
          <ac:spMkLst>
            <pc:docMk/>
            <pc:sldMk cId="1966992233" sldId="271"/>
            <ac:spMk id="10" creationId="{05681530-6B30-4947-A6A8-D95F70D91C94}"/>
          </ac:spMkLst>
        </pc:spChg>
        <pc:spChg chg="add mod">
          <ac:chgData name="Paz" userId="4a894438-3204-4c59-b2be-9a7930b9679b" providerId="ADAL" clId="{CD3DE5C3-2943-4645-A2A6-7F1E0B357F8E}" dt="2020-09-16T20:40:05.062" v="157" actId="962"/>
          <ac:spMkLst>
            <pc:docMk/>
            <pc:sldMk cId="1966992233" sldId="271"/>
            <ac:spMk id="11" creationId="{D1C35DC6-46C5-4032-A166-6E1F86D8E48C}"/>
          </ac:spMkLst>
        </pc:spChg>
        <pc:spChg chg="add mod">
          <ac:chgData name="Paz" userId="4a894438-3204-4c59-b2be-9a7930b9679b" providerId="ADAL" clId="{CD3DE5C3-2943-4645-A2A6-7F1E0B357F8E}" dt="2020-09-16T20:40:05.062" v="157" actId="962"/>
          <ac:spMkLst>
            <pc:docMk/>
            <pc:sldMk cId="1966992233" sldId="271"/>
            <ac:spMk id="12" creationId="{DCF8CD02-33FB-46BA-8151-D9F565D6333B}"/>
          </ac:spMkLst>
        </pc:spChg>
        <pc:spChg chg="add mod">
          <ac:chgData name="Paz" userId="4a894438-3204-4c59-b2be-9a7930b9679b" providerId="ADAL" clId="{CD3DE5C3-2943-4645-A2A6-7F1E0B357F8E}" dt="2020-09-16T20:40:05.062" v="157" actId="962"/>
          <ac:spMkLst>
            <pc:docMk/>
            <pc:sldMk cId="1966992233" sldId="271"/>
            <ac:spMk id="13" creationId="{D6C45DC4-D807-4522-993E-186132AFC456}"/>
          </ac:spMkLst>
        </pc:spChg>
        <pc:spChg chg="add mod">
          <ac:chgData name="Paz" userId="4a894438-3204-4c59-b2be-9a7930b9679b" providerId="ADAL" clId="{CD3DE5C3-2943-4645-A2A6-7F1E0B357F8E}" dt="2020-09-16T20:40:05.062" v="157" actId="962"/>
          <ac:spMkLst>
            <pc:docMk/>
            <pc:sldMk cId="1966992233" sldId="271"/>
            <ac:spMk id="14" creationId="{15744221-507D-4F72-B507-BF8C2CF4B40A}"/>
          </ac:spMkLst>
        </pc:spChg>
        <pc:spChg chg="add mod">
          <ac:chgData name="Paz" userId="4a894438-3204-4c59-b2be-9a7930b9679b" providerId="ADAL" clId="{CD3DE5C3-2943-4645-A2A6-7F1E0B357F8E}" dt="2020-09-16T20:40:05.062" v="157" actId="962"/>
          <ac:spMkLst>
            <pc:docMk/>
            <pc:sldMk cId="1966992233" sldId="271"/>
            <ac:spMk id="15" creationId="{6F6F7175-2ED4-4EBF-933E-FFDF3F4CFDD4}"/>
          </ac:spMkLst>
        </pc:spChg>
        <pc:spChg chg="add mod">
          <ac:chgData name="Paz" userId="4a894438-3204-4c59-b2be-9a7930b9679b" providerId="ADAL" clId="{CD3DE5C3-2943-4645-A2A6-7F1E0B357F8E}" dt="2020-09-16T20:40:05.062" v="157" actId="962"/>
          <ac:spMkLst>
            <pc:docMk/>
            <pc:sldMk cId="1966992233" sldId="271"/>
            <ac:spMk id="16" creationId="{062D4547-738E-4C1D-AEC9-51048E438328}"/>
          </ac:spMkLst>
        </pc:spChg>
        <pc:spChg chg="add mod">
          <ac:chgData name="Paz" userId="4a894438-3204-4c59-b2be-9a7930b9679b" providerId="ADAL" clId="{CD3DE5C3-2943-4645-A2A6-7F1E0B357F8E}" dt="2020-09-16T20:40:05.062" v="157" actId="962"/>
          <ac:spMkLst>
            <pc:docMk/>
            <pc:sldMk cId="1966992233" sldId="271"/>
            <ac:spMk id="17" creationId="{819DC38F-97D1-4B5F-B033-8A5BD5A4A393}"/>
          </ac:spMkLst>
        </pc:spChg>
        <pc:spChg chg="add mod">
          <ac:chgData name="Paz" userId="4a894438-3204-4c59-b2be-9a7930b9679b" providerId="ADAL" clId="{CD3DE5C3-2943-4645-A2A6-7F1E0B357F8E}" dt="2020-09-16T20:40:05.062" v="157" actId="962"/>
          <ac:spMkLst>
            <pc:docMk/>
            <pc:sldMk cId="1966992233" sldId="271"/>
            <ac:spMk id="18" creationId="{D506AFD5-44D7-4F14-8DA5-FE1A7D625338}"/>
          </ac:spMkLst>
        </pc:spChg>
        <pc:spChg chg="add mod">
          <ac:chgData name="Paz" userId="4a894438-3204-4c59-b2be-9a7930b9679b" providerId="ADAL" clId="{CD3DE5C3-2943-4645-A2A6-7F1E0B357F8E}" dt="2020-09-16T20:40:05.062" v="157" actId="962"/>
          <ac:spMkLst>
            <pc:docMk/>
            <pc:sldMk cId="1966992233" sldId="271"/>
            <ac:spMk id="19" creationId="{14834510-31D8-4315-9FC8-0186A210C71D}"/>
          </ac:spMkLst>
        </pc:spChg>
        <pc:spChg chg="add mod">
          <ac:chgData name="Paz" userId="4a894438-3204-4c59-b2be-9a7930b9679b" providerId="ADAL" clId="{CD3DE5C3-2943-4645-A2A6-7F1E0B357F8E}" dt="2020-09-16T20:40:05.062" v="157" actId="962"/>
          <ac:spMkLst>
            <pc:docMk/>
            <pc:sldMk cId="1966992233" sldId="271"/>
            <ac:spMk id="20" creationId="{CB3880E3-F920-424D-92D9-ECB7A5316A01}"/>
          </ac:spMkLst>
        </pc:spChg>
        <pc:spChg chg="add mod">
          <ac:chgData name="Paz" userId="4a894438-3204-4c59-b2be-9a7930b9679b" providerId="ADAL" clId="{CD3DE5C3-2943-4645-A2A6-7F1E0B357F8E}" dt="2020-09-16T20:40:05.062" v="157" actId="962"/>
          <ac:spMkLst>
            <pc:docMk/>
            <pc:sldMk cId="1966992233" sldId="271"/>
            <ac:spMk id="21" creationId="{639FFD2B-85A7-4DE7-A9B8-28A03DEAC91C}"/>
          </ac:spMkLst>
        </pc:spChg>
        <pc:spChg chg="add mod">
          <ac:chgData name="Paz" userId="4a894438-3204-4c59-b2be-9a7930b9679b" providerId="ADAL" clId="{CD3DE5C3-2943-4645-A2A6-7F1E0B357F8E}" dt="2020-09-16T20:40:05.062" v="157" actId="962"/>
          <ac:spMkLst>
            <pc:docMk/>
            <pc:sldMk cId="1966992233" sldId="271"/>
            <ac:spMk id="22" creationId="{F2412D4A-0023-4027-ABFA-18B409299F74}"/>
          </ac:spMkLst>
        </pc:spChg>
        <pc:spChg chg="add mod">
          <ac:chgData name="Paz" userId="4a894438-3204-4c59-b2be-9a7930b9679b" providerId="ADAL" clId="{CD3DE5C3-2943-4645-A2A6-7F1E0B357F8E}" dt="2020-09-16T20:40:05.062" v="157" actId="962"/>
          <ac:spMkLst>
            <pc:docMk/>
            <pc:sldMk cId="1966992233" sldId="271"/>
            <ac:spMk id="23" creationId="{C059DF8A-75D2-49B2-848E-B06A0F1E27E7}"/>
          </ac:spMkLst>
        </pc:spChg>
        <pc:spChg chg="add mod">
          <ac:chgData name="Paz" userId="4a894438-3204-4c59-b2be-9a7930b9679b" providerId="ADAL" clId="{CD3DE5C3-2943-4645-A2A6-7F1E0B357F8E}" dt="2020-09-16T20:40:05.062" v="157" actId="962"/>
          <ac:spMkLst>
            <pc:docMk/>
            <pc:sldMk cId="1966992233" sldId="271"/>
            <ac:spMk id="24" creationId="{A01FBA02-F56A-49E6-94C7-51DC5153203F}"/>
          </ac:spMkLst>
        </pc:spChg>
        <pc:spChg chg="add mod">
          <ac:chgData name="Paz" userId="4a894438-3204-4c59-b2be-9a7930b9679b" providerId="ADAL" clId="{CD3DE5C3-2943-4645-A2A6-7F1E0B357F8E}" dt="2020-09-16T20:40:05.062" v="157" actId="962"/>
          <ac:spMkLst>
            <pc:docMk/>
            <pc:sldMk cId="1966992233" sldId="271"/>
            <ac:spMk id="25" creationId="{0EDDAB87-793C-4724-B476-10E9DF67832E}"/>
          </ac:spMkLst>
        </pc:spChg>
        <pc:spChg chg="add mod">
          <ac:chgData name="Paz" userId="4a894438-3204-4c59-b2be-9a7930b9679b" providerId="ADAL" clId="{CD3DE5C3-2943-4645-A2A6-7F1E0B357F8E}" dt="2020-09-16T20:40:07.398" v="165" actId="20577"/>
          <ac:spMkLst>
            <pc:docMk/>
            <pc:sldMk cId="1966992233" sldId="271"/>
            <ac:spMk id="26" creationId="{C7D6B6FD-373C-4F9C-BA16-3BF7FBD6EF0A}"/>
          </ac:spMkLst>
        </pc:spChg>
        <pc:picChg chg="add mod">
          <ac:chgData name="Paz" userId="4a894438-3204-4c59-b2be-9a7930b9679b" providerId="ADAL" clId="{CD3DE5C3-2943-4645-A2A6-7F1E0B357F8E}" dt="2020-09-16T20:40:05.059" v="156" actId="27614"/>
          <ac:picMkLst>
            <pc:docMk/>
            <pc:sldMk cId="1966992233" sldId="271"/>
            <ac:picMk id="4" creationId="{0AA800EB-A66C-4367-AB02-BDF9D1B89879}"/>
          </ac:picMkLst>
        </pc:picChg>
      </pc:sldChg>
      <pc:sldChg chg="new">
        <pc:chgData name="Paz" userId="4a894438-3204-4c59-b2be-9a7930b9679b" providerId="ADAL" clId="{CD3DE5C3-2943-4645-A2A6-7F1E0B357F8E}" dt="2020-09-16T20:40:17.809" v="168" actId="680"/>
        <pc:sldMkLst>
          <pc:docMk/>
          <pc:sldMk cId="1944749355" sldId="272"/>
        </pc:sldMkLst>
      </pc:sldChg>
    </pc:docChg>
  </pc:docChgLst>
  <pc:docChgLst>
    <pc:chgData name="Fernanda Herrera" userId="4f7c59ee-7b94-4650-978a-948ec57c421a" providerId="ADAL" clId="{D35437D7-DA26-4658-9CEA-675EF6D389FE}"/>
    <pc:docChg chg="delSld">
      <pc:chgData name="Fernanda Herrera" userId="4f7c59ee-7b94-4650-978a-948ec57c421a" providerId="ADAL" clId="{D35437D7-DA26-4658-9CEA-675EF6D389FE}" dt="2020-08-07T20:29:23.290" v="2" actId="47"/>
      <pc:docMkLst>
        <pc:docMk/>
      </pc:docMkLst>
      <pc:sldChg chg="del">
        <pc:chgData name="Fernanda Herrera" userId="4f7c59ee-7b94-4650-978a-948ec57c421a" providerId="ADAL" clId="{D35437D7-DA26-4658-9CEA-675EF6D389FE}" dt="2020-08-07T20:29:23.290" v="2" actId="47"/>
        <pc:sldMkLst>
          <pc:docMk/>
          <pc:sldMk cId="3060619408" sldId="264"/>
        </pc:sldMkLst>
      </pc:sldChg>
      <pc:sldChg chg="del">
        <pc:chgData name="Fernanda Herrera" userId="4f7c59ee-7b94-4650-978a-948ec57c421a" providerId="ADAL" clId="{D35437D7-DA26-4658-9CEA-675EF6D389FE}" dt="2020-08-07T20:29:22.104" v="0" actId="47"/>
        <pc:sldMkLst>
          <pc:docMk/>
          <pc:sldMk cId="209459020" sldId="268"/>
        </pc:sldMkLst>
      </pc:sldChg>
      <pc:sldChg chg="del">
        <pc:chgData name="Fernanda Herrera" userId="4f7c59ee-7b94-4650-978a-948ec57c421a" providerId="ADAL" clId="{D35437D7-DA26-4658-9CEA-675EF6D389FE}" dt="2020-08-07T20:29:22.592" v="1" actId="47"/>
        <pc:sldMkLst>
          <pc:docMk/>
          <pc:sldMk cId="4290717011" sldId="269"/>
        </pc:sldMkLst>
      </pc:sldChg>
    </pc:docChg>
  </pc:docChgLst>
  <pc:docChgLst>
    <pc:chgData name="Paz" userId="4a894438-3204-4c59-b2be-9a7930b9679b" providerId="ADAL" clId="{28054963-C4FC-458E-AD4F-641D26FC1C12}"/>
    <pc:docChg chg="undo custSel addSld delSld modSld">
      <pc:chgData name="Paz" userId="4a894438-3204-4c59-b2be-9a7930b9679b" providerId="ADAL" clId="{28054963-C4FC-458E-AD4F-641D26FC1C12}" dt="2020-08-06T00:47:01.944" v="73" actId="47"/>
      <pc:docMkLst>
        <pc:docMk/>
      </pc:docMkLst>
      <pc:sldChg chg="modSp mod">
        <pc:chgData name="Paz" userId="4a894438-3204-4c59-b2be-9a7930b9679b" providerId="ADAL" clId="{28054963-C4FC-458E-AD4F-641D26FC1C12}" dt="2020-08-06T00:46:37.789" v="58" actId="20577"/>
        <pc:sldMkLst>
          <pc:docMk/>
          <pc:sldMk cId="247524340" sldId="259"/>
        </pc:sldMkLst>
        <pc:spChg chg="mod">
          <ac:chgData name="Paz" userId="4a894438-3204-4c59-b2be-9a7930b9679b" providerId="ADAL" clId="{28054963-C4FC-458E-AD4F-641D26FC1C12}" dt="2020-08-06T00:46:37.789" v="58" actId="20577"/>
          <ac:spMkLst>
            <pc:docMk/>
            <pc:sldMk cId="247524340" sldId="259"/>
            <ac:spMk id="3" creationId="{214A2684-66AB-4C6E-8F1B-D3C4D3FB3B38}"/>
          </ac:spMkLst>
        </pc:spChg>
      </pc:sldChg>
      <pc:sldChg chg="delSp modSp mod">
        <pc:chgData name="Paz" userId="4a894438-3204-4c59-b2be-9a7930b9679b" providerId="ADAL" clId="{28054963-C4FC-458E-AD4F-641D26FC1C12}" dt="2020-08-06T00:46:55.661" v="69" actId="1076"/>
        <pc:sldMkLst>
          <pc:docMk/>
          <pc:sldMk cId="2270719049" sldId="260"/>
        </pc:sldMkLst>
        <pc:spChg chg="mod">
          <ac:chgData name="Paz" userId="4a894438-3204-4c59-b2be-9a7930b9679b" providerId="ADAL" clId="{28054963-C4FC-458E-AD4F-641D26FC1C12}" dt="2020-08-06T00:46:55.661" v="69" actId="1076"/>
          <ac:spMkLst>
            <pc:docMk/>
            <pc:sldMk cId="2270719049" sldId="260"/>
            <ac:spMk id="39" creationId="{FD76CB42-D5B2-4A94-820B-36D9B36C1198}"/>
          </ac:spMkLst>
        </pc:spChg>
        <pc:spChg chg="mod">
          <ac:chgData name="Paz" userId="4a894438-3204-4c59-b2be-9a7930b9679b" providerId="ADAL" clId="{28054963-C4FC-458E-AD4F-641D26FC1C12}" dt="2020-08-06T00:46:43.022" v="66" actId="20577"/>
          <ac:spMkLst>
            <pc:docMk/>
            <pc:sldMk cId="2270719049" sldId="260"/>
            <ac:spMk id="91" creationId="{FDCAE7EE-90EB-420F-948D-8E8DA7A2A09B}"/>
          </ac:spMkLst>
        </pc:spChg>
        <pc:picChg chg="del">
          <ac:chgData name="Paz" userId="4a894438-3204-4c59-b2be-9a7930b9679b" providerId="ADAL" clId="{28054963-C4FC-458E-AD4F-641D26FC1C12}" dt="2020-08-06T00:46:51.558" v="68" actId="478"/>
          <ac:picMkLst>
            <pc:docMk/>
            <pc:sldMk cId="2270719049" sldId="260"/>
            <ac:picMk id="90" creationId="{3AAFC660-B79B-46DE-8B58-6633AC1FDA9C}"/>
          </ac:picMkLst>
        </pc:picChg>
      </pc:sldChg>
      <pc:sldChg chg="addSp delSp modSp mod">
        <pc:chgData name="Paz" userId="4a894438-3204-4c59-b2be-9a7930b9679b" providerId="ADAL" clId="{28054963-C4FC-458E-AD4F-641D26FC1C12}" dt="2020-08-06T00:46:25.258" v="50" actId="20577"/>
        <pc:sldMkLst>
          <pc:docMk/>
          <pc:sldMk cId="3854369307" sldId="261"/>
        </pc:sldMkLst>
        <pc:spChg chg="add mod ord">
          <ac:chgData name="Paz" userId="4a894438-3204-4c59-b2be-9a7930b9679b" providerId="ADAL" clId="{28054963-C4FC-458E-AD4F-641D26FC1C12}" dt="2020-08-06T00:46:07.452" v="2" actId="167"/>
          <ac:spMkLst>
            <pc:docMk/>
            <pc:sldMk cId="3854369307" sldId="261"/>
            <ac:spMk id="3" creationId="{C1529592-ED79-48EF-AED5-D3E543190186}"/>
          </ac:spMkLst>
        </pc:spChg>
        <pc:spChg chg="mod">
          <ac:chgData name="Paz" userId="4a894438-3204-4c59-b2be-9a7930b9679b" providerId="ADAL" clId="{28054963-C4FC-458E-AD4F-641D26FC1C12}" dt="2020-08-06T00:46:25.258" v="50" actId="20577"/>
          <ac:spMkLst>
            <pc:docMk/>
            <pc:sldMk cId="3854369307" sldId="261"/>
            <ac:spMk id="11" creationId="{F3D89DB3-44F8-4F4A-AE7B-E3F7385D985C}"/>
          </ac:spMkLst>
        </pc:spChg>
        <pc:picChg chg="del">
          <ac:chgData name="Paz" userId="4a894438-3204-4c59-b2be-9a7930b9679b" providerId="ADAL" clId="{28054963-C4FC-458E-AD4F-641D26FC1C12}" dt="2020-08-06T00:45:55.749" v="0" actId="478"/>
          <ac:picMkLst>
            <pc:docMk/>
            <pc:sldMk cId="3854369307" sldId="261"/>
            <ac:picMk id="13" creationId="{EBD500FD-1E7E-43C9-A5A0-2F2104173AF8}"/>
          </ac:picMkLst>
        </pc:picChg>
      </pc:sldChg>
      <pc:sldChg chg="add del">
        <pc:chgData name="Paz" userId="4a894438-3204-4c59-b2be-9a7930b9679b" providerId="ADAL" clId="{28054963-C4FC-458E-AD4F-641D26FC1C12}" dt="2020-08-06T00:47:01.944" v="73" actId="47"/>
        <pc:sldMkLst>
          <pc:docMk/>
          <pc:sldMk cId="2710608844" sldId="263"/>
        </pc:sldMkLst>
      </pc:sldChg>
      <pc:sldChg chg="del">
        <pc:chgData name="Paz" userId="4a894438-3204-4c59-b2be-9a7930b9679b" providerId="ADAL" clId="{28054963-C4FC-458E-AD4F-641D26FC1C12}" dt="2020-08-06T00:46:58.534" v="70" actId="47"/>
        <pc:sldMkLst>
          <pc:docMk/>
          <pc:sldMk cId="3419275948" sldId="270"/>
        </pc:sldMkLst>
      </pc:sldChg>
      <pc:sldChg chg="del">
        <pc:chgData name="Paz" userId="4a894438-3204-4c59-b2be-9a7930b9679b" providerId="ADAL" clId="{28054963-C4FC-458E-AD4F-641D26FC1C12}" dt="2020-08-06T00:46:59.238" v="71" actId="47"/>
        <pc:sldMkLst>
          <pc:docMk/>
          <pc:sldMk cId="3329117610" sldId="2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0F9A9-001E-4F91-9E18-DB93912D5A1E}" type="datetimeFigureOut">
              <a:rPr lang="es-CL" smtClean="0"/>
              <a:t>24-09-2020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D2B89-78FE-4173-9320-3E63C33C68B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38454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P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AACA4436-2718-43E8-A551-6724606456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63731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r>
              <a:rPr lang="es-CL" dirty="0"/>
              <a:t>Esta en la portada del PPT.</a:t>
            </a:r>
          </a:p>
          <a:p>
            <a:r>
              <a:rPr lang="es-CL" dirty="0"/>
              <a:t>Acá insertar una imagen oficial de la Fundación (niños felices) con el ícono de abajo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3CEF090-11ED-4499-B913-F9C68475F6D1}"/>
              </a:ext>
            </a:extLst>
          </p:cNvPr>
          <p:cNvSpPr/>
          <p:nvPr userDrawn="1"/>
        </p:nvSpPr>
        <p:spPr>
          <a:xfrm>
            <a:off x="0" y="4637314"/>
            <a:ext cx="12192000" cy="11525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F5AC78C2-59BC-4834-BDBE-A1B09642B6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3837" y="5694403"/>
            <a:ext cx="11744324" cy="4016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" dirty="0"/>
              <a:t>Nombre expositor(a) 1  |  Nombre Expositor(a) 2  |  Nombre Expositor(a) 3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A8921478-3991-4EF8-ABA8-27AFA570C9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3838" y="6436477"/>
            <a:ext cx="2020598" cy="2552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3"/>
                </a:solidFill>
              </a:defRPr>
            </a:lvl1pPr>
          </a:lstStyle>
          <a:p>
            <a:pPr lvl="0"/>
            <a:r>
              <a:rPr lang="es-ES" dirty="0"/>
              <a:t>1 de enero de 2019</a:t>
            </a:r>
            <a:endParaRPr lang="es-CL" dirty="0"/>
          </a:p>
        </p:txBody>
      </p:sp>
      <p:sp>
        <p:nvSpPr>
          <p:cNvPr id="24" name="Marcador de texto 23">
            <a:extLst>
              <a:ext uri="{FF2B5EF4-FFF2-40B4-BE49-F238E27FC236}">
                <a16:creationId xmlns:a16="http://schemas.microsoft.com/office/drawing/2014/main" id="{FCFEF61F-6342-41D6-85B5-C8B1E1DF5D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3836" y="5054430"/>
            <a:ext cx="11744325" cy="5199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</a:lstStyle>
          <a:p>
            <a:pPr lvl="0"/>
            <a:r>
              <a:rPr lang="es-ES" dirty="0"/>
              <a:t>Aquí va el título de la presentación (máximo 1 línea)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41FD3-F635-4937-A1A1-CDE4727F18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27870" y="6436476"/>
            <a:ext cx="3117271" cy="25527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s-CL" sz="1400" b="1" dirty="0"/>
              <a:t>Fundación Educacional Oportunidad</a:t>
            </a:r>
            <a:endParaRPr lang="es-CL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50555A20-93C9-49E0-BAFD-C1D5D91A7A92}"/>
              </a:ext>
            </a:extLst>
          </p:cNvPr>
          <p:cNvCxnSpPr>
            <a:cxnSpLocks/>
          </p:cNvCxnSpPr>
          <p:nvPr userDrawn="1"/>
        </p:nvCxnSpPr>
        <p:spPr>
          <a:xfrm>
            <a:off x="217862" y="6256598"/>
            <a:ext cx="11756275" cy="0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745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17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 (cambio de temátic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AAEDDBD6-2CC3-4DC5-BCF9-135C185097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Esta es una portadilla. Acá agregar una foto a pantalla completa.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01C3C613-AD89-49B9-BE15-5274E6086E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5428380"/>
            <a:ext cx="12192000" cy="144624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s-ES" dirty="0"/>
              <a:t>Acá escribir el título de la temática que comienza (1 línea ojalá)</a:t>
            </a:r>
          </a:p>
        </p:txBody>
      </p:sp>
    </p:spTree>
    <p:extLst>
      <p:ext uri="{BB962C8B-B14F-4D97-AF65-F5344CB8AC3E}">
        <p14:creationId xmlns:p14="http://schemas.microsoft.com/office/powerpoint/2010/main" val="182576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IZQUIERDA + párra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71653" y="655244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/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71654" y="2003367"/>
            <a:ext cx="5601003" cy="45969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Aquí va texto en forma de párrafo (siempre intentar que sea lo más corto posible y en párrafos pequeños).</a:t>
            </a:r>
            <a:endParaRPr lang="en-US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6522098" y="1614196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3650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32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punt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71653" y="655244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6522098" y="1614196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DFFB4EB-FE28-46A3-9B38-89CBD05FC3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71653" y="2029834"/>
            <a:ext cx="5600700" cy="4620348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dirty="0"/>
              <a:t>Esta diapositiva es para punteos de texto.</a:t>
            </a:r>
          </a:p>
          <a:p>
            <a:pPr lvl="0"/>
            <a:r>
              <a:rPr lang="es-ES" dirty="0"/>
              <a:t>Abajo hay una opción para diferentes niveles de punteo</a:t>
            </a:r>
          </a:p>
          <a:p>
            <a:pPr lvl="0"/>
            <a:endParaRPr lang="es-ES" dirty="0"/>
          </a:p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821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destacado - Cele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05BF0DDF-1A06-4AFA-AAEB-6FDB7118B7A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99" y="2793986"/>
            <a:ext cx="10516985" cy="123091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Esta diapositiva es para destacar una cita, frase o cifra importante.</a:t>
            </a:r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1643A23-11AE-436D-A44F-55B1DD5589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D9CDA045-D64E-4F8E-BF1B-F913E7BD27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7507" y="4177795"/>
            <a:ext cx="10516985" cy="491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 i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s-ES" dirty="0"/>
              <a:t>Acá agregar referencia a cita, o una bajada al texto superior.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5747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e gráfic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4948" y="718305"/>
            <a:ext cx="10515600" cy="438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s-ES" dirty="0"/>
              <a:t>Página para mostrar gráficos. Acá poner título.</a:t>
            </a:r>
            <a:endParaRPr lang="en-US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7794359-E798-4C20-97BC-9B32DE45A789}"/>
              </a:ext>
            </a:extLst>
          </p:cNvPr>
          <p:cNvSpPr/>
          <p:nvPr userDrawn="1"/>
        </p:nvSpPr>
        <p:spPr>
          <a:xfrm>
            <a:off x="924748" y="1336127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Marcador de gráfico 11">
            <a:extLst>
              <a:ext uri="{FF2B5EF4-FFF2-40B4-BE49-F238E27FC236}">
                <a16:creationId xmlns:a16="http://schemas.microsoft.com/office/drawing/2014/main" id="{A8017CF6-0692-4727-9EF6-598D145BBF2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924748" y="2062995"/>
            <a:ext cx="5000625" cy="4076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Este espacio es para colocar gráficos</a:t>
            </a:r>
          </a:p>
        </p:txBody>
      </p:sp>
      <p:sp>
        <p:nvSpPr>
          <p:cNvPr id="13" name="Marcador de gráfico 11">
            <a:extLst>
              <a:ext uri="{FF2B5EF4-FFF2-40B4-BE49-F238E27FC236}">
                <a16:creationId xmlns:a16="http://schemas.microsoft.com/office/drawing/2014/main" id="{5AA84556-8ACF-428E-B6A3-A7E398413C8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344473" y="2062995"/>
            <a:ext cx="5000625" cy="4076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Este espacio es para colocar gráficos</a:t>
            </a:r>
          </a:p>
        </p:txBody>
      </p:sp>
    </p:spTree>
    <p:extLst>
      <p:ext uri="{BB962C8B-B14F-4D97-AF65-F5344CB8AC3E}">
        <p14:creationId xmlns:p14="http://schemas.microsoft.com/office/powerpoint/2010/main" val="90526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orient="horz" pos="890" userDrawn="1">
          <p15:clr>
            <a:srgbClr val="FBAE40"/>
          </p15:clr>
        </p15:guide>
        <p15:guide id="3" orient="horz" pos="2160" userDrawn="1">
          <p15:clr>
            <a:srgbClr val="FBAE40"/>
          </p15:clr>
        </p15:guide>
        <p15:guide id="4" pos="57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4948" y="722568"/>
            <a:ext cx="6460375" cy="43289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s-ES" dirty="0"/>
              <a:t>Página de tablas</a:t>
            </a:r>
            <a:endParaRPr lang="en-U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67291ED-2F9B-43D6-BED4-532D19F18849}"/>
              </a:ext>
            </a:extLst>
          </p:cNvPr>
          <p:cNvSpPr/>
          <p:nvPr userDrawn="1"/>
        </p:nvSpPr>
        <p:spPr>
          <a:xfrm>
            <a:off x="924748" y="1336127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Marcador de tabla 7">
            <a:extLst>
              <a:ext uri="{FF2B5EF4-FFF2-40B4-BE49-F238E27FC236}">
                <a16:creationId xmlns:a16="http://schemas.microsoft.com/office/drawing/2014/main" id="{11293E11-7AEA-4981-A377-AA8D457643F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924748" y="1930636"/>
            <a:ext cx="10428287" cy="42052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Hacer </a:t>
            </a:r>
            <a:r>
              <a:rPr lang="es-CL" dirty="0" err="1"/>
              <a:t>click</a:t>
            </a:r>
            <a:r>
              <a:rPr lang="es-CL" dirty="0"/>
              <a:t> en el ícono para crear una tabla.</a:t>
            </a:r>
          </a:p>
        </p:txBody>
      </p:sp>
    </p:spTree>
    <p:extLst>
      <p:ext uri="{BB962C8B-B14F-4D97-AF65-F5344CB8AC3E}">
        <p14:creationId xmlns:p14="http://schemas.microsoft.com/office/powerpoint/2010/main" val="118742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pos="57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en blanco + foto IZQUIER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FE32668-9A74-4033-AD0E-8BF5081EFE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</p:spTree>
    <p:extLst>
      <p:ext uri="{BB962C8B-B14F-4D97-AF65-F5344CB8AC3E}">
        <p14:creationId xmlns:p14="http://schemas.microsoft.com/office/powerpoint/2010/main" val="375872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74" userDrawn="1">
          <p15:clr>
            <a:srgbClr val="FBAE40"/>
          </p15:clr>
        </p15:guide>
        <p15:guide id="2" orient="horz" pos="663" userDrawn="1">
          <p15:clr>
            <a:srgbClr val="FBAE40"/>
          </p15:clr>
        </p15:guide>
        <p15:guide id="3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a diaposi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7862" y="6358553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BA7D1-7327-491F-8C8A-9863CB2A21ED}" type="slidenum">
              <a:rPr lang="es-CL" smtClean="0"/>
              <a:t>‹Nº›</a:t>
            </a:fld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C1A1B1B-5D7C-4D5E-8DEA-4FFC12369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7AAE49-7E49-4DD7-93C4-2AF72D10E3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D462CF2-4FF2-426A-BCC9-FFB57C4661C9}"/>
              </a:ext>
            </a:extLst>
          </p:cNvPr>
          <p:cNvSpPr txBox="1"/>
          <p:nvPr userDrawn="1"/>
        </p:nvSpPr>
        <p:spPr>
          <a:xfrm>
            <a:off x="0" y="260494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chemeClr val="bg1"/>
                </a:solidFill>
                <a:latin typeface="+mj-lt"/>
              </a:rPr>
              <a:t>¡Muchas gracias!</a:t>
            </a:r>
            <a:endParaRPr lang="es-CL" sz="4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0ECA298-D2D2-4EED-85C1-03018ADE6213}"/>
              </a:ext>
            </a:extLst>
          </p:cNvPr>
          <p:cNvSpPr txBox="1"/>
          <p:nvPr userDrawn="1"/>
        </p:nvSpPr>
        <p:spPr>
          <a:xfrm>
            <a:off x="0" y="530921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i="1" dirty="0">
                <a:solidFill>
                  <a:schemeClr val="accent2"/>
                </a:solidFill>
              </a:rPr>
              <a:t>Síguenos en nuestras redes sociales</a:t>
            </a:r>
            <a:endParaRPr lang="es-CL" sz="2400" b="1" i="1" dirty="0">
              <a:solidFill>
                <a:schemeClr val="accent2"/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1E037D0-C272-4093-A600-B28A08C378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270863" y="6045459"/>
            <a:ext cx="509962" cy="418284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CA2FF075-1967-415F-9050-D827F8AC109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83032" y="6032935"/>
            <a:ext cx="272892" cy="503801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15D9C9B5-0FF7-4A9A-AA4D-D5CCE6CB0DE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242328" y="6034502"/>
            <a:ext cx="459985" cy="459985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5799277-56F2-46A7-9AEF-399E419CC81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9240883" y="6069034"/>
            <a:ext cx="527404" cy="36512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7356277-4334-4889-BEC9-09E71802BEF4}"/>
              </a:ext>
            </a:extLst>
          </p:cNvPr>
          <p:cNvSpPr txBox="1"/>
          <p:nvPr userDrawn="1"/>
        </p:nvSpPr>
        <p:spPr>
          <a:xfrm>
            <a:off x="673778" y="6096115"/>
            <a:ext cx="217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802B285-31EA-4690-BD3D-5DE7234433D1}"/>
              </a:ext>
            </a:extLst>
          </p:cNvPr>
          <p:cNvSpPr txBox="1"/>
          <p:nvPr userDrawn="1"/>
        </p:nvSpPr>
        <p:spPr>
          <a:xfrm>
            <a:off x="3715178" y="6070764"/>
            <a:ext cx="224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D920409-7921-4AC4-BCF7-ACF8787E4A8F}"/>
              </a:ext>
            </a:extLst>
          </p:cNvPr>
          <p:cNvSpPr txBox="1"/>
          <p:nvPr userDrawn="1"/>
        </p:nvSpPr>
        <p:spPr>
          <a:xfrm>
            <a:off x="6773433" y="6094411"/>
            <a:ext cx="225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25C25CA-D509-4C30-854A-88DCA5F46B50}"/>
              </a:ext>
            </a:extLst>
          </p:cNvPr>
          <p:cNvSpPr txBox="1"/>
          <p:nvPr userDrawn="1"/>
        </p:nvSpPr>
        <p:spPr>
          <a:xfrm>
            <a:off x="9796204" y="6069034"/>
            <a:ext cx="2177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0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a diapositiva - ING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7862" y="6358553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BA7D1-7327-491F-8C8A-9863CB2A21ED}" type="slidenum">
              <a:rPr lang="es-CL" smtClean="0"/>
              <a:t>‹Nº›</a:t>
            </a:fld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C1A1B1B-5D7C-4D5E-8DEA-4FFC12369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7AAE49-7E49-4DD7-93C4-2AF72D10E3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D462CF2-4FF2-426A-BCC9-FFB57C4661C9}"/>
              </a:ext>
            </a:extLst>
          </p:cNvPr>
          <p:cNvSpPr txBox="1"/>
          <p:nvPr userDrawn="1"/>
        </p:nvSpPr>
        <p:spPr>
          <a:xfrm>
            <a:off x="0" y="260494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err="1">
                <a:solidFill>
                  <a:schemeClr val="bg1"/>
                </a:solidFill>
                <a:latin typeface="+mj-lt"/>
              </a:rPr>
              <a:t>Thank</a:t>
            </a:r>
            <a:r>
              <a:rPr lang="es-ES" sz="4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" sz="4400" b="1" dirty="0" err="1">
                <a:solidFill>
                  <a:schemeClr val="bg1"/>
                </a:solidFill>
                <a:latin typeface="+mj-lt"/>
              </a:rPr>
              <a:t>you</a:t>
            </a:r>
            <a:r>
              <a:rPr lang="es-ES" sz="4400" b="1" dirty="0">
                <a:solidFill>
                  <a:schemeClr val="bg1"/>
                </a:solidFill>
                <a:latin typeface="+mj-lt"/>
              </a:rPr>
              <a:t>!</a:t>
            </a:r>
            <a:endParaRPr lang="es-CL" sz="4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0ECA298-D2D2-4EED-85C1-03018ADE6213}"/>
              </a:ext>
            </a:extLst>
          </p:cNvPr>
          <p:cNvSpPr txBox="1"/>
          <p:nvPr userDrawn="1"/>
        </p:nvSpPr>
        <p:spPr>
          <a:xfrm>
            <a:off x="0" y="530921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i="1" dirty="0" err="1">
                <a:solidFill>
                  <a:schemeClr val="accent2"/>
                </a:solidFill>
              </a:rPr>
              <a:t>Follow</a:t>
            </a:r>
            <a:r>
              <a:rPr lang="es-ES" sz="2400" b="1" i="1" dirty="0">
                <a:solidFill>
                  <a:schemeClr val="accent2"/>
                </a:solidFill>
              </a:rPr>
              <a:t> </a:t>
            </a:r>
            <a:r>
              <a:rPr lang="es-ES" sz="2400" b="1" i="1" dirty="0" err="1">
                <a:solidFill>
                  <a:schemeClr val="accent2"/>
                </a:solidFill>
              </a:rPr>
              <a:t>us</a:t>
            </a:r>
            <a:endParaRPr lang="es-CL" sz="2400" b="1" i="1" dirty="0">
              <a:solidFill>
                <a:schemeClr val="accent2"/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1E037D0-C272-4093-A600-B28A08C378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270863" y="6045459"/>
            <a:ext cx="509962" cy="418284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CA2FF075-1967-415F-9050-D827F8AC109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83032" y="6032935"/>
            <a:ext cx="272892" cy="503801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15D9C9B5-0FF7-4A9A-AA4D-D5CCE6CB0DE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242328" y="6034502"/>
            <a:ext cx="459985" cy="459985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5799277-56F2-46A7-9AEF-399E419CC81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9240883" y="6069034"/>
            <a:ext cx="527404" cy="36512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7356277-4334-4889-BEC9-09E71802BEF4}"/>
              </a:ext>
            </a:extLst>
          </p:cNvPr>
          <p:cNvSpPr txBox="1"/>
          <p:nvPr userDrawn="1"/>
        </p:nvSpPr>
        <p:spPr>
          <a:xfrm>
            <a:off x="673778" y="6096115"/>
            <a:ext cx="217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802B285-31EA-4690-BD3D-5DE7234433D1}"/>
              </a:ext>
            </a:extLst>
          </p:cNvPr>
          <p:cNvSpPr txBox="1"/>
          <p:nvPr userDrawn="1"/>
        </p:nvSpPr>
        <p:spPr>
          <a:xfrm>
            <a:off x="3715178" y="6070764"/>
            <a:ext cx="224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@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D920409-7921-4AC4-BCF7-ACF8787E4A8F}"/>
              </a:ext>
            </a:extLst>
          </p:cNvPr>
          <p:cNvSpPr txBox="1"/>
          <p:nvPr userDrawn="1"/>
        </p:nvSpPr>
        <p:spPr>
          <a:xfrm>
            <a:off x="6773433" y="6094411"/>
            <a:ext cx="225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Fun_Oportunidad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25C25CA-D509-4C30-854A-88DCA5F46B50}"/>
              </a:ext>
            </a:extLst>
          </p:cNvPr>
          <p:cNvSpPr txBox="1"/>
          <p:nvPr userDrawn="1"/>
        </p:nvSpPr>
        <p:spPr>
          <a:xfrm>
            <a:off x="9796204" y="6069034"/>
            <a:ext cx="2177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>
                <a:solidFill>
                  <a:schemeClr val="bg1"/>
                </a:solidFill>
              </a:rPr>
              <a:t>/</a:t>
            </a:r>
            <a:r>
              <a:rPr lang="es-CL" dirty="0" err="1">
                <a:solidFill>
                  <a:schemeClr val="bg1"/>
                </a:solidFill>
              </a:rPr>
              <a:t>FunOportunidad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36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663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ERECHA + párra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7892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0244" y="721748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/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0245" y="2003366"/>
            <a:ext cx="5601003" cy="46135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Aquí va texto en forma de párrafo (siempre intentar que sea lo más corto posible y en párrafos pequeños).</a:t>
            </a:r>
            <a:endParaRPr lang="en-U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370689" y="1680700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9015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ERECHA + punt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B3756D51-EBB8-49EA-9BB4-340B7BE897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0245" y="721748"/>
            <a:ext cx="5601003" cy="8485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Aquí va el título </a:t>
            </a:r>
            <a:br>
              <a:rPr lang="es-ES" dirty="0"/>
            </a:br>
            <a:r>
              <a:rPr lang="es-ES" dirty="0"/>
              <a:t>(máximo 2 líneas)</a:t>
            </a:r>
            <a:endParaRPr lang="en-U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385FE0E-AF62-49EC-90F3-F2DD4462C84F}"/>
              </a:ext>
            </a:extLst>
          </p:cNvPr>
          <p:cNvSpPr/>
          <p:nvPr userDrawn="1"/>
        </p:nvSpPr>
        <p:spPr>
          <a:xfrm>
            <a:off x="370690" y="1680700"/>
            <a:ext cx="541175" cy="754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DFFB4EB-FE28-46A3-9B38-89CBD05FC3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0245" y="2029834"/>
            <a:ext cx="5600700" cy="4587097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3pPr>
            <a:lvl4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buClr>
                <a:schemeClr val="tx1"/>
              </a:buClr>
              <a:defRPr sz="20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s-ES" dirty="0"/>
              <a:t>Esta diapositiva es para punteos de texto.</a:t>
            </a:r>
          </a:p>
          <a:p>
            <a:pPr lvl="0"/>
            <a:r>
              <a:rPr lang="es-ES" dirty="0"/>
              <a:t>Abajo hay una opción para diferentes niveles de punteo</a:t>
            </a:r>
          </a:p>
          <a:p>
            <a:pPr lvl="0"/>
            <a:endParaRPr lang="es-ES" dirty="0"/>
          </a:p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342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32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en blanco + foto DERE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FE32668-9A74-4033-AD0E-8BF5081EFE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A210D4-D8CD-4F8F-B328-4B233039E5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0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0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74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783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EE4B4E6-EDCC-49ED-BAB4-A86555611168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648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5" r:id="rId2"/>
    <p:sldLayoutId id="2147483674" r:id="rId3"/>
    <p:sldLayoutId id="2147483676" r:id="rId4"/>
    <p:sldLayoutId id="2147483678" r:id="rId5"/>
    <p:sldLayoutId id="2147483686" r:id="rId6"/>
    <p:sldLayoutId id="2147483679" r:id="rId7"/>
    <p:sldLayoutId id="2147483687" r:id="rId8"/>
    <p:sldLayoutId id="2147483705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3651F34-1BFF-442F-B704-1080135C78C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0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938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701" r:id="rId2"/>
    <p:sldLayoutId id="2147483700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posición de imagen 5" descr="Imagen que contiene flor&#10;&#10;Descripción generada automáticamente">
            <a:extLst>
              <a:ext uri="{FF2B5EF4-FFF2-40B4-BE49-F238E27FC236}">
                <a16:creationId xmlns:a16="http://schemas.microsoft.com/office/drawing/2014/main" id="{1EF41B05-AD99-4526-9DFB-75279B20FFB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F3D89DB3-44F8-4F4A-AE7B-E3F7385D98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ES" dirty="0" err="1"/>
              <a:t>Prek</a:t>
            </a:r>
            <a:r>
              <a:rPr lang="es-ES" dirty="0"/>
              <a:t>: </a:t>
            </a:r>
            <a:r>
              <a:rPr lang="es-ES" dirty="0" err="1"/>
              <a:t>Food</a:t>
            </a:r>
            <a:r>
              <a:rPr lang="es-ES" dirty="0"/>
              <a:t> </a:t>
            </a:r>
            <a:r>
              <a:rPr lang="es-ES" dirty="0" err="1"/>
              <a:t>guessing</a:t>
            </a:r>
            <a:r>
              <a:rPr lang="es-ES" dirty="0"/>
              <a:t> </a:t>
            </a:r>
            <a:r>
              <a:rPr lang="es-ES" dirty="0" err="1"/>
              <a:t>game</a:t>
            </a:r>
            <a:r>
              <a:rPr lang="es-ES" dirty="0"/>
              <a:t>!</a:t>
            </a:r>
            <a:endParaRPr lang="es-CL" dirty="0"/>
          </a:p>
        </p:txBody>
      </p:sp>
      <p:pic>
        <p:nvPicPr>
          <p:cNvPr id="15" name="Imagen 14" descr="Imagen que contiene texto, gráficos vectoriales&#10;&#10;Descripción generada automáticamente">
            <a:extLst>
              <a:ext uri="{FF2B5EF4-FFF2-40B4-BE49-F238E27FC236}">
                <a16:creationId xmlns:a16="http://schemas.microsoft.com/office/drawing/2014/main" id="{C2AAF718-5F7B-450F-9FBF-7993F3C0787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0923" y="0"/>
            <a:ext cx="1475747" cy="144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36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8AD470-D0AD-49C6-AE10-A78592085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Reveal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picture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</a:t>
            </a:r>
            <a:r>
              <a:rPr lang="es-ES" dirty="0" err="1"/>
              <a:t>saying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number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14A2684-66AB-4C6E-8F1B-D3C4D3FB3B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b="1" dirty="0" err="1"/>
              <a:t>First</a:t>
            </a:r>
            <a:r>
              <a:rPr lang="es-ES" b="1" dirty="0"/>
              <a:t> </a:t>
            </a:r>
            <a:r>
              <a:rPr lang="es-ES" b="1" dirty="0" err="1"/>
              <a:t>student</a:t>
            </a:r>
            <a:r>
              <a:rPr lang="es-ES" b="1" dirty="0"/>
              <a:t> </a:t>
            </a:r>
            <a:r>
              <a:rPr lang="es-ES" b="1" dirty="0" err="1"/>
              <a:t>to</a:t>
            </a:r>
            <a:r>
              <a:rPr lang="es-ES" b="1" dirty="0"/>
              <a:t> </a:t>
            </a:r>
            <a:r>
              <a:rPr lang="es-ES" b="1" dirty="0" err="1"/>
              <a:t>guess</a:t>
            </a:r>
            <a:r>
              <a:rPr lang="es-ES" b="1" dirty="0"/>
              <a:t> </a:t>
            </a:r>
            <a:r>
              <a:rPr lang="es-ES" dirty="0"/>
              <a:t>has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raise</a:t>
            </a:r>
            <a:r>
              <a:rPr lang="es-ES" dirty="0"/>
              <a:t> </a:t>
            </a:r>
            <a:r>
              <a:rPr lang="es-ES" dirty="0" err="1"/>
              <a:t>their</a:t>
            </a:r>
            <a:r>
              <a:rPr lang="es-ES" dirty="0"/>
              <a:t> </a:t>
            </a:r>
            <a:r>
              <a:rPr lang="es-ES" dirty="0" err="1"/>
              <a:t>hand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camera and </a:t>
            </a:r>
            <a:r>
              <a:rPr lang="es-ES" dirty="0" err="1"/>
              <a:t>say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correct</a:t>
            </a:r>
            <a:r>
              <a:rPr lang="es-ES" dirty="0"/>
              <a:t> </a:t>
            </a:r>
            <a:r>
              <a:rPr lang="es-ES" dirty="0" err="1"/>
              <a:t>name</a:t>
            </a:r>
            <a:r>
              <a:rPr lang="es-ES" dirty="0"/>
              <a:t> in </a:t>
            </a:r>
            <a:r>
              <a:rPr lang="es-ES" dirty="0" err="1"/>
              <a:t>order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win</a:t>
            </a:r>
            <a:r>
              <a:rPr lang="es-ES" b="1" dirty="0"/>
              <a:t>!</a:t>
            </a:r>
            <a:endParaRPr lang="es-CL" b="1" dirty="0"/>
          </a:p>
        </p:txBody>
      </p:sp>
    </p:spTree>
    <p:extLst>
      <p:ext uri="{BB962C8B-B14F-4D97-AF65-F5344CB8AC3E}">
        <p14:creationId xmlns:p14="http://schemas.microsoft.com/office/powerpoint/2010/main" val="24752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dibujo, tabla&#10;&#10;Descripción generada automáticamente">
            <a:extLst>
              <a:ext uri="{FF2B5EF4-FFF2-40B4-BE49-F238E27FC236}">
                <a16:creationId xmlns:a16="http://schemas.microsoft.com/office/drawing/2014/main" id="{C6555D0A-BF4C-439F-B6DC-496BDF7066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940" y="643466"/>
            <a:ext cx="9904120" cy="5571067"/>
          </a:xfrm>
          <a:prstGeom prst="rect">
            <a:avLst/>
          </a:prstGeom>
        </p:spPr>
      </p:pic>
      <p:sp>
        <p:nvSpPr>
          <p:cNvPr id="7" name="Flecha: pentágono 6">
            <a:extLst>
              <a:ext uri="{FF2B5EF4-FFF2-40B4-BE49-F238E27FC236}">
                <a16:creationId xmlns:a16="http://schemas.microsoft.com/office/drawing/2014/main" id="{20DE8AFE-D382-4891-B9AC-46500BA6723D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449B0633-9061-425F-88F8-23FC9D1D8D76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F02D7B77-1BC3-4725-9EE5-7190CE683E0C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cheurón 9">
            <a:extLst>
              <a:ext uri="{FF2B5EF4-FFF2-40B4-BE49-F238E27FC236}">
                <a16:creationId xmlns:a16="http://schemas.microsoft.com/office/drawing/2014/main" id="{7A3A2DEC-8BD8-494D-AD34-C460635B6CEF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69907B2A-35A8-4CE6-950F-67CE9E3258B8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pentágono 11">
            <a:extLst>
              <a:ext uri="{FF2B5EF4-FFF2-40B4-BE49-F238E27FC236}">
                <a16:creationId xmlns:a16="http://schemas.microsoft.com/office/drawing/2014/main" id="{F1024F45-3921-4630-BC08-C03C9FA2B301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43E31A9C-7B20-4F04-9235-59FD9AF2588F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ADA2DE15-4618-485F-A690-E4AAFACA5DBA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cheurón 14">
            <a:extLst>
              <a:ext uri="{FF2B5EF4-FFF2-40B4-BE49-F238E27FC236}">
                <a16:creationId xmlns:a16="http://schemas.microsoft.com/office/drawing/2014/main" id="{0C691528-BA57-4495-BF8C-A7F3DE896597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D90BE44A-B2A8-4CDE-803F-669AE01E148A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pentágono 16">
            <a:extLst>
              <a:ext uri="{FF2B5EF4-FFF2-40B4-BE49-F238E27FC236}">
                <a16:creationId xmlns:a16="http://schemas.microsoft.com/office/drawing/2014/main" id="{AF0CEB1C-2DC5-4354-935E-68C610146435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23699742-36E3-493B-BE64-264DFD2165FA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9ABE29FD-C95A-4384-BAE8-0C09980891A5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cheurón 19">
            <a:extLst>
              <a:ext uri="{FF2B5EF4-FFF2-40B4-BE49-F238E27FC236}">
                <a16:creationId xmlns:a16="http://schemas.microsoft.com/office/drawing/2014/main" id="{E4C5B2BA-BC2A-4465-AE69-C013408EA715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D244ECEB-795D-446A-A8AF-6F49FEB449D0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pentágono 21">
            <a:extLst>
              <a:ext uri="{FF2B5EF4-FFF2-40B4-BE49-F238E27FC236}">
                <a16:creationId xmlns:a16="http://schemas.microsoft.com/office/drawing/2014/main" id="{8EB74555-93AB-4844-A71A-20747837444E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9A0BB864-8B94-44CF-BB95-8E3574DB726B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4EF45331-10FC-429E-9C54-9B7A64F9C651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Flecha: cheurón 24">
            <a:extLst>
              <a:ext uri="{FF2B5EF4-FFF2-40B4-BE49-F238E27FC236}">
                <a16:creationId xmlns:a16="http://schemas.microsoft.com/office/drawing/2014/main" id="{390DB477-6395-4233-8A77-3A1B2974B259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Flecha: cheurón 25">
            <a:extLst>
              <a:ext uri="{FF2B5EF4-FFF2-40B4-BE49-F238E27FC236}">
                <a16:creationId xmlns:a16="http://schemas.microsoft.com/office/drawing/2014/main" id="{81C47929-9CE6-4C7F-AA66-7140EF830AB3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C382942F-CCB8-4037-8296-EC92C9222E74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1BE925FB-ACCB-4CD3-9CE5-1504D50265CF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APPLE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1969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1D95697-EF4F-45E6-8EBC-65C8450FAD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AC6488AC-CA73-4638-8062-95A63423882E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795FCB04-BE6A-464F-9790-AE6B2DF8001A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D36D8ACD-F535-46DC-9F96-0D6BC2E35C8C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FA8FBAC8-3E73-42AB-A229-0FC4FD517ACA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94A88218-99AC-48D7-A012-F4B8EE338242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E5D6AD63-A894-4D29-9E82-CE42055B0F63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108E7C96-C415-415F-8C84-0DDCEE1B4416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A9132840-49BD-418B-BE3F-9EB2B882E5D7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40FCB634-8293-4218-8773-FFA3F30AE420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24906056-1A7C-49EE-8ED9-9CAD0D3B5E94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C5A79CE0-C329-4F12-906A-6514C7C4DEC8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180221DD-E7E3-4B7F-A2FF-2DF3E4F955AD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8AF3A9B8-343F-46BE-93F5-A2F5404F3F7E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E4723C99-9B1E-42C5-8C26-187E2F77E3FA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44F9337B-4856-42E8-836D-436B0489B72D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pentágono 19">
            <a:extLst>
              <a:ext uri="{FF2B5EF4-FFF2-40B4-BE49-F238E27FC236}">
                <a16:creationId xmlns:a16="http://schemas.microsoft.com/office/drawing/2014/main" id="{CBD308FB-0AFF-4701-B31B-66515DA7C9C2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F912DCC7-DFDB-4A4D-93F9-CC298A3958AE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4A689769-7405-45AA-9713-3246D9C13025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C7ECC7B7-7315-49F3-A5A3-2C1EE0054EE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58B3042A-E84B-4909-90B5-E8E8196AC6D8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B8658490-B742-41B4-9E3C-EC8BFE8CE946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BE0FCA15-7C49-450A-AF03-9A432A5EEA1C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BANANA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0590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dibujo&#10;&#10;Descripción generada automáticamente">
            <a:extLst>
              <a:ext uri="{FF2B5EF4-FFF2-40B4-BE49-F238E27FC236}">
                <a16:creationId xmlns:a16="http://schemas.microsoft.com/office/drawing/2014/main" id="{905ACEFA-12FD-4A36-85ED-BE2A3C7F5E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B77E383A-6013-4EBF-A012-8E0BFCF98F61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078C6CFD-02FD-4A17-8BD5-4A5D5D23551C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0B30666B-B1B3-426B-A9F8-860F4404FED8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DB36870A-B0DB-49EF-817E-1DE6DABC98B9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7CDBF4FD-53AC-44CE-AD33-2DE76951513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07471E7E-B26D-4D66-B11F-3B042E0E0EF4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9138E418-341D-4675-8F84-40D4C8252D0C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DB48C17E-7ED5-41F7-ABC1-F103125D3F5B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AD11DF7E-3BF0-41FC-B229-A168E0E82AC9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FA1960F1-388F-4737-9557-7FFFABCD9461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4A301F40-D2B7-4E09-A831-C745E9ACAF74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A9AB5D35-B0DC-49C6-B5E8-6075E3BFDFDA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353187D6-C48B-408A-8877-38064D947DB2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2F11E97A-7208-4C6C-804A-9762945A3A20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E613AC18-438A-4052-A79A-D73A5349C36F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pentágono 19">
            <a:extLst>
              <a:ext uri="{FF2B5EF4-FFF2-40B4-BE49-F238E27FC236}">
                <a16:creationId xmlns:a16="http://schemas.microsoft.com/office/drawing/2014/main" id="{4DF4FC77-3720-4506-81AE-D953A73D62EE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FB5CFADA-0C9C-47B5-8B20-3BA5FF7D134C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2B09780D-269D-467C-9C07-8ED3F14B3089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F86A18A6-77A6-408D-91E1-7AF4F718B400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F9037F21-0E2D-407D-A730-0F87E9138E48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8418BCBD-8506-43CA-9884-E51856FECA73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67CE340A-F314-4B5C-A811-E842FD97C36E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GRAPES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0692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paraguas&#10;&#10;Descripción generada automáticamente">
            <a:extLst>
              <a:ext uri="{FF2B5EF4-FFF2-40B4-BE49-F238E27FC236}">
                <a16:creationId xmlns:a16="http://schemas.microsoft.com/office/drawing/2014/main" id="{FB16E30B-00EB-4038-9934-46CBC76DF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BEEBDE5E-BE9D-4ADA-8D40-686439C30A72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019F5D94-0978-4412-B787-C2713E3448C3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691822B6-BB9E-46B8-92CE-7A42077BEEFB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75424367-1FD4-483A-BB1F-8B6A1FD8543B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338E7360-FC3D-4CD4-8F69-090C7A71EC51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EF1C3ED0-668F-46FB-9208-21F184596A69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9410DDD6-52B1-4856-B06F-E99ED9C264DE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7A6B415E-748F-4295-B71A-D8F7C8DF8597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A8ADB122-D015-4584-A7BA-1C193B18A9DC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802C8EB1-E8CC-45C6-847B-469DF21A0869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F96DCF65-4BCB-46BA-AC97-691E4FFADFD2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A30C9E0B-D6D3-47AE-9338-41007F82B507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D898AF9E-4E0B-4B6A-BB05-342FFEF30B19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F1A01B39-2232-4969-B679-6547DE9B879C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A4837311-D889-4CF5-96FF-A46E6F1F1A15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pentágono 19">
            <a:extLst>
              <a:ext uri="{FF2B5EF4-FFF2-40B4-BE49-F238E27FC236}">
                <a16:creationId xmlns:a16="http://schemas.microsoft.com/office/drawing/2014/main" id="{D53FC512-86FB-4D31-BFA8-9EDDFEE3B412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1D6E16B2-EFA9-4BC0-98D4-FE223C09BA65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BE28A40D-B12C-49D2-B6D6-0C67895DDF8A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9D934105-22CC-4491-B9FF-93D2FFDF3480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30993AD0-58B3-4EC0-8C03-C261F01968B2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3942C35B-37B6-4AAD-8564-3A4EF3E26C93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59D8791E-745B-455A-B0A9-EA5C57D6F713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ORANGE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6159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flor, fruta, alimentos, dibujo&#10;&#10;Descripción generada automáticamente">
            <a:extLst>
              <a:ext uri="{FF2B5EF4-FFF2-40B4-BE49-F238E27FC236}">
                <a16:creationId xmlns:a16="http://schemas.microsoft.com/office/drawing/2014/main" id="{18633A58-F3EC-4607-8695-F68D91C2A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32E911B0-4D05-4411-B2B0-4C325EA8F6C2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76B4AE32-318A-4CA9-A1FF-55CEB54C5BBD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9C17F450-4D61-42F6-B399-97A63DDCCEFD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DC98E146-C732-4149-A586-3E2C9D833205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BB34A90B-763D-4507-937F-E79CE4EA34B6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40B449D0-2470-4EEA-81F9-07FF17B53FC2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56A80D90-CBE5-4D10-B13B-0F64143AB949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BE355584-485D-49CF-9912-974851E15B0F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AD5C5B78-0F70-4393-8BAF-B45E204FC9E5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DE01E1F2-880A-410F-A0BD-6C3D9912E0E9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6FBF9E4A-EDFA-4E89-8568-C712827D1372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688E56BD-0B3B-4A58-90B4-78B8446E61BF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395BB1AA-9523-4F1F-A10D-2BB6F5D11BE3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90881153-BEA7-4272-AA84-24E24E09E667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3FA4E61D-F001-4649-AF00-A98E1E87A279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pentágono 19">
            <a:extLst>
              <a:ext uri="{FF2B5EF4-FFF2-40B4-BE49-F238E27FC236}">
                <a16:creationId xmlns:a16="http://schemas.microsoft.com/office/drawing/2014/main" id="{AAB5A9CC-7418-4767-9FEE-7633EDEA271C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470AE3AA-2A3D-4FE7-AAA5-E303B1F7FBA9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8C9B83D8-ACB3-41E2-84DF-C9C20B98F995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7B4E4BB7-C7AD-4D94-BB71-8D1540D35909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5142AB9F-F095-4A8D-A231-9D6E1AAF1C62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FA3E1EFE-4F86-4137-8848-A088614262D3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6EAA20DA-C4D0-425D-98B7-E087DBAB5076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PEAR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0838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hélice, dibujo&#10;&#10;Descripción generada automáticamente">
            <a:extLst>
              <a:ext uri="{FF2B5EF4-FFF2-40B4-BE49-F238E27FC236}">
                <a16:creationId xmlns:a16="http://schemas.microsoft.com/office/drawing/2014/main" id="{8A28E67D-6AC3-4B2F-A1D1-AAA7DD70EF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845068B5-1E9E-4ECD-AEF1-B1FB87FC6857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56F1CE3D-7303-4872-AF2C-297C84A8E50F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B7D20D61-D132-4697-8410-182DEEED7365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E46A0392-0D69-4E32-A13E-8FBCC282CDB7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F2A6F315-9664-4F2A-8A55-CE9B9AD3C015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188F0BB1-4B8A-4A72-9413-37D79C02A531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5AA6E01A-8DD3-45C3-AB16-D9274268E9CB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8610F0DC-68BA-41E2-8E75-624A24F0E673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EB320EE8-68CF-4ED3-99F4-0655103ADF27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B7BBAE29-61AC-4E52-901A-C60805C68161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B250B0D1-3A84-4684-ABFF-4253C11F8E1F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B3EA40B1-F87F-4835-9FE3-D5C3A02EE80B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2D2255A2-8D66-41ED-B490-8995CE0B4A4E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914A03DF-3082-4127-854F-811BE9FE98FB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8AB6AA4C-AC57-43F6-9AA2-329EB74327E2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pentágono 19">
            <a:extLst>
              <a:ext uri="{FF2B5EF4-FFF2-40B4-BE49-F238E27FC236}">
                <a16:creationId xmlns:a16="http://schemas.microsoft.com/office/drawing/2014/main" id="{11E2B291-8994-4603-80C8-9AE379AF803C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D9C040BB-3E9D-40A4-937F-F355488B2881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FD5ED77A-4216-4949-A949-7DB007728E66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D850F62C-1067-4190-919D-C328D6BC79AE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CBECD3E9-326B-45DA-B3C2-181FA8E843A9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0C572944-051D-447C-80B5-16E474A497AC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8A96E10F-88DF-4E11-9E4D-24817562F8D9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CARROT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2487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verde, pelota&#10;&#10;Descripción generada automáticamente">
            <a:extLst>
              <a:ext uri="{FF2B5EF4-FFF2-40B4-BE49-F238E27FC236}">
                <a16:creationId xmlns:a16="http://schemas.microsoft.com/office/drawing/2014/main" id="{A5D0C061-5652-4EA5-ACA1-DCF014F688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9038B977-1323-4B9F-A048-EDDB31E20FE4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D025C669-488A-424F-B8E0-A8D277E76A90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7D4D9653-20B3-4F79-A68F-0801ACB2E29E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7FED6EAC-BBAB-44DA-92E2-59E0DFB0B795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9BA13A6A-F881-4AC7-8FDD-A27C60974687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3E7E6421-3A35-4F43-AC32-C48F01BE584B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292BA262-D1F4-41F3-9502-6C6BCC42329F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60C6E134-075E-41A3-859C-7C35C00F19C3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33B4CFB8-D1C9-4A16-BCB0-075A44B3AD32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78D74000-110C-4C11-A596-D9B76DFED667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D8DE344E-45D5-4F01-9806-487A85854671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A43A44C4-EB78-4BEE-9EC6-B0552DD53BF5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CB2D1E01-7A92-4CE2-B9E8-958D367FAE7F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46914BBF-06CD-40D7-928B-845F143C9894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5FD16F1C-F627-46C2-8270-49C932FDD643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pentágono 19">
            <a:extLst>
              <a:ext uri="{FF2B5EF4-FFF2-40B4-BE49-F238E27FC236}">
                <a16:creationId xmlns:a16="http://schemas.microsoft.com/office/drawing/2014/main" id="{19425DA2-80FD-44C7-B4F0-6001F3441E0A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17B377C2-AA6C-4652-AC11-2BF87BFB1445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9DB5546B-F40B-44F0-8C34-D7A1782BDD72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44908453-B47E-4613-907B-AC0DB0BDF2A5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8A0C306D-0E8A-406B-9EEB-6D0E655BCAE0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6850A15F-BA9E-4E45-A4E9-CB1C4B1DD0C0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28FA09E6-0A09-48D2-A6DD-AA4637A8F976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PEAS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5991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dibujo&#10;&#10;Descripción generada automáticamente">
            <a:extLst>
              <a:ext uri="{FF2B5EF4-FFF2-40B4-BE49-F238E27FC236}">
                <a16:creationId xmlns:a16="http://schemas.microsoft.com/office/drawing/2014/main" id="{E9759634-5875-4E9A-9D9B-F367E3FB5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lecha: pentágono 4">
            <a:extLst>
              <a:ext uri="{FF2B5EF4-FFF2-40B4-BE49-F238E27FC236}">
                <a16:creationId xmlns:a16="http://schemas.microsoft.com/office/drawing/2014/main" id="{C94EB044-C82C-4AF1-8555-4D55BA01CA5D}"/>
              </a:ext>
            </a:extLst>
          </p:cNvPr>
          <p:cNvSpPr/>
          <p:nvPr/>
        </p:nvSpPr>
        <p:spPr>
          <a:xfrm>
            <a:off x="-1" y="0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1</a:t>
            </a:r>
            <a:endParaRPr lang="es-CL" sz="4800" dirty="0">
              <a:latin typeface="+mj-lt"/>
            </a:endParaRPr>
          </a:p>
        </p:txBody>
      </p:sp>
      <p:sp>
        <p:nvSpPr>
          <p:cNvPr id="6" name="Flecha: cheurón 5">
            <a:extLst>
              <a:ext uri="{FF2B5EF4-FFF2-40B4-BE49-F238E27FC236}">
                <a16:creationId xmlns:a16="http://schemas.microsoft.com/office/drawing/2014/main" id="{376F73FC-D5C7-4CAA-8668-1B47771367E8}"/>
              </a:ext>
            </a:extLst>
          </p:cNvPr>
          <p:cNvSpPr/>
          <p:nvPr/>
        </p:nvSpPr>
        <p:spPr>
          <a:xfrm>
            <a:off x="2545243" y="0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Flecha: cheurón 6">
            <a:extLst>
              <a:ext uri="{FF2B5EF4-FFF2-40B4-BE49-F238E27FC236}">
                <a16:creationId xmlns:a16="http://schemas.microsoft.com/office/drawing/2014/main" id="{CBBD1074-76E1-49E6-8B56-C7B70C3E0107}"/>
              </a:ext>
            </a:extLst>
          </p:cNvPr>
          <p:cNvSpPr/>
          <p:nvPr/>
        </p:nvSpPr>
        <p:spPr>
          <a:xfrm>
            <a:off x="4969503" y="0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C58A2422-0FEA-40ED-8E02-5A7A7B46DD34}"/>
              </a:ext>
            </a:extLst>
          </p:cNvPr>
          <p:cNvSpPr/>
          <p:nvPr/>
        </p:nvSpPr>
        <p:spPr>
          <a:xfrm>
            <a:off x="7373338" y="0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BCAB4171-04A4-498F-8CCC-F28984F4B1C3}"/>
              </a:ext>
            </a:extLst>
          </p:cNvPr>
          <p:cNvSpPr/>
          <p:nvPr/>
        </p:nvSpPr>
        <p:spPr>
          <a:xfrm>
            <a:off x="9797592" y="0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lecha: pentágono 9">
            <a:extLst>
              <a:ext uri="{FF2B5EF4-FFF2-40B4-BE49-F238E27FC236}">
                <a16:creationId xmlns:a16="http://schemas.microsoft.com/office/drawing/2014/main" id="{5F1B8D04-9CD1-4B3F-AE24-2F05B1D71296}"/>
              </a:ext>
            </a:extLst>
          </p:cNvPr>
          <p:cNvSpPr/>
          <p:nvPr/>
        </p:nvSpPr>
        <p:spPr>
          <a:xfrm rot="10800000" flipV="1">
            <a:off x="8807772" y="1989054"/>
            <a:ext cx="3412502" cy="1989056"/>
          </a:xfrm>
          <a:prstGeom prst="homePlat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Flecha: cheurón 10">
            <a:extLst>
              <a:ext uri="{FF2B5EF4-FFF2-40B4-BE49-F238E27FC236}">
                <a16:creationId xmlns:a16="http://schemas.microsoft.com/office/drawing/2014/main" id="{FE34605E-F7D0-490D-AA04-1E33BADF4184}"/>
              </a:ext>
            </a:extLst>
          </p:cNvPr>
          <p:cNvSpPr/>
          <p:nvPr/>
        </p:nvSpPr>
        <p:spPr>
          <a:xfrm rot="10800000" flipV="1">
            <a:off x="6385089" y="1989053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lecha: cheurón 11">
            <a:extLst>
              <a:ext uri="{FF2B5EF4-FFF2-40B4-BE49-F238E27FC236}">
                <a16:creationId xmlns:a16="http://schemas.microsoft.com/office/drawing/2014/main" id="{648BECE8-87D0-48F2-8FBB-C28E2E855282}"/>
              </a:ext>
            </a:extLst>
          </p:cNvPr>
          <p:cNvSpPr/>
          <p:nvPr/>
        </p:nvSpPr>
        <p:spPr>
          <a:xfrm rot="10800000" flipV="1">
            <a:off x="3960829" y="1989053"/>
            <a:ext cx="3412503" cy="1989056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Flecha: cheurón 12">
            <a:extLst>
              <a:ext uri="{FF2B5EF4-FFF2-40B4-BE49-F238E27FC236}">
                <a16:creationId xmlns:a16="http://schemas.microsoft.com/office/drawing/2014/main" id="{4F20A230-23F1-49D2-AE32-ECDB278D301B}"/>
              </a:ext>
            </a:extLst>
          </p:cNvPr>
          <p:cNvSpPr/>
          <p:nvPr/>
        </p:nvSpPr>
        <p:spPr>
          <a:xfrm rot="10800000" flipV="1">
            <a:off x="1550713" y="1989053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lecha: cheurón 13">
            <a:extLst>
              <a:ext uri="{FF2B5EF4-FFF2-40B4-BE49-F238E27FC236}">
                <a16:creationId xmlns:a16="http://schemas.microsoft.com/office/drawing/2014/main" id="{52EBAAA5-2C8D-4FC3-9037-9D27C71C1085}"/>
              </a:ext>
            </a:extLst>
          </p:cNvPr>
          <p:cNvSpPr/>
          <p:nvPr/>
        </p:nvSpPr>
        <p:spPr>
          <a:xfrm rot="10800000" flipV="1">
            <a:off x="-968889" y="1989052"/>
            <a:ext cx="3527995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Flecha: pentágono 14">
            <a:extLst>
              <a:ext uri="{FF2B5EF4-FFF2-40B4-BE49-F238E27FC236}">
                <a16:creationId xmlns:a16="http://schemas.microsoft.com/office/drawing/2014/main" id="{B6B286D0-4CFF-4C59-A82D-A1A9723FE9D7}"/>
              </a:ext>
            </a:extLst>
          </p:cNvPr>
          <p:cNvSpPr/>
          <p:nvPr/>
        </p:nvSpPr>
        <p:spPr>
          <a:xfrm>
            <a:off x="-473" y="3978109"/>
            <a:ext cx="3553911" cy="1989056"/>
          </a:xfrm>
          <a:prstGeom prst="homePlat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11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Flecha: cheurón 15">
            <a:extLst>
              <a:ext uri="{FF2B5EF4-FFF2-40B4-BE49-F238E27FC236}">
                <a16:creationId xmlns:a16="http://schemas.microsoft.com/office/drawing/2014/main" id="{6056DBFE-CFC2-4CC6-86F4-F8B3DE98B739}"/>
              </a:ext>
            </a:extLst>
          </p:cNvPr>
          <p:cNvSpPr/>
          <p:nvPr/>
        </p:nvSpPr>
        <p:spPr>
          <a:xfrm>
            <a:off x="2544771" y="3978109"/>
            <a:ext cx="3412503" cy="1989056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12</a:t>
            </a:r>
            <a:endParaRPr lang="es-CL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8F3A71FD-F27C-4C4D-A973-57E7EFCC756A}"/>
              </a:ext>
            </a:extLst>
          </p:cNvPr>
          <p:cNvSpPr/>
          <p:nvPr/>
        </p:nvSpPr>
        <p:spPr>
          <a:xfrm>
            <a:off x="4969031" y="3978109"/>
            <a:ext cx="3412503" cy="1989056"/>
          </a:xfrm>
          <a:prstGeom prst="chevron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13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Flecha: cheurón 17">
            <a:extLst>
              <a:ext uri="{FF2B5EF4-FFF2-40B4-BE49-F238E27FC236}">
                <a16:creationId xmlns:a16="http://schemas.microsoft.com/office/drawing/2014/main" id="{B7DD4808-58C0-4463-BCE2-FEB21A588A42}"/>
              </a:ext>
            </a:extLst>
          </p:cNvPr>
          <p:cNvSpPr/>
          <p:nvPr/>
        </p:nvSpPr>
        <p:spPr>
          <a:xfrm>
            <a:off x="7372866" y="3978109"/>
            <a:ext cx="3412503" cy="1989056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14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Flecha: cheurón 18">
            <a:extLst>
              <a:ext uri="{FF2B5EF4-FFF2-40B4-BE49-F238E27FC236}">
                <a16:creationId xmlns:a16="http://schemas.microsoft.com/office/drawing/2014/main" id="{4A1710D9-9CDF-4001-BE87-48409D5DB1EB}"/>
              </a:ext>
            </a:extLst>
          </p:cNvPr>
          <p:cNvSpPr/>
          <p:nvPr/>
        </p:nvSpPr>
        <p:spPr>
          <a:xfrm>
            <a:off x="9797120" y="3978109"/>
            <a:ext cx="3412503" cy="1989056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15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Flecha: pentágono 19">
            <a:extLst>
              <a:ext uri="{FF2B5EF4-FFF2-40B4-BE49-F238E27FC236}">
                <a16:creationId xmlns:a16="http://schemas.microsoft.com/office/drawing/2014/main" id="{62D9C970-0017-4E1E-B49B-7624EF7FFE61}"/>
              </a:ext>
            </a:extLst>
          </p:cNvPr>
          <p:cNvSpPr/>
          <p:nvPr/>
        </p:nvSpPr>
        <p:spPr>
          <a:xfrm rot="10800000" flipV="1">
            <a:off x="9369310" y="5967160"/>
            <a:ext cx="2822687" cy="890837"/>
          </a:xfrm>
          <a:prstGeom prst="homePlat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20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Flecha: cheurón 20">
            <a:extLst>
              <a:ext uri="{FF2B5EF4-FFF2-40B4-BE49-F238E27FC236}">
                <a16:creationId xmlns:a16="http://schemas.microsoft.com/office/drawing/2014/main" id="{642946B7-F46F-4FAF-AA60-578103719BC8}"/>
              </a:ext>
            </a:extLst>
          </p:cNvPr>
          <p:cNvSpPr/>
          <p:nvPr/>
        </p:nvSpPr>
        <p:spPr>
          <a:xfrm rot="10800000" flipV="1">
            <a:off x="6902916" y="5967162"/>
            <a:ext cx="2894202" cy="890838"/>
          </a:xfrm>
          <a:prstGeom prst="chevro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19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Flecha: cheurón 21">
            <a:extLst>
              <a:ext uri="{FF2B5EF4-FFF2-40B4-BE49-F238E27FC236}">
                <a16:creationId xmlns:a16="http://schemas.microsoft.com/office/drawing/2014/main" id="{96EABEBE-24AA-49CA-B2BA-D544CA26409E}"/>
              </a:ext>
            </a:extLst>
          </p:cNvPr>
          <p:cNvSpPr/>
          <p:nvPr/>
        </p:nvSpPr>
        <p:spPr>
          <a:xfrm rot="10800000" flipV="1">
            <a:off x="4478658" y="5967162"/>
            <a:ext cx="2894200" cy="890838"/>
          </a:xfrm>
          <a:prstGeom prst="chevron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18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Flecha: cheurón 22">
            <a:extLst>
              <a:ext uri="{FF2B5EF4-FFF2-40B4-BE49-F238E27FC236}">
                <a16:creationId xmlns:a16="http://schemas.microsoft.com/office/drawing/2014/main" id="{DBC74D8F-9E82-48D0-A13E-44FB76DA3591}"/>
              </a:ext>
            </a:extLst>
          </p:cNvPr>
          <p:cNvSpPr/>
          <p:nvPr/>
        </p:nvSpPr>
        <p:spPr>
          <a:xfrm rot="10800000" flipV="1">
            <a:off x="2054413" y="5967162"/>
            <a:ext cx="2894198" cy="890838"/>
          </a:xfrm>
          <a:prstGeom prst="chevr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17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Flecha: cheurón 23">
            <a:extLst>
              <a:ext uri="{FF2B5EF4-FFF2-40B4-BE49-F238E27FC236}">
                <a16:creationId xmlns:a16="http://schemas.microsoft.com/office/drawing/2014/main" id="{5B29A8FC-A97D-4F0A-A7A7-FFBD530D497D}"/>
              </a:ext>
            </a:extLst>
          </p:cNvPr>
          <p:cNvSpPr/>
          <p:nvPr/>
        </p:nvSpPr>
        <p:spPr>
          <a:xfrm rot="10800000" flipV="1">
            <a:off x="-426712" y="5967162"/>
            <a:ext cx="2965982" cy="890838"/>
          </a:xfrm>
          <a:prstGeom prst="chevron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solidFill>
                  <a:schemeClr val="bg1"/>
                </a:solidFill>
                <a:latin typeface="+mj-lt"/>
              </a:rPr>
              <a:t>16</a:t>
            </a:r>
            <a:endParaRPr lang="es-CL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EA6A735E-1E3C-4C17-AAB6-7E989C451888}"/>
              </a:ext>
            </a:extLst>
          </p:cNvPr>
          <p:cNvSpPr/>
          <p:nvPr/>
        </p:nvSpPr>
        <p:spPr>
          <a:xfrm>
            <a:off x="1732259" y="5251623"/>
            <a:ext cx="1728771" cy="890838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+mj-lt"/>
              </a:rPr>
              <a:t>SHOW PICTURE!</a:t>
            </a:r>
            <a:endParaRPr lang="es-CL" sz="2400" dirty="0">
              <a:latin typeface="+mj-lt"/>
            </a:endParaRP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77DA12EE-5014-4101-BF1B-D8F427E6BF12}"/>
              </a:ext>
            </a:extLst>
          </p:cNvPr>
          <p:cNvSpPr/>
          <p:nvPr/>
        </p:nvSpPr>
        <p:spPr>
          <a:xfrm>
            <a:off x="2593008" y="185351"/>
            <a:ext cx="7005983" cy="912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>
                <a:latin typeface="+mj-lt"/>
              </a:rPr>
              <a:t>TOMATO</a:t>
            </a:r>
            <a:endParaRPr lang="es-CL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06693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A11270A-F6FC-4C63-B731-88C15C6E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BA7D1-7327-491F-8C8A-9863CB2A21ED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4474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7CB0EDA-CA80-45C7-A2C9-2821AE20BBC3}"/>
              </a:ext>
            </a:extLst>
          </p:cNvPr>
          <p:cNvSpPr txBox="1"/>
          <p:nvPr/>
        </p:nvSpPr>
        <p:spPr>
          <a:xfrm>
            <a:off x="1235903" y="1504696"/>
            <a:ext cx="9720191" cy="3650060"/>
          </a:xfrm>
          <a:prstGeom prst="rect">
            <a:avLst/>
          </a:prstGeom>
          <a:noFill/>
        </p:spPr>
        <p:txBody>
          <a:bodyPr wrap="square" lIns="48600" tIns="24300" rIns="48600" bIns="24300" rtlCol="0" anchor="t">
            <a:spAutoFit/>
          </a:bodyPr>
          <a:lstStyle/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Hello teachers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help you prepare activities for distance teaching, we have created different templates to create material, contextualized games for practicing content of our curriculum and spreadsheets for data management. 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These resources are part of an online teacher resource pack for you. 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are more than welcome to use and customize them as you need. 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can download this template and more resources from the website www.oportunidadenlinea.cl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See you soon.</a:t>
            </a:r>
          </a:p>
        </p:txBody>
      </p:sp>
      <p:pic>
        <p:nvPicPr>
          <p:cNvPr id="11" name="Imagen 10" descr="Imagen que contiene texto, señal&#10;&#10;Descripción generada automáticamente">
            <a:extLst>
              <a:ext uri="{FF2B5EF4-FFF2-40B4-BE49-F238E27FC236}">
                <a16:creationId xmlns:a16="http://schemas.microsoft.com/office/drawing/2014/main" id="{08DEE74E-1ED6-4E31-ADA9-04027F5315F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294" y="5154756"/>
            <a:ext cx="1257407" cy="1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78907"/>
      </p:ext>
    </p:extLst>
  </p:cSld>
  <p:clrMapOvr>
    <a:masterClrMapping/>
  </p:clrMapOvr>
</p:sld>
</file>

<file path=ppt/theme/theme1.xml><?xml version="1.0" encoding="utf-8"?>
<a:theme xmlns:a="http://schemas.openxmlformats.org/drawingml/2006/main" name="2_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306</Words>
  <Application>Microsoft Office PowerPoint</Application>
  <PresentationFormat>Panorámica</PresentationFormat>
  <Paragraphs>187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Open Sans Light</vt:lpstr>
      <vt:lpstr>Calibri</vt:lpstr>
      <vt:lpstr>Arial</vt:lpstr>
      <vt:lpstr>Open Sans ExtraBold</vt:lpstr>
      <vt:lpstr>Open Sans</vt:lpstr>
      <vt:lpstr>2_Tema de Office</vt:lpstr>
      <vt:lpstr>Tema de Office</vt:lpstr>
      <vt:lpstr>1_Tema de Office</vt:lpstr>
      <vt:lpstr>Presentación de PowerPoint</vt:lpstr>
      <vt:lpstr>Reveal the picture by saying the number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Paz</dc:creator>
  <cp:lastModifiedBy>Karla Raipán</cp:lastModifiedBy>
  <cp:revision>2</cp:revision>
  <dcterms:created xsi:type="dcterms:W3CDTF">2020-09-16T21:07:09Z</dcterms:created>
  <dcterms:modified xsi:type="dcterms:W3CDTF">2020-09-24T14:31:42Z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