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02" r:id="rId1"/>
    <p:sldMasterId id="2147483672" r:id="rId2"/>
    <p:sldMasterId id="2147483690" r:id="rId3"/>
  </p:sldMasterIdLst>
  <p:notesMasterIdLst>
    <p:notesMasterId r:id="rId16"/>
  </p:notesMasterIdLst>
  <p:sldIdLst>
    <p:sldId id="261" r:id="rId4"/>
    <p:sldId id="259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319" r:id="rId15"/>
  </p:sldIdLst>
  <p:sldSz cx="12192000" cy="6858000"/>
  <p:notesSz cx="6858000" cy="9144000"/>
  <p:embeddedFontLst>
    <p:embeddedFont>
      <p:font typeface="Open Sans Light" panose="020B0604020202020204" charset="0"/>
      <p:regular r:id="rId17"/>
      <p: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Open Sans" panose="020B060402020202020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orient="horz" pos="13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09D8FA-0F3E-43CC-8087-09F691BA6F98}" v="1" dt="2020-09-23T21:44:56.4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712" autoAdjust="0"/>
  </p:normalViewPr>
  <p:slideViewPr>
    <p:cSldViewPr snapToGrid="0" showGuides="1">
      <p:cViewPr varScale="1">
        <p:scale>
          <a:sx n="65" d="100"/>
          <a:sy n="65" d="100"/>
        </p:scale>
        <p:origin x="816" y="78"/>
      </p:cViewPr>
      <p:guideLst>
        <p:guide orient="horz" pos="2160"/>
        <p:guide pos="3863"/>
        <p:guide orient="horz" pos="13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5.fntdata"/><Relationship Id="rId34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8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z" userId="4a894438-3204-4c59-b2be-9a7930b9679b" providerId="ADAL" clId="{34486B04-9883-4C0C-867E-1AB76AA66ECD}"/>
    <pc:docChg chg="undo custSel mod addSld delSld modSld sldOrd">
      <pc:chgData name="Paz" userId="4a894438-3204-4c59-b2be-9a7930b9679b" providerId="ADAL" clId="{34486B04-9883-4C0C-867E-1AB76AA66ECD}" dt="2020-08-06T00:37:36.902" v="940"/>
      <pc:docMkLst>
        <pc:docMk/>
      </pc:docMkLst>
      <pc:sldChg chg="del">
        <pc:chgData name="Paz" userId="4a894438-3204-4c59-b2be-9a7930b9679b" providerId="ADAL" clId="{34486B04-9883-4C0C-867E-1AB76AA66ECD}" dt="2020-08-05T23:35:00.127" v="260" actId="47"/>
        <pc:sldMkLst>
          <pc:docMk/>
          <pc:sldMk cId="4182240753" sldId="257"/>
        </pc:sldMkLst>
      </pc:sldChg>
      <pc:sldChg chg="del">
        <pc:chgData name="Paz" userId="4a894438-3204-4c59-b2be-9a7930b9679b" providerId="ADAL" clId="{34486B04-9883-4C0C-867E-1AB76AA66ECD}" dt="2020-08-05T23:35:00.942" v="262" actId="47"/>
        <pc:sldMkLst>
          <pc:docMk/>
          <pc:sldMk cId="2175296566" sldId="258"/>
        </pc:sldMkLst>
      </pc:sldChg>
      <pc:sldChg chg="modSp mod ord">
        <pc:chgData name="Paz" userId="4a894438-3204-4c59-b2be-9a7930b9679b" providerId="ADAL" clId="{34486B04-9883-4C0C-867E-1AB76AA66ECD}" dt="2020-08-06T00:27:52.559" v="833" actId="20577"/>
        <pc:sldMkLst>
          <pc:docMk/>
          <pc:sldMk cId="247524340" sldId="259"/>
        </pc:sldMkLst>
        <pc:spChg chg="mod">
          <ac:chgData name="Paz" userId="4a894438-3204-4c59-b2be-9a7930b9679b" providerId="ADAL" clId="{34486B04-9883-4C0C-867E-1AB76AA66ECD}" dt="2020-08-05T23:58:00.498" v="647" actId="20577"/>
          <ac:spMkLst>
            <pc:docMk/>
            <pc:sldMk cId="247524340" sldId="259"/>
            <ac:spMk id="2" creationId="{398AD470-D0AD-49C6-AE10-A785920852F5}"/>
          </ac:spMkLst>
        </pc:spChg>
        <pc:spChg chg="mod">
          <ac:chgData name="Paz" userId="4a894438-3204-4c59-b2be-9a7930b9679b" providerId="ADAL" clId="{34486B04-9883-4C0C-867E-1AB76AA66ECD}" dt="2020-08-06T00:27:52.559" v="833" actId="20577"/>
          <ac:spMkLst>
            <pc:docMk/>
            <pc:sldMk cId="247524340" sldId="259"/>
            <ac:spMk id="3" creationId="{214A2684-66AB-4C6E-8F1B-D3C4D3FB3B38}"/>
          </ac:spMkLst>
        </pc:spChg>
      </pc:sldChg>
      <pc:sldChg chg="addSp delSp modSp mod modClrScheme modAnim chgLayout">
        <pc:chgData name="Paz" userId="4a894438-3204-4c59-b2be-9a7930b9679b" providerId="ADAL" clId="{34486B04-9883-4C0C-867E-1AB76AA66ECD}" dt="2020-08-06T00:26:03.953" v="725"/>
        <pc:sldMkLst>
          <pc:docMk/>
          <pc:sldMk cId="2270719049" sldId="260"/>
        </pc:sldMkLst>
        <pc:spChg chg="add del mod ord">
          <ac:chgData name="Paz" userId="4a894438-3204-4c59-b2be-9a7930b9679b" providerId="ADAL" clId="{34486B04-9883-4C0C-867E-1AB76AA66ECD}" dt="2020-08-05T22:59:17.050" v="2" actId="478"/>
          <ac:spMkLst>
            <pc:docMk/>
            <pc:sldMk cId="2270719049" sldId="260"/>
            <ac:spMk id="2" creationId="{474DF8CA-1387-4417-BB7F-EB58BFC40125}"/>
          </ac:spMkLst>
        </pc:spChg>
        <pc:spChg chg="add del mod">
          <ac:chgData name="Paz" userId="4a894438-3204-4c59-b2be-9a7930b9679b" providerId="ADAL" clId="{34486B04-9883-4C0C-867E-1AB76AA66ECD}" dt="2020-08-05T23:00:44.632" v="15" actId="478"/>
          <ac:spMkLst>
            <pc:docMk/>
            <pc:sldMk cId="2270719049" sldId="260"/>
            <ac:spMk id="3" creationId="{8F9EEFE9-0FC0-4DAF-9E9E-963D7D606356}"/>
          </ac:spMkLst>
        </pc:spChg>
        <pc:spChg chg="del mod ord">
          <ac:chgData name="Paz" userId="4a894438-3204-4c59-b2be-9a7930b9679b" providerId="ADAL" clId="{34486B04-9883-4C0C-867E-1AB76AA66ECD}" dt="2020-08-05T22:59:15.599" v="1" actId="700"/>
          <ac:spMkLst>
            <pc:docMk/>
            <pc:sldMk cId="2270719049" sldId="260"/>
            <ac:spMk id="4" creationId="{07F765B0-0114-437A-9294-99157E922227}"/>
          </ac:spMkLst>
        </pc:spChg>
        <pc:spChg chg="del">
          <ac:chgData name="Paz" userId="4a894438-3204-4c59-b2be-9a7930b9679b" providerId="ADAL" clId="{34486B04-9883-4C0C-867E-1AB76AA66ECD}" dt="2020-08-05T22:59:15.599" v="1" actId="700"/>
          <ac:spMkLst>
            <pc:docMk/>
            <pc:sldMk cId="2270719049" sldId="260"/>
            <ac:spMk id="5" creationId="{A808CDE0-0310-4D9D-A1DA-7A50CFF3136F}"/>
          </ac:spMkLst>
        </pc:spChg>
        <pc:spChg chg="add del mod">
          <ac:chgData name="Paz" userId="4a894438-3204-4c59-b2be-9a7930b9679b" providerId="ADAL" clId="{34486B04-9883-4C0C-867E-1AB76AA66ECD}" dt="2020-08-05T23:00:44.632" v="15" actId="478"/>
          <ac:spMkLst>
            <pc:docMk/>
            <pc:sldMk cId="2270719049" sldId="260"/>
            <ac:spMk id="7" creationId="{6A03B7DA-5560-410A-ADFC-B21B93E1A8BD}"/>
          </ac:spMkLst>
        </pc:spChg>
        <pc:spChg chg="add del mod">
          <ac:chgData name="Paz" userId="4a894438-3204-4c59-b2be-9a7930b9679b" providerId="ADAL" clId="{34486B04-9883-4C0C-867E-1AB76AA66ECD}" dt="2020-08-05T23:00:44.632" v="15" actId="478"/>
          <ac:spMkLst>
            <pc:docMk/>
            <pc:sldMk cId="2270719049" sldId="260"/>
            <ac:spMk id="9" creationId="{817C8256-1340-4340-8103-F8EA72352E90}"/>
          </ac:spMkLst>
        </pc:spChg>
        <pc:spChg chg="add del mod">
          <ac:chgData name="Paz" userId="4a894438-3204-4c59-b2be-9a7930b9679b" providerId="ADAL" clId="{34486B04-9883-4C0C-867E-1AB76AA66ECD}" dt="2020-08-05T23:00:44.632" v="15" actId="478"/>
          <ac:spMkLst>
            <pc:docMk/>
            <pc:sldMk cId="2270719049" sldId="260"/>
            <ac:spMk id="11" creationId="{0F5B2116-6AEC-4DAB-AD4A-B948F9D58B94}"/>
          </ac:spMkLst>
        </pc:spChg>
        <pc:spChg chg="add del mod">
          <ac:chgData name="Paz" userId="4a894438-3204-4c59-b2be-9a7930b9679b" providerId="ADAL" clId="{34486B04-9883-4C0C-867E-1AB76AA66ECD}" dt="2020-08-05T23:00:44.632" v="15" actId="478"/>
          <ac:spMkLst>
            <pc:docMk/>
            <pc:sldMk cId="2270719049" sldId="260"/>
            <ac:spMk id="13" creationId="{4BDF901A-D2B2-496D-8617-84C5D8F44C9D}"/>
          </ac:spMkLst>
        </pc:spChg>
        <pc:spChg chg="add mod">
          <ac:chgData name="Paz" userId="4a894438-3204-4c59-b2be-9a7930b9679b" providerId="ADAL" clId="{34486B04-9883-4C0C-867E-1AB76AA66ECD}" dt="2020-08-05T23:38:12.468" v="355" actId="403"/>
          <ac:spMkLst>
            <pc:docMk/>
            <pc:sldMk cId="2270719049" sldId="260"/>
            <ac:spMk id="14" creationId="{E6C5E6E2-7D6C-4399-89AE-852D6A9A03D3}"/>
          </ac:spMkLst>
        </pc:spChg>
        <pc:spChg chg="add mod">
          <ac:chgData name="Paz" userId="4a894438-3204-4c59-b2be-9a7930b9679b" providerId="ADAL" clId="{34486B04-9883-4C0C-867E-1AB76AA66ECD}" dt="2020-08-05T23:38:52.402" v="365" actId="207"/>
          <ac:spMkLst>
            <pc:docMk/>
            <pc:sldMk cId="2270719049" sldId="260"/>
            <ac:spMk id="15" creationId="{370C4382-8813-4DEB-B6BD-65FE4B0057B6}"/>
          </ac:spMkLst>
        </pc:spChg>
        <pc:spChg chg="add mod">
          <ac:chgData name="Paz" userId="4a894438-3204-4c59-b2be-9a7930b9679b" providerId="ADAL" clId="{34486B04-9883-4C0C-867E-1AB76AA66ECD}" dt="2020-08-05T23:38:49.561" v="364" actId="207"/>
          <ac:spMkLst>
            <pc:docMk/>
            <pc:sldMk cId="2270719049" sldId="260"/>
            <ac:spMk id="17" creationId="{438DE01E-50AC-4795-BE72-ED7BFE9EDD6B}"/>
          </ac:spMkLst>
        </pc:spChg>
        <pc:spChg chg="add mod">
          <ac:chgData name="Paz" userId="4a894438-3204-4c59-b2be-9a7930b9679b" providerId="ADAL" clId="{34486B04-9883-4C0C-867E-1AB76AA66ECD}" dt="2020-08-05T23:41:04.189" v="369" actId="255"/>
          <ac:spMkLst>
            <pc:docMk/>
            <pc:sldMk cId="2270719049" sldId="260"/>
            <ac:spMk id="19" creationId="{FFD3C75B-9985-4283-90E3-062023EDF9FE}"/>
          </ac:spMkLst>
        </pc:spChg>
        <pc:spChg chg="add mod">
          <ac:chgData name="Paz" userId="4a894438-3204-4c59-b2be-9a7930b9679b" providerId="ADAL" clId="{34486B04-9883-4C0C-867E-1AB76AA66ECD}" dt="2020-08-05T23:41:20.112" v="374" actId="255"/>
          <ac:spMkLst>
            <pc:docMk/>
            <pc:sldMk cId="2270719049" sldId="260"/>
            <ac:spMk id="21" creationId="{E00BF0B8-8D5F-4537-A61D-55D4D33EEFF5}"/>
          </ac:spMkLst>
        </pc:spChg>
        <pc:spChg chg="add del mod">
          <ac:chgData name="Paz" userId="4a894438-3204-4c59-b2be-9a7930b9679b" providerId="ADAL" clId="{34486B04-9883-4C0C-867E-1AB76AA66ECD}" dt="2020-08-05T23:02:22.796" v="83" actId="478"/>
          <ac:spMkLst>
            <pc:docMk/>
            <pc:sldMk cId="2270719049" sldId="260"/>
            <ac:spMk id="23" creationId="{0DFC2B67-CC11-4377-9B0B-0EE8DDBA28B8}"/>
          </ac:spMkLst>
        </pc:spChg>
        <pc:spChg chg="add del mod">
          <ac:chgData name="Paz" userId="4a894438-3204-4c59-b2be-9a7930b9679b" providerId="ADAL" clId="{34486B04-9883-4C0C-867E-1AB76AA66ECD}" dt="2020-08-05T23:02:25.389" v="85" actId="478"/>
          <ac:spMkLst>
            <pc:docMk/>
            <pc:sldMk cId="2270719049" sldId="260"/>
            <ac:spMk id="25" creationId="{466AE68E-3129-4AA4-B73F-150B138033C8}"/>
          </ac:spMkLst>
        </pc:spChg>
        <pc:spChg chg="add del mod">
          <ac:chgData name="Paz" userId="4a894438-3204-4c59-b2be-9a7930b9679b" providerId="ADAL" clId="{34486B04-9883-4C0C-867E-1AB76AA66ECD}" dt="2020-08-05T23:02:24.922" v="84" actId="478"/>
          <ac:spMkLst>
            <pc:docMk/>
            <pc:sldMk cId="2270719049" sldId="260"/>
            <ac:spMk id="27" creationId="{608FB4CE-A369-4053-A0CC-F5DCBD23E519}"/>
          </ac:spMkLst>
        </pc:spChg>
        <pc:spChg chg="add del mod">
          <ac:chgData name="Paz" userId="4a894438-3204-4c59-b2be-9a7930b9679b" providerId="ADAL" clId="{34486B04-9883-4C0C-867E-1AB76AA66ECD}" dt="2020-08-05T23:02:25.906" v="86" actId="478"/>
          <ac:spMkLst>
            <pc:docMk/>
            <pc:sldMk cId="2270719049" sldId="260"/>
            <ac:spMk id="29" creationId="{17848677-90BB-441F-8637-B36A44762340}"/>
          </ac:spMkLst>
        </pc:spChg>
        <pc:spChg chg="add mod">
          <ac:chgData name="Paz" userId="4a894438-3204-4c59-b2be-9a7930b9679b" providerId="ADAL" clId="{34486B04-9883-4C0C-867E-1AB76AA66ECD}" dt="2020-08-05T23:53:10.400" v="508" actId="255"/>
          <ac:spMkLst>
            <pc:docMk/>
            <pc:sldMk cId="2270719049" sldId="260"/>
            <ac:spMk id="31" creationId="{3F064867-75A1-450A-97FC-9AFE60646D43}"/>
          </ac:spMkLst>
        </pc:spChg>
        <pc:spChg chg="add mod">
          <ac:chgData name="Paz" userId="4a894438-3204-4c59-b2be-9a7930b9679b" providerId="ADAL" clId="{34486B04-9883-4C0C-867E-1AB76AA66ECD}" dt="2020-08-05T23:52:55.461" v="502" actId="255"/>
          <ac:spMkLst>
            <pc:docMk/>
            <pc:sldMk cId="2270719049" sldId="260"/>
            <ac:spMk id="33" creationId="{FF03B84D-F7C9-4795-8654-CFF5D16BA0C5}"/>
          </ac:spMkLst>
        </pc:spChg>
        <pc:spChg chg="add mod">
          <ac:chgData name="Paz" userId="4a894438-3204-4c59-b2be-9a7930b9679b" providerId="ADAL" clId="{34486B04-9883-4C0C-867E-1AB76AA66ECD}" dt="2020-08-05T23:52:16.209" v="493" actId="197"/>
          <ac:spMkLst>
            <pc:docMk/>
            <pc:sldMk cId="2270719049" sldId="260"/>
            <ac:spMk id="35" creationId="{569EE698-FF72-4A86-AA5A-E88108968380}"/>
          </ac:spMkLst>
        </pc:spChg>
        <pc:spChg chg="add mod">
          <ac:chgData name="Paz" userId="4a894438-3204-4c59-b2be-9a7930b9679b" providerId="ADAL" clId="{34486B04-9883-4C0C-867E-1AB76AA66ECD}" dt="2020-08-05T23:53:28.291" v="520" actId="207"/>
          <ac:spMkLst>
            <pc:docMk/>
            <pc:sldMk cId="2270719049" sldId="260"/>
            <ac:spMk id="37" creationId="{F4B086D8-3D4E-4132-B656-9162D65E128B}"/>
          </ac:spMkLst>
        </pc:spChg>
        <pc:spChg chg="add mod">
          <ac:chgData name="Paz" userId="4a894438-3204-4c59-b2be-9a7930b9679b" providerId="ADAL" clId="{34486B04-9883-4C0C-867E-1AB76AA66ECD}" dt="2020-08-05T23:52:35.151" v="497" actId="404"/>
          <ac:spMkLst>
            <pc:docMk/>
            <pc:sldMk cId="2270719049" sldId="260"/>
            <ac:spMk id="39" creationId="{FD76CB42-D5B2-4A94-820B-36D9B36C1198}"/>
          </ac:spMkLst>
        </pc:spChg>
        <pc:spChg chg="add mod">
          <ac:chgData name="Paz" userId="4a894438-3204-4c59-b2be-9a7930b9679b" providerId="ADAL" clId="{34486B04-9883-4C0C-867E-1AB76AA66ECD}" dt="2020-08-05T23:45:42.896" v="416" actId="255"/>
          <ac:spMkLst>
            <pc:docMk/>
            <pc:sldMk cId="2270719049" sldId="260"/>
            <ac:spMk id="41" creationId="{E75C5FC0-3007-46DC-8E37-C671CA188524}"/>
          </ac:spMkLst>
        </pc:spChg>
        <pc:spChg chg="add mod">
          <ac:chgData name="Paz" userId="4a894438-3204-4c59-b2be-9a7930b9679b" providerId="ADAL" clId="{34486B04-9883-4C0C-867E-1AB76AA66ECD}" dt="2020-08-05T23:46:01.369" v="429" actId="403"/>
          <ac:spMkLst>
            <pc:docMk/>
            <pc:sldMk cId="2270719049" sldId="260"/>
            <ac:spMk id="43" creationId="{33EC7FF8-8C2D-4D37-B46E-C86922F73946}"/>
          </ac:spMkLst>
        </pc:spChg>
        <pc:spChg chg="add mod">
          <ac:chgData name="Paz" userId="4a894438-3204-4c59-b2be-9a7930b9679b" providerId="ADAL" clId="{34486B04-9883-4C0C-867E-1AB76AA66ECD}" dt="2020-08-05T23:46:25.400" v="436" actId="255"/>
          <ac:spMkLst>
            <pc:docMk/>
            <pc:sldMk cId="2270719049" sldId="260"/>
            <ac:spMk id="45" creationId="{F2FBF052-4E48-44EC-B87B-3186167184D5}"/>
          </ac:spMkLst>
        </pc:spChg>
        <pc:spChg chg="add mod">
          <ac:chgData name="Paz" userId="4a894438-3204-4c59-b2be-9a7930b9679b" providerId="ADAL" clId="{34486B04-9883-4C0C-867E-1AB76AA66ECD}" dt="2020-08-05T23:46:34.876" v="441" actId="255"/>
          <ac:spMkLst>
            <pc:docMk/>
            <pc:sldMk cId="2270719049" sldId="260"/>
            <ac:spMk id="47" creationId="{155E6EE3-24AB-4F0D-A0D2-8A587E417891}"/>
          </ac:spMkLst>
        </pc:spChg>
        <pc:spChg chg="add mod">
          <ac:chgData name="Paz" userId="4a894438-3204-4c59-b2be-9a7930b9679b" providerId="ADAL" clId="{34486B04-9883-4C0C-867E-1AB76AA66ECD}" dt="2020-08-05T23:46:49.208" v="446" actId="207"/>
          <ac:spMkLst>
            <pc:docMk/>
            <pc:sldMk cId="2270719049" sldId="260"/>
            <ac:spMk id="49" creationId="{93BFB567-1E4D-45EF-AAEF-6628BD1BBB17}"/>
          </ac:spMkLst>
        </pc:spChg>
        <pc:spChg chg="add mod">
          <ac:chgData name="Paz" userId="4a894438-3204-4c59-b2be-9a7930b9679b" providerId="ADAL" clId="{34486B04-9883-4C0C-867E-1AB76AA66ECD}" dt="2020-08-05T23:54:58.671" v="549" actId="207"/>
          <ac:spMkLst>
            <pc:docMk/>
            <pc:sldMk cId="2270719049" sldId="260"/>
            <ac:spMk id="51" creationId="{F88DD354-3DBD-4E3C-A707-BA43D1CF38E7}"/>
          </ac:spMkLst>
        </pc:spChg>
        <pc:spChg chg="add mod">
          <ac:chgData name="Paz" userId="4a894438-3204-4c59-b2be-9a7930b9679b" providerId="ADAL" clId="{34486B04-9883-4C0C-867E-1AB76AA66ECD}" dt="2020-08-05T23:54:47.263" v="544" actId="255"/>
          <ac:spMkLst>
            <pc:docMk/>
            <pc:sldMk cId="2270719049" sldId="260"/>
            <ac:spMk id="53" creationId="{D67C661F-88D2-480C-BF83-F46848C4D0C6}"/>
          </ac:spMkLst>
        </pc:spChg>
        <pc:spChg chg="add mod">
          <ac:chgData name="Paz" userId="4a894438-3204-4c59-b2be-9a7930b9679b" providerId="ADAL" clId="{34486B04-9883-4C0C-867E-1AB76AA66ECD}" dt="2020-08-05T23:54:36.333" v="539" actId="255"/>
          <ac:spMkLst>
            <pc:docMk/>
            <pc:sldMk cId="2270719049" sldId="260"/>
            <ac:spMk id="55" creationId="{0EA3A389-03B7-4583-AEB0-D579C99C2486}"/>
          </ac:spMkLst>
        </pc:spChg>
        <pc:spChg chg="add mod">
          <ac:chgData name="Paz" userId="4a894438-3204-4c59-b2be-9a7930b9679b" providerId="ADAL" clId="{34486B04-9883-4C0C-867E-1AB76AA66ECD}" dt="2020-08-05T23:54:09.927" v="532" actId="255"/>
          <ac:spMkLst>
            <pc:docMk/>
            <pc:sldMk cId="2270719049" sldId="260"/>
            <ac:spMk id="57" creationId="{8D844EF8-EAAC-4F7F-8094-13BC8D19B751}"/>
          </ac:spMkLst>
        </pc:spChg>
        <pc:spChg chg="add mod">
          <ac:chgData name="Paz" userId="4a894438-3204-4c59-b2be-9a7930b9679b" providerId="ADAL" clId="{34486B04-9883-4C0C-867E-1AB76AA66ECD}" dt="2020-08-05T23:53:46.425" v="526" actId="197"/>
          <ac:spMkLst>
            <pc:docMk/>
            <pc:sldMk cId="2270719049" sldId="260"/>
            <ac:spMk id="59" creationId="{87149403-0AFE-4644-B537-067B34239101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0" creationId="{37A4417E-CCF8-4B37-88EB-1131B97D8FEC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1" creationId="{9E4F2E9D-A440-4C06-80E4-9C6763284F36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2" creationId="{24C6B539-C772-45A3-A796-5778BB90684F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3" creationId="{0616F5E8-48F8-482C-9194-EFF7FEBC68C2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4" creationId="{36FD8599-0854-4BCB-9EA8-CC38683EF3A9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5" creationId="{2F5CE380-83A2-400D-914A-8ECB09B023EA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6" creationId="{2B6B4F89-A5F6-4199-909F-F6931F2C7F94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7" creationId="{7266CDD0-3B27-4E41-8729-25D2524BAFFC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8" creationId="{3DCC1C91-BB59-4F16-88CD-165CDF656A83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9" creationId="{D29DE453-7727-4CE5-8FD8-9C71E1189B19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70" creationId="{7D66DED0-C474-46E7-BB40-19D22CDB8036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71" creationId="{B1E29203-4D1E-4435-BF9D-67B1D10690A2}"/>
          </ac:spMkLst>
        </pc:spChg>
        <pc:spChg chg="add del mod">
          <ac:chgData name="Paz" userId="4a894438-3204-4c59-b2be-9a7930b9679b" providerId="ADAL" clId="{34486B04-9883-4C0C-867E-1AB76AA66ECD}" dt="2020-08-05T23:19:53.569" v="217" actId="478"/>
          <ac:spMkLst>
            <pc:docMk/>
            <pc:sldMk cId="2270719049" sldId="260"/>
            <ac:spMk id="72" creationId="{1915ED90-ED4D-44DA-B66E-CB6FE36C6B91}"/>
          </ac:spMkLst>
        </pc:spChg>
        <pc:spChg chg="add mod">
          <ac:chgData name="Paz" userId="4a894438-3204-4c59-b2be-9a7930b9679b" providerId="ADAL" clId="{34486B04-9883-4C0C-867E-1AB76AA66ECD}" dt="2020-08-05T23:54:16.897" v="534" actId="14100"/>
          <ac:spMkLst>
            <pc:docMk/>
            <pc:sldMk cId="2270719049" sldId="260"/>
            <ac:spMk id="73" creationId="{0E4C37A1-B8DF-4DCC-B595-3FA7BAAF3858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4" creationId="{C3C94627-559C-4E6C-8D8F-3E3DBB229CF2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5" creationId="{95A066C2-81FF-4A51-900C-E7382DB26D0D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6" creationId="{101075ED-13F0-46DD-990D-C417EEFFE666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7" creationId="{B4360A27-906E-4B4F-8025-7461F8EE4827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8" creationId="{B81FC8CC-B1BD-4901-9B25-7BA186DC6C80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9" creationId="{F485E1A7-2D09-4FE1-A3CE-F05376870D16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80" creationId="{F30C354D-4924-46BB-A18F-D4E2BEB0339D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81" creationId="{F8C41AC1-C54F-48A3-8563-F004A184908B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82" creationId="{4FADF444-06A9-450F-8FF0-FE0D7C110862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83" creationId="{3DB2E84B-A085-47B0-8219-5A29B67BF907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84" creationId="{01CBA7DD-D141-40D1-A568-354BFFF6A9AC}"/>
          </ac:spMkLst>
        </pc:spChg>
        <pc:spChg chg="add del mod">
          <ac:chgData name="Paz" userId="4a894438-3204-4c59-b2be-9a7930b9679b" providerId="ADAL" clId="{34486B04-9883-4C0C-867E-1AB76AA66ECD}" dt="2020-08-05T23:44:08.061" v="405" actId="767"/>
          <ac:spMkLst>
            <pc:docMk/>
            <pc:sldMk cId="2270719049" sldId="260"/>
            <ac:spMk id="85" creationId="{B60772A2-A1BC-4775-A177-2063FFD5CC34}"/>
          </ac:spMkLst>
        </pc:spChg>
        <pc:spChg chg="add mod ord">
          <ac:chgData name="Paz" userId="4a894438-3204-4c59-b2be-9a7930b9679b" providerId="ADAL" clId="{34486B04-9883-4C0C-867E-1AB76AA66ECD}" dt="2020-08-06T00:22:53.383" v="709" actId="167"/>
          <ac:spMkLst>
            <pc:docMk/>
            <pc:sldMk cId="2270719049" sldId="260"/>
            <ac:spMk id="91" creationId="{FDCAE7EE-90EB-420F-948D-8E8DA7A2A09B}"/>
          </ac:spMkLst>
        </pc:spChg>
        <pc:grpChg chg="add mod">
          <ac:chgData name="Paz" userId="4a894438-3204-4c59-b2be-9a7930b9679b" providerId="ADAL" clId="{34486B04-9883-4C0C-867E-1AB76AA66ECD}" dt="2020-08-05T23:44:05.335" v="401" actId="164"/>
          <ac:grpSpMkLst>
            <pc:docMk/>
            <pc:sldMk cId="2270719049" sldId="260"/>
            <ac:grpSpMk id="86" creationId="{D225C4EC-A9C5-47D1-9E79-C95C89F8B2BB}"/>
          </ac:grpSpMkLst>
        </pc:grpChg>
        <pc:picChg chg="add del mod">
          <ac:chgData name="Paz" userId="4a894438-3204-4c59-b2be-9a7930b9679b" providerId="ADAL" clId="{34486B04-9883-4C0C-867E-1AB76AA66ECD}" dt="2020-08-06T00:15:38.821" v="658" actId="478"/>
          <ac:picMkLst>
            <pc:docMk/>
            <pc:sldMk cId="2270719049" sldId="260"/>
            <ac:picMk id="88" creationId="{64AEF392-00C3-4402-BCD9-CD1137CD8336}"/>
          </ac:picMkLst>
        </pc:picChg>
        <pc:picChg chg="add mod ord modCrop">
          <ac:chgData name="Paz" userId="4a894438-3204-4c59-b2be-9a7930b9679b" providerId="ADAL" clId="{34486B04-9883-4C0C-867E-1AB76AA66ECD}" dt="2020-08-06T00:22:57.745" v="710" actId="167"/>
          <ac:picMkLst>
            <pc:docMk/>
            <pc:sldMk cId="2270719049" sldId="260"/>
            <ac:picMk id="90" creationId="{3AAFC660-B79B-46DE-8B58-6633AC1FDA9C}"/>
          </ac:picMkLst>
        </pc:picChg>
      </pc:sldChg>
      <pc:sldChg chg="addSp delSp modSp mod ord modClrScheme chgLayout">
        <pc:chgData name="Paz" userId="4a894438-3204-4c59-b2be-9a7930b9679b" providerId="ADAL" clId="{34486B04-9883-4C0C-867E-1AB76AA66ECD}" dt="2020-08-06T00:27:32.113" v="789" actId="1076"/>
        <pc:sldMkLst>
          <pc:docMk/>
          <pc:sldMk cId="3854369307" sldId="261"/>
        </pc:sldMkLst>
        <pc:spChg chg="del">
          <ac:chgData name="Paz" userId="4a894438-3204-4c59-b2be-9a7930b9679b" providerId="ADAL" clId="{34486B04-9883-4C0C-867E-1AB76AA66ECD}" dt="2020-08-05T23:35:16.760" v="268" actId="700"/>
          <ac:spMkLst>
            <pc:docMk/>
            <pc:sldMk cId="3854369307" sldId="261"/>
            <ac:spMk id="2" creationId="{AB1450D0-5B16-4B88-868B-5091B4A9F5F3}"/>
          </ac:spMkLst>
        </pc:spChg>
        <pc:spChg chg="del mod ord">
          <ac:chgData name="Paz" userId="4a894438-3204-4c59-b2be-9a7930b9679b" providerId="ADAL" clId="{34486B04-9883-4C0C-867E-1AB76AA66ECD}" dt="2020-08-05T23:35:16.760" v="268" actId="700"/>
          <ac:spMkLst>
            <pc:docMk/>
            <pc:sldMk cId="3854369307" sldId="261"/>
            <ac:spMk id="3" creationId="{90EE1455-3D23-4580-9AEB-E2E4BCB4202F}"/>
          </ac:spMkLst>
        </pc:spChg>
        <pc:spChg chg="del">
          <ac:chgData name="Paz" userId="4a894438-3204-4c59-b2be-9a7930b9679b" providerId="ADAL" clId="{34486B04-9883-4C0C-867E-1AB76AA66ECD}" dt="2020-08-05T23:35:16.760" v="268" actId="700"/>
          <ac:spMkLst>
            <pc:docMk/>
            <pc:sldMk cId="3854369307" sldId="261"/>
            <ac:spMk id="4" creationId="{B54FACA6-638F-4251-9FE2-ADB7C85CDCCF}"/>
          </ac:spMkLst>
        </pc:spChg>
        <pc:spChg chg="add del mod ord">
          <ac:chgData name="Paz" userId="4a894438-3204-4c59-b2be-9a7930b9679b" providerId="ADAL" clId="{34486B04-9883-4C0C-867E-1AB76AA66ECD}" dt="2020-08-05T23:35:23" v="269" actId="700"/>
          <ac:spMkLst>
            <pc:docMk/>
            <pc:sldMk cId="3854369307" sldId="261"/>
            <ac:spMk id="5" creationId="{A349ADEB-0396-474D-BE0D-BFA462E111F5}"/>
          </ac:spMkLst>
        </pc:spChg>
        <pc:spChg chg="add del mod ord">
          <ac:chgData name="Paz" userId="4a894438-3204-4c59-b2be-9a7930b9679b" providerId="ADAL" clId="{34486B04-9883-4C0C-867E-1AB76AA66ECD}" dt="2020-08-05T23:35:23" v="269" actId="700"/>
          <ac:spMkLst>
            <pc:docMk/>
            <pc:sldMk cId="3854369307" sldId="261"/>
            <ac:spMk id="6" creationId="{F4563C76-C245-4646-9ED8-3482A0FF4FAC}"/>
          </ac:spMkLst>
        </pc:spChg>
        <pc:spChg chg="add del mod ord">
          <ac:chgData name="Paz" userId="4a894438-3204-4c59-b2be-9a7930b9679b" providerId="ADAL" clId="{34486B04-9883-4C0C-867E-1AB76AA66ECD}" dt="2020-08-05T23:35:23" v="269" actId="700"/>
          <ac:spMkLst>
            <pc:docMk/>
            <pc:sldMk cId="3854369307" sldId="261"/>
            <ac:spMk id="7" creationId="{40648F09-2E26-482C-BAF2-F57A4BEA1D2F}"/>
          </ac:spMkLst>
        </pc:spChg>
        <pc:spChg chg="add del mod ord">
          <ac:chgData name="Paz" userId="4a894438-3204-4c59-b2be-9a7930b9679b" providerId="ADAL" clId="{34486B04-9883-4C0C-867E-1AB76AA66ECD}" dt="2020-08-05T23:35:23" v="269" actId="700"/>
          <ac:spMkLst>
            <pc:docMk/>
            <pc:sldMk cId="3854369307" sldId="261"/>
            <ac:spMk id="8" creationId="{8EEE377D-51F4-4DA1-9026-AFF333A0C83D}"/>
          </ac:spMkLst>
        </pc:spChg>
        <pc:spChg chg="add del mod ord">
          <ac:chgData name="Paz" userId="4a894438-3204-4c59-b2be-9a7930b9679b" providerId="ADAL" clId="{34486B04-9883-4C0C-867E-1AB76AA66ECD}" dt="2020-08-05T23:35:23" v="269" actId="700"/>
          <ac:spMkLst>
            <pc:docMk/>
            <pc:sldMk cId="3854369307" sldId="261"/>
            <ac:spMk id="9" creationId="{3629635B-C72C-442D-88B0-CDA35BEC43C8}"/>
          </ac:spMkLst>
        </pc:spChg>
        <pc:spChg chg="add del mod ord">
          <ac:chgData name="Paz" userId="4a894438-3204-4c59-b2be-9a7930b9679b" providerId="ADAL" clId="{34486B04-9883-4C0C-867E-1AB76AA66ECD}" dt="2020-08-05T23:37:16.960" v="304" actId="931"/>
          <ac:spMkLst>
            <pc:docMk/>
            <pc:sldMk cId="3854369307" sldId="261"/>
            <ac:spMk id="10" creationId="{C7773299-EBE8-4E92-BF95-7059512297E2}"/>
          </ac:spMkLst>
        </pc:spChg>
        <pc:spChg chg="add mod ord">
          <ac:chgData name="Paz" userId="4a894438-3204-4c59-b2be-9a7930b9679b" providerId="ADAL" clId="{34486B04-9883-4C0C-867E-1AB76AA66ECD}" dt="2020-08-06T00:27:13.191" v="784" actId="20577"/>
          <ac:spMkLst>
            <pc:docMk/>
            <pc:sldMk cId="3854369307" sldId="261"/>
            <ac:spMk id="11" creationId="{F3D89DB3-44F8-4F4A-AE7B-E3F7385D985C}"/>
          </ac:spMkLst>
        </pc:spChg>
        <pc:picChg chg="add mod modCrop">
          <ac:chgData name="Paz" userId="4a894438-3204-4c59-b2be-9a7930b9679b" providerId="ADAL" clId="{34486B04-9883-4C0C-867E-1AB76AA66ECD}" dt="2020-08-05T23:37:37.840" v="311" actId="1076"/>
          <ac:picMkLst>
            <pc:docMk/>
            <pc:sldMk cId="3854369307" sldId="261"/>
            <ac:picMk id="13" creationId="{EBD500FD-1E7E-43C9-A5A0-2F2104173AF8}"/>
          </ac:picMkLst>
        </pc:picChg>
        <pc:picChg chg="add mod">
          <ac:chgData name="Paz" userId="4a894438-3204-4c59-b2be-9a7930b9679b" providerId="ADAL" clId="{34486B04-9883-4C0C-867E-1AB76AA66ECD}" dt="2020-08-06T00:27:32.113" v="789" actId="1076"/>
          <ac:picMkLst>
            <pc:docMk/>
            <pc:sldMk cId="3854369307" sldId="261"/>
            <ac:picMk id="15" creationId="{C2AAF718-5F7B-450F-9FBF-7993F3C07877}"/>
          </ac:picMkLst>
        </pc:picChg>
      </pc:sldChg>
      <pc:sldChg chg="del">
        <pc:chgData name="Paz" userId="4a894438-3204-4c59-b2be-9a7930b9679b" providerId="ADAL" clId="{34486B04-9883-4C0C-867E-1AB76AA66ECD}" dt="2020-08-06T00:26:34.983" v="726" actId="47"/>
        <pc:sldMkLst>
          <pc:docMk/>
          <pc:sldMk cId="1054744879" sldId="262"/>
        </pc:sldMkLst>
      </pc:sldChg>
      <pc:sldChg chg="del">
        <pc:chgData name="Paz" userId="4a894438-3204-4c59-b2be-9a7930b9679b" providerId="ADAL" clId="{34486B04-9883-4C0C-867E-1AB76AA66ECD}" dt="2020-08-06T00:28:26.696" v="835" actId="47"/>
        <pc:sldMkLst>
          <pc:docMk/>
          <pc:sldMk cId="3971924836" sldId="265"/>
        </pc:sldMkLst>
      </pc:sldChg>
      <pc:sldChg chg="del">
        <pc:chgData name="Paz" userId="4a894438-3204-4c59-b2be-9a7930b9679b" providerId="ADAL" clId="{34486B04-9883-4C0C-867E-1AB76AA66ECD}" dt="2020-08-05T22:59:08.851" v="0" actId="47"/>
        <pc:sldMkLst>
          <pc:docMk/>
          <pc:sldMk cId="1276717670" sldId="266"/>
        </pc:sldMkLst>
      </pc:sldChg>
      <pc:sldChg chg="del">
        <pc:chgData name="Paz" userId="4a894438-3204-4c59-b2be-9a7930b9679b" providerId="ADAL" clId="{34486B04-9883-4C0C-867E-1AB76AA66ECD}" dt="2020-08-06T00:26:35.906" v="728" actId="47"/>
        <pc:sldMkLst>
          <pc:docMk/>
          <pc:sldMk cId="633968858" sldId="270"/>
        </pc:sldMkLst>
      </pc:sldChg>
      <pc:sldChg chg="addSp delSp modSp new mod modAnim">
        <pc:chgData name="Paz" userId="4a894438-3204-4c59-b2be-9a7930b9679b" providerId="ADAL" clId="{34486B04-9883-4C0C-867E-1AB76AA66ECD}" dt="2020-08-06T00:32:23.468" v="917"/>
        <pc:sldMkLst>
          <pc:docMk/>
          <pc:sldMk cId="3419275948" sldId="270"/>
        </pc:sldMkLst>
        <pc:spChg chg="del">
          <ac:chgData name="Paz" userId="4a894438-3204-4c59-b2be-9a7930b9679b" providerId="ADAL" clId="{34486B04-9883-4C0C-867E-1AB76AA66ECD}" dt="2020-08-06T00:28:38.351" v="837" actId="931"/>
          <ac:spMkLst>
            <pc:docMk/>
            <pc:sldMk cId="3419275948" sldId="270"/>
            <ac:spMk id="2" creationId="{3B846FC7-733E-454D-9EE3-34DA6E41A796}"/>
          </ac:spMkLst>
        </pc:spChg>
        <pc:spChg chg="add mod">
          <ac:chgData name="Paz" userId="4a894438-3204-4c59-b2be-9a7930b9679b" providerId="ADAL" clId="{34486B04-9883-4C0C-867E-1AB76AA66ECD}" dt="2020-08-06T00:31:54.418" v="915" actId="1076"/>
          <ac:spMkLst>
            <pc:docMk/>
            <pc:sldMk cId="3419275948" sldId="270"/>
            <ac:spMk id="5" creationId="{C971D81D-71AC-4449-A28A-30A9433BDED3}"/>
          </ac:spMkLst>
        </pc:spChg>
        <pc:spChg chg="add del mod">
          <ac:chgData name="Paz" userId="4a894438-3204-4c59-b2be-9a7930b9679b" providerId="ADAL" clId="{34486B04-9883-4C0C-867E-1AB76AA66ECD}" dt="2020-08-06T00:31:00.314" v="901" actId="478"/>
          <ac:spMkLst>
            <pc:docMk/>
            <pc:sldMk cId="3419275948" sldId="270"/>
            <ac:spMk id="7" creationId="{F92E8DB3-69AD-4D69-A57F-BE61EA1D7F68}"/>
          </ac:spMkLst>
        </pc:spChg>
        <pc:spChg chg="add mod">
          <ac:chgData name="Paz" userId="4a894438-3204-4c59-b2be-9a7930b9679b" providerId="ADAL" clId="{34486B04-9883-4C0C-867E-1AB76AA66ECD}" dt="2020-08-06T00:31:19.114" v="907" actId="13822"/>
          <ac:spMkLst>
            <pc:docMk/>
            <pc:sldMk cId="3419275948" sldId="270"/>
            <ac:spMk id="8" creationId="{0823DB92-A4E2-41C5-A8B9-A5F4371CD9CF}"/>
          </ac:spMkLst>
        </pc:spChg>
        <pc:picChg chg="add mod">
          <ac:chgData name="Paz" userId="4a894438-3204-4c59-b2be-9a7930b9679b" providerId="ADAL" clId="{34486B04-9883-4C0C-867E-1AB76AA66ECD}" dt="2020-08-06T00:28:41.673" v="838" actId="27614"/>
          <ac:picMkLst>
            <pc:docMk/>
            <pc:sldMk cId="3419275948" sldId="270"/>
            <ac:picMk id="4" creationId="{11ADD2D7-8DDE-40BB-B4A3-14DF4BCA556A}"/>
          </ac:picMkLst>
        </pc:picChg>
        <pc:picChg chg="add mod">
          <ac:chgData name="Paz" userId="4a894438-3204-4c59-b2be-9a7930b9679b" providerId="ADAL" clId="{34486B04-9883-4C0C-867E-1AB76AA66ECD}" dt="2020-08-06T00:31:53.306" v="914" actId="1076"/>
          <ac:picMkLst>
            <pc:docMk/>
            <pc:sldMk cId="3419275948" sldId="270"/>
            <ac:picMk id="10" creationId="{C1516287-0B15-4625-907E-3A84E002AAA6}"/>
          </ac:picMkLst>
        </pc:picChg>
      </pc:sldChg>
      <pc:sldChg chg="addSp delSp modSp new mod modAnim">
        <pc:chgData name="Paz" userId="4a894438-3204-4c59-b2be-9a7930b9679b" providerId="ADAL" clId="{34486B04-9883-4C0C-867E-1AB76AA66ECD}" dt="2020-08-06T00:37:36.902" v="940"/>
        <pc:sldMkLst>
          <pc:docMk/>
          <pc:sldMk cId="3329117610" sldId="271"/>
        </pc:sldMkLst>
        <pc:spChg chg="del">
          <ac:chgData name="Paz" userId="4a894438-3204-4c59-b2be-9a7930b9679b" providerId="ADAL" clId="{34486B04-9883-4C0C-867E-1AB76AA66ECD}" dt="2020-08-06T00:36:17.645" v="921" actId="478"/>
          <ac:spMkLst>
            <pc:docMk/>
            <pc:sldMk cId="3329117610" sldId="271"/>
            <ac:spMk id="2" creationId="{124EE8DA-05F4-482E-88C8-7D3943BDC523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4" creationId="{B98DD7D5-98EC-47D7-B2EA-E380E1375B39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5" creationId="{384D3BEE-E885-4B75-9476-566D2FE026E2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6" creationId="{E70F2811-CEE2-4D72-A7C3-2F7273D8EDAC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7" creationId="{8EB0EC50-86BD-4658-82FB-028A7D131F7F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8" creationId="{8E166F6B-6144-4BD0-AAE4-0DC7DE87DDBD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9" creationId="{C6543C4D-7592-4A1D-BAF3-955011BC4217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0" creationId="{1264C177-1186-4538-A4A6-46C8EF70A7C4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1" creationId="{E9DB7F09-6907-498C-8D3A-F549A127A771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2" creationId="{5E7BEE8F-8CB4-48A4-B187-1B4311DDA53C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3" creationId="{9E4336B1-AF02-45C6-8109-9419F4803331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4" creationId="{F225C537-2ECD-4C65-A7F8-141F4D1A560F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5" creationId="{4CBD616B-29EF-4947-953D-51D0750DCF60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6" creationId="{518B60A7-A49D-48F5-9962-BD551DBDF2E5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7" creationId="{FF2F40E2-763C-4D59-BA76-83217BF46990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8" creationId="{1E4FC4BA-8FBD-4B64-936B-9BE2DFC11B0D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9" creationId="{5A283786-213E-40C7-8E75-DBCEA82F3267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20" creationId="{9055D834-37E8-41C2-A205-AB3714337E84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21" creationId="{FF5F392B-15F7-4C2C-B7F0-09822BD8A9E8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22" creationId="{13AC10BE-50F5-4455-B958-E978046A244B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23" creationId="{6AF4E47D-EAE5-4A78-8A6E-6266273D9B40}"/>
          </ac:spMkLst>
        </pc:spChg>
        <pc:spChg chg="add mod">
          <ac:chgData name="Paz" userId="4a894438-3204-4c59-b2be-9a7930b9679b" providerId="ADAL" clId="{34486B04-9883-4C0C-867E-1AB76AA66ECD}" dt="2020-08-06T00:36:53.677" v="938" actId="20577"/>
          <ac:spMkLst>
            <pc:docMk/>
            <pc:sldMk cId="3329117610" sldId="271"/>
            <ac:spMk id="24" creationId="{DE820E3D-D7D8-4123-9C15-592C2932DABD}"/>
          </ac:spMkLst>
        </pc:spChg>
        <pc:spChg chg="add mod">
          <ac:chgData name="Paz" userId="4a894438-3204-4c59-b2be-9a7930b9679b" providerId="ADAL" clId="{34486B04-9883-4C0C-867E-1AB76AA66ECD}" dt="2020-08-06T00:36:48.390" v="924"/>
          <ac:spMkLst>
            <pc:docMk/>
            <pc:sldMk cId="3329117610" sldId="271"/>
            <ac:spMk id="25" creationId="{093D17FF-FDCE-4ED7-AC33-1EF50F6411BE}"/>
          </ac:spMkLst>
        </pc:spChg>
        <pc:picChg chg="add del mod">
          <ac:chgData name="Paz" userId="4a894438-3204-4c59-b2be-9a7930b9679b" providerId="ADAL" clId="{34486B04-9883-4C0C-867E-1AB76AA66ECD}" dt="2020-08-06T00:36:39.819" v="923" actId="478"/>
          <ac:picMkLst>
            <pc:docMk/>
            <pc:sldMk cId="3329117610" sldId="271"/>
            <ac:picMk id="3" creationId="{1ED8AC31-935B-46E4-B0DE-CA3BCF542F27}"/>
          </ac:picMkLst>
        </pc:picChg>
      </pc:sldChg>
      <pc:sldChg chg="del">
        <pc:chgData name="Paz" userId="4a894438-3204-4c59-b2be-9a7930b9679b" providerId="ADAL" clId="{34486B04-9883-4C0C-867E-1AB76AA66ECD}" dt="2020-08-06T00:28:25.847" v="834" actId="47"/>
        <pc:sldMkLst>
          <pc:docMk/>
          <pc:sldMk cId="3557332070" sldId="271"/>
        </pc:sldMkLst>
      </pc:sldChg>
      <pc:sldChg chg="del">
        <pc:chgData name="Paz" userId="4a894438-3204-4c59-b2be-9a7930b9679b" providerId="ADAL" clId="{34486B04-9883-4C0C-867E-1AB76AA66ECD}" dt="2020-08-05T23:35:00.532" v="261" actId="47"/>
        <pc:sldMkLst>
          <pc:docMk/>
          <pc:sldMk cId="1287541664" sldId="272"/>
        </pc:sldMkLst>
      </pc:sldChg>
      <pc:sldChg chg="del">
        <pc:chgData name="Paz" userId="4a894438-3204-4c59-b2be-9a7930b9679b" providerId="ADAL" clId="{34486B04-9883-4C0C-867E-1AB76AA66ECD}" dt="2020-08-05T23:35:01.456" v="263" actId="47"/>
        <pc:sldMkLst>
          <pc:docMk/>
          <pc:sldMk cId="3476207556" sldId="273"/>
        </pc:sldMkLst>
      </pc:sldChg>
      <pc:sldChg chg="del">
        <pc:chgData name="Paz" userId="4a894438-3204-4c59-b2be-9a7930b9679b" providerId="ADAL" clId="{34486B04-9883-4C0C-867E-1AB76AA66ECD}" dt="2020-08-06T00:26:35.388" v="727" actId="47"/>
        <pc:sldMkLst>
          <pc:docMk/>
          <pc:sldMk cId="601173061" sldId="274"/>
        </pc:sldMkLst>
      </pc:sldChg>
    </pc:docChg>
  </pc:docChgLst>
  <pc:docChgLst>
    <pc:chgData name="Fernanda Herrera" userId="4f7c59ee-7b94-4650-978a-948ec57c421a" providerId="ADAL" clId="{CB09D8FA-0F3E-43CC-8087-09F691BA6F98}"/>
    <pc:docChg chg="undo custSel addSld delSld modSld">
      <pc:chgData name="Fernanda Herrera" userId="4f7c59ee-7b94-4650-978a-948ec57c421a" providerId="ADAL" clId="{CB09D8FA-0F3E-43CC-8087-09F691BA6F98}" dt="2020-09-23T21:45:04.042" v="4" actId="47"/>
      <pc:docMkLst>
        <pc:docMk/>
      </pc:docMkLst>
      <pc:sldChg chg="add del">
        <pc:chgData name="Fernanda Herrera" userId="4f7c59ee-7b94-4650-978a-948ec57c421a" providerId="ADAL" clId="{CB09D8FA-0F3E-43CC-8087-09F691BA6F98}" dt="2020-09-23T21:45:04.042" v="4" actId="47"/>
        <pc:sldMkLst>
          <pc:docMk/>
          <pc:sldMk cId="2270719049" sldId="260"/>
        </pc:sldMkLst>
      </pc:sldChg>
      <pc:sldChg chg="add del">
        <pc:chgData name="Fernanda Herrera" userId="4f7c59ee-7b94-4650-978a-948ec57c421a" providerId="ADAL" clId="{CB09D8FA-0F3E-43CC-8087-09F691BA6F98}" dt="2020-09-23T21:44:58.676" v="1" actId="47"/>
        <pc:sldMkLst>
          <pc:docMk/>
          <pc:sldMk cId="3557332070" sldId="274"/>
        </pc:sldMkLst>
      </pc:sldChg>
      <pc:sldChg chg="add del">
        <pc:chgData name="Fernanda Herrera" userId="4f7c59ee-7b94-4650-978a-948ec57c421a" providerId="ADAL" clId="{CB09D8FA-0F3E-43CC-8087-09F691BA6F98}" dt="2020-09-23T21:45:02.180" v="3" actId="47"/>
        <pc:sldMkLst>
          <pc:docMk/>
          <pc:sldMk cId="163878907" sldId="319"/>
        </pc:sldMkLst>
      </pc:sldChg>
      <pc:sldMasterChg chg="addSldLayout delSldLayout">
        <pc:chgData name="Fernanda Herrera" userId="4f7c59ee-7b94-4650-978a-948ec57c421a" providerId="ADAL" clId="{CB09D8FA-0F3E-43CC-8087-09F691BA6F98}" dt="2020-09-23T21:45:04.042" v="4" actId="47"/>
        <pc:sldMasterMkLst>
          <pc:docMk/>
          <pc:sldMasterMk cId="2415648722" sldId="2147483672"/>
        </pc:sldMasterMkLst>
        <pc:sldLayoutChg chg="del">
          <pc:chgData name="Fernanda Herrera" userId="4f7c59ee-7b94-4650-978a-948ec57c421a" providerId="ADAL" clId="{CB09D8FA-0F3E-43CC-8087-09F691BA6F98}" dt="2020-09-23T21:45:04.042" v="4" actId="47"/>
          <pc:sldLayoutMkLst>
            <pc:docMk/>
            <pc:sldMasterMk cId="2415648722" sldId="2147483672"/>
            <pc:sldLayoutMk cId="1413059500" sldId="2147483705"/>
          </pc:sldLayoutMkLst>
        </pc:sldLayoutChg>
        <pc:sldLayoutChg chg="add del">
          <pc:chgData name="Fernanda Herrera" userId="4f7c59ee-7b94-4650-978a-948ec57c421a" providerId="ADAL" clId="{CB09D8FA-0F3E-43CC-8087-09F691BA6F98}" dt="2020-09-23T21:45:02.180" v="3" actId="47"/>
          <pc:sldLayoutMkLst>
            <pc:docMk/>
            <pc:sldMasterMk cId="2415648722" sldId="2147483672"/>
            <pc:sldLayoutMk cId="373495048" sldId="2147483706"/>
          </pc:sldLayoutMkLst>
        </pc:sldLayoutChg>
      </pc:sldMasterChg>
    </pc:docChg>
  </pc:docChgLst>
  <pc:docChgLst>
    <pc:chgData name="Fernanda Herrera" userId="4f7c59ee-7b94-4650-978a-948ec57c421a" providerId="ADAL" clId="{D35437D7-DA26-4658-9CEA-675EF6D389FE}"/>
    <pc:docChg chg="delSld">
      <pc:chgData name="Fernanda Herrera" userId="4f7c59ee-7b94-4650-978a-948ec57c421a" providerId="ADAL" clId="{D35437D7-DA26-4658-9CEA-675EF6D389FE}" dt="2020-08-07T20:29:23.290" v="2" actId="47"/>
      <pc:docMkLst>
        <pc:docMk/>
      </pc:docMkLst>
      <pc:sldChg chg="del">
        <pc:chgData name="Fernanda Herrera" userId="4f7c59ee-7b94-4650-978a-948ec57c421a" providerId="ADAL" clId="{D35437D7-DA26-4658-9CEA-675EF6D389FE}" dt="2020-08-07T20:29:23.290" v="2" actId="47"/>
        <pc:sldMkLst>
          <pc:docMk/>
          <pc:sldMk cId="3060619408" sldId="264"/>
        </pc:sldMkLst>
      </pc:sldChg>
      <pc:sldChg chg="del">
        <pc:chgData name="Fernanda Herrera" userId="4f7c59ee-7b94-4650-978a-948ec57c421a" providerId="ADAL" clId="{D35437D7-DA26-4658-9CEA-675EF6D389FE}" dt="2020-08-07T20:29:22.104" v="0" actId="47"/>
        <pc:sldMkLst>
          <pc:docMk/>
          <pc:sldMk cId="209459020" sldId="268"/>
        </pc:sldMkLst>
      </pc:sldChg>
      <pc:sldChg chg="del">
        <pc:chgData name="Fernanda Herrera" userId="4f7c59ee-7b94-4650-978a-948ec57c421a" providerId="ADAL" clId="{D35437D7-DA26-4658-9CEA-675EF6D389FE}" dt="2020-08-07T20:29:22.592" v="1" actId="47"/>
        <pc:sldMkLst>
          <pc:docMk/>
          <pc:sldMk cId="4290717011" sldId="269"/>
        </pc:sldMkLst>
      </pc:sldChg>
    </pc:docChg>
  </pc:docChgLst>
  <pc:docChgLst>
    <pc:chgData name="Paz" userId="4a894438-3204-4c59-b2be-9a7930b9679b" providerId="ADAL" clId="{28054963-C4FC-458E-AD4F-641D26FC1C12}"/>
    <pc:docChg chg="undo custSel addSld delSld modSld">
      <pc:chgData name="Paz" userId="4a894438-3204-4c59-b2be-9a7930b9679b" providerId="ADAL" clId="{28054963-C4FC-458E-AD4F-641D26FC1C12}" dt="2020-08-06T00:47:01.944" v="73" actId="47"/>
      <pc:docMkLst>
        <pc:docMk/>
      </pc:docMkLst>
      <pc:sldChg chg="modSp mod">
        <pc:chgData name="Paz" userId="4a894438-3204-4c59-b2be-9a7930b9679b" providerId="ADAL" clId="{28054963-C4FC-458E-AD4F-641D26FC1C12}" dt="2020-08-06T00:46:37.789" v="58" actId="20577"/>
        <pc:sldMkLst>
          <pc:docMk/>
          <pc:sldMk cId="247524340" sldId="259"/>
        </pc:sldMkLst>
        <pc:spChg chg="mod">
          <ac:chgData name="Paz" userId="4a894438-3204-4c59-b2be-9a7930b9679b" providerId="ADAL" clId="{28054963-C4FC-458E-AD4F-641D26FC1C12}" dt="2020-08-06T00:46:37.789" v="58" actId="20577"/>
          <ac:spMkLst>
            <pc:docMk/>
            <pc:sldMk cId="247524340" sldId="259"/>
            <ac:spMk id="3" creationId="{214A2684-66AB-4C6E-8F1B-D3C4D3FB3B38}"/>
          </ac:spMkLst>
        </pc:spChg>
      </pc:sldChg>
      <pc:sldChg chg="delSp modSp mod">
        <pc:chgData name="Paz" userId="4a894438-3204-4c59-b2be-9a7930b9679b" providerId="ADAL" clId="{28054963-C4FC-458E-AD4F-641D26FC1C12}" dt="2020-08-06T00:46:55.661" v="69" actId="1076"/>
        <pc:sldMkLst>
          <pc:docMk/>
          <pc:sldMk cId="2270719049" sldId="260"/>
        </pc:sldMkLst>
        <pc:spChg chg="mod">
          <ac:chgData name="Paz" userId="4a894438-3204-4c59-b2be-9a7930b9679b" providerId="ADAL" clId="{28054963-C4FC-458E-AD4F-641D26FC1C12}" dt="2020-08-06T00:46:55.661" v="69" actId="1076"/>
          <ac:spMkLst>
            <pc:docMk/>
            <pc:sldMk cId="2270719049" sldId="260"/>
            <ac:spMk id="39" creationId="{FD76CB42-D5B2-4A94-820B-36D9B36C1198}"/>
          </ac:spMkLst>
        </pc:spChg>
        <pc:spChg chg="mod">
          <ac:chgData name="Paz" userId="4a894438-3204-4c59-b2be-9a7930b9679b" providerId="ADAL" clId="{28054963-C4FC-458E-AD4F-641D26FC1C12}" dt="2020-08-06T00:46:43.022" v="66" actId="20577"/>
          <ac:spMkLst>
            <pc:docMk/>
            <pc:sldMk cId="2270719049" sldId="260"/>
            <ac:spMk id="91" creationId="{FDCAE7EE-90EB-420F-948D-8E8DA7A2A09B}"/>
          </ac:spMkLst>
        </pc:spChg>
        <pc:picChg chg="del">
          <ac:chgData name="Paz" userId="4a894438-3204-4c59-b2be-9a7930b9679b" providerId="ADAL" clId="{28054963-C4FC-458E-AD4F-641D26FC1C12}" dt="2020-08-06T00:46:51.558" v="68" actId="478"/>
          <ac:picMkLst>
            <pc:docMk/>
            <pc:sldMk cId="2270719049" sldId="260"/>
            <ac:picMk id="90" creationId="{3AAFC660-B79B-46DE-8B58-6633AC1FDA9C}"/>
          </ac:picMkLst>
        </pc:picChg>
      </pc:sldChg>
      <pc:sldChg chg="addSp delSp modSp mod">
        <pc:chgData name="Paz" userId="4a894438-3204-4c59-b2be-9a7930b9679b" providerId="ADAL" clId="{28054963-C4FC-458E-AD4F-641D26FC1C12}" dt="2020-08-06T00:46:25.258" v="50" actId="20577"/>
        <pc:sldMkLst>
          <pc:docMk/>
          <pc:sldMk cId="3854369307" sldId="261"/>
        </pc:sldMkLst>
        <pc:spChg chg="add mod ord">
          <ac:chgData name="Paz" userId="4a894438-3204-4c59-b2be-9a7930b9679b" providerId="ADAL" clId="{28054963-C4FC-458E-AD4F-641D26FC1C12}" dt="2020-08-06T00:46:07.452" v="2" actId="167"/>
          <ac:spMkLst>
            <pc:docMk/>
            <pc:sldMk cId="3854369307" sldId="261"/>
            <ac:spMk id="3" creationId="{C1529592-ED79-48EF-AED5-D3E543190186}"/>
          </ac:spMkLst>
        </pc:spChg>
        <pc:spChg chg="mod">
          <ac:chgData name="Paz" userId="4a894438-3204-4c59-b2be-9a7930b9679b" providerId="ADAL" clId="{28054963-C4FC-458E-AD4F-641D26FC1C12}" dt="2020-08-06T00:46:25.258" v="50" actId="20577"/>
          <ac:spMkLst>
            <pc:docMk/>
            <pc:sldMk cId="3854369307" sldId="261"/>
            <ac:spMk id="11" creationId="{F3D89DB3-44F8-4F4A-AE7B-E3F7385D985C}"/>
          </ac:spMkLst>
        </pc:spChg>
        <pc:picChg chg="del">
          <ac:chgData name="Paz" userId="4a894438-3204-4c59-b2be-9a7930b9679b" providerId="ADAL" clId="{28054963-C4FC-458E-AD4F-641D26FC1C12}" dt="2020-08-06T00:45:55.749" v="0" actId="478"/>
          <ac:picMkLst>
            <pc:docMk/>
            <pc:sldMk cId="3854369307" sldId="261"/>
            <ac:picMk id="13" creationId="{EBD500FD-1E7E-43C9-A5A0-2F2104173AF8}"/>
          </ac:picMkLst>
        </pc:picChg>
      </pc:sldChg>
      <pc:sldChg chg="add del">
        <pc:chgData name="Paz" userId="4a894438-3204-4c59-b2be-9a7930b9679b" providerId="ADAL" clId="{28054963-C4FC-458E-AD4F-641D26FC1C12}" dt="2020-08-06T00:47:01.944" v="73" actId="47"/>
        <pc:sldMkLst>
          <pc:docMk/>
          <pc:sldMk cId="2710608844" sldId="263"/>
        </pc:sldMkLst>
      </pc:sldChg>
      <pc:sldChg chg="del">
        <pc:chgData name="Paz" userId="4a894438-3204-4c59-b2be-9a7930b9679b" providerId="ADAL" clId="{28054963-C4FC-458E-AD4F-641D26FC1C12}" dt="2020-08-06T00:46:58.534" v="70" actId="47"/>
        <pc:sldMkLst>
          <pc:docMk/>
          <pc:sldMk cId="3419275948" sldId="270"/>
        </pc:sldMkLst>
      </pc:sldChg>
      <pc:sldChg chg="del">
        <pc:chgData name="Paz" userId="4a894438-3204-4c59-b2be-9a7930b9679b" providerId="ADAL" clId="{28054963-C4FC-458E-AD4F-641D26FC1C12}" dt="2020-08-06T00:46:59.238" v="71" actId="47"/>
        <pc:sldMkLst>
          <pc:docMk/>
          <pc:sldMk cId="3329117610" sldId="271"/>
        </pc:sldMkLst>
      </pc:sldChg>
    </pc:docChg>
  </pc:docChgLst>
  <pc:docChgLst>
    <pc:chgData name="Paz" userId="4a894438-3204-4c59-b2be-9a7930b9679b" providerId="ADAL" clId="{F97E4603-6205-4565-86DE-1CB487CFFD65}"/>
    <pc:docChg chg="custSel addSld delSld modSld sldOrd">
      <pc:chgData name="Paz" userId="4a894438-3204-4c59-b2be-9a7930b9679b" providerId="ADAL" clId="{F97E4603-6205-4565-86DE-1CB487CFFD65}" dt="2020-09-16T19:51:29.585" v="167" actId="47"/>
      <pc:docMkLst>
        <pc:docMk/>
      </pc:docMkLst>
      <pc:sldChg chg="del ord">
        <pc:chgData name="Paz" userId="4a894438-3204-4c59-b2be-9a7930b9679b" providerId="ADAL" clId="{F97E4603-6205-4565-86DE-1CB487CFFD65}" dt="2020-09-16T19:49:10.212" v="165" actId="47"/>
        <pc:sldMkLst>
          <pc:docMk/>
          <pc:sldMk cId="2270719049" sldId="260"/>
        </pc:sldMkLst>
      </pc:sldChg>
      <pc:sldChg chg="addSp delSp modSp mod">
        <pc:chgData name="Paz" userId="4a894438-3204-4c59-b2be-9a7930b9679b" providerId="ADAL" clId="{F97E4603-6205-4565-86DE-1CB487CFFD65}" dt="2020-09-16T19:41:59.019" v="24" actId="167"/>
        <pc:sldMkLst>
          <pc:docMk/>
          <pc:sldMk cId="3854369307" sldId="261"/>
        </pc:sldMkLst>
        <pc:spChg chg="del">
          <ac:chgData name="Paz" userId="4a894438-3204-4c59-b2be-9a7930b9679b" providerId="ADAL" clId="{F97E4603-6205-4565-86DE-1CB487CFFD65}" dt="2020-09-16T19:41:53.690" v="21" actId="931"/>
          <ac:spMkLst>
            <pc:docMk/>
            <pc:sldMk cId="3854369307" sldId="261"/>
            <ac:spMk id="3" creationId="{C1529592-ED79-48EF-AED5-D3E543190186}"/>
          </ac:spMkLst>
        </pc:spChg>
        <pc:spChg chg="mod">
          <ac:chgData name="Paz" userId="4a894438-3204-4c59-b2be-9a7930b9679b" providerId="ADAL" clId="{F97E4603-6205-4565-86DE-1CB487CFFD65}" dt="2020-09-16T19:33:32.623" v="20" actId="20577"/>
          <ac:spMkLst>
            <pc:docMk/>
            <pc:sldMk cId="3854369307" sldId="261"/>
            <ac:spMk id="11" creationId="{F3D89DB3-44F8-4F4A-AE7B-E3F7385D985C}"/>
          </ac:spMkLst>
        </pc:spChg>
        <pc:picChg chg="add mod ord">
          <ac:chgData name="Paz" userId="4a894438-3204-4c59-b2be-9a7930b9679b" providerId="ADAL" clId="{F97E4603-6205-4565-86DE-1CB487CFFD65}" dt="2020-09-16T19:41:59.019" v="24" actId="167"/>
          <ac:picMkLst>
            <pc:docMk/>
            <pc:sldMk cId="3854369307" sldId="261"/>
            <ac:picMk id="4" creationId="{D81B5AAC-BFC2-412F-A824-D00F0E27E75A}"/>
          </ac:picMkLst>
        </pc:picChg>
      </pc:sldChg>
      <pc:sldChg chg="del">
        <pc:chgData name="Paz" userId="4a894438-3204-4c59-b2be-9a7930b9679b" providerId="ADAL" clId="{F97E4603-6205-4565-86DE-1CB487CFFD65}" dt="2020-09-16T19:51:29.585" v="167" actId="47"/>
        <pc:sldMkLst>
          <pc:docMk/>
          <pc:sldMk cId="2710608844" sldId="263"/>
        </pc:sldMkLst>
      </pc:sldChg>
      <pc:sldChg chg="new del">
        <pc:chgData name="Paz" userId="4a894438-3204-4c59-b2be-9a7930b9679b" providerId="ADAL" clId="{F97E4603-6205-4565-86DE-1CB487CFFD65}" dt="2020-09-16T19:45:33.217" v="28" actId="47"/>
        <pc:sldMkLst>
          <pc:docMk/>
          <pc:sldMk cId="2758512241" sldId="264"/>
        </pc:sldMkLst>
      </pc:sldChg>
      <pc:sldChg chg="addSp delSp modSp new mod modAnim">
        <pc:chgData name="Paz" userId="4a894438-3204-4c59-b2be-9a7930b9679b" providerId="ADAL" clId="{F97E4603-6205-4565-86DE-1CB487CFFD65}" dt="2020-09-16T19:46:01.768" v="40" actId="20577"/>
        <pc:sldMkLst>
          <pc:docMk/>
          <pc:sldMk cId="1190362700" sldId="265"/>
        </pc:sldMkLst>
        <pc:spChg chg="del">
          <ac:chgData name="Paz" userId="4a894438-3204-4c59-b2be-9a7930b9679b" providerId="ADAL" clId="{F97E4603-6205-4565-86DE-1CB487CFFD65}" dt="2020-09-16T19:45:31.403" v="27" actId="478"/>
          <ac:spMkLst>
            <pc:docMk/>
            <pc:sldMk cId="1190362700" sldId="265"/>
            <ac:spMk id="2" creationId="{8EB4E2C7-FD25-44D7-8209-9271B020D8EA}"/>
          </ac:spMkLst>
        </pc:spChg>
        <pc:spChg chg="add mod">
          <ac:chgData name="Paz" userId="4a894438-3204-4c59-b2be-9a7930b9679b" providerId="ADAL" clId="{F97E4603-6205-4565-86DE-1CB487CFFD65}" dt="2020-09-16T19:45:56.817" v="32"/>
          <ac:spMkLst>
            <pc:docMk/>
            <pc:sldMk cId="1190362700" sldId="265"/>
            <ac:spMk id="5" creationId="{130DE011-4342-4BD2-BB22-A8C0FC0A31E4}"/>
          </ac:spMkLst>
        </pc:spChg>
        <pc:spChg chg="add mod">
          <ac:chgData name="Paz" userId="4a894438-3204-4c59-b2be-9a7930b9679b" providerId="ADAL" clId="{F97E4603-6205-4565-86DE-1CB487CFFD65}" dt="2020-09-16T19:45:56.817" v="32"/>
          <ac:spMkLst>
            <pc:docMk/>
            <pc:sldMk cId="1190362700" sldId="265"/>
            <ac:spMk id="6" creationId="{2379C35C-066C-4495-8162-928A26178C8C}"/>
          </ac:spMkLst>
        </pc:spChg>
        <pc:spChg chg="add mod">
          <ac:chgData name="Paz" userId="4a894438-3204-4c59-b2be-9a7930b9679b" providerId="ADAL" clId="{F97E4603-6205-4565-86DE-1CB487CFFD65}" dt="2020-09-16T19:45:56.817" v="32"/>
          <ac:spMkLst>
            <pc:docMk/>
            <pc:sldMk cId="1190362700" sldId="265"/>
            <ac:spMk id="7" creationId="{1137A842-DC01-4BB0-984B-B745421D106C}"/>
          </ac:spMkLst>
        </pc:spChg>
        <pc:spChg chg="add mod">
          <ac:chgData name="Paz" userId="4a894438-3204-4c59-b2be-9a7930b9679b" providerId="ADAL" clId="{F97E4603-6205-4565-86DE-1CB487CFFD65}" dt="2020-09-16T19:45:56.817" v="32"/>
          <ac:spMkLst>
            <pc:docMk/>
            <pc:sldMk cId="1190362700" sldId="265"/>
            <ac:spMk id="8" creationId="{2E4C2FD6-0C3B-48AE-8152-D51E826BA510}"/>
          </ac:spMkLst>
        </pc:spChg>
        <pc:spChg chg="add mod">
          <ac:chgData name="Paz" userId="4a894438-3204-4c59-b2be-9a7930b9679b" providerId="ADAL" clId="{F97E4603-6205-4565-86DE-1CB487CFFD65}" dt="2020-09-16T19:45:56.817" v="32"/>
          <ac:spMkLst>
            <pc:docMk/>
            <pc:sldMk cId="1190362700" sldId="265"/>
            <ac:spMk id="9" creationId="{D19D2030-88A1-4478-8FE3-DA0205269989}"/>
          </ac:spMkLst>
        </pc:spChg>
        <pc:spChg chg="add mod">
          <ac:chgData name="Paz" userId="4a894438-3204-4c59-b2be-9a7930b9679b" providerId="ADAL" clId="{F97E4603-6205-4565-86DE-1CB487CFFD65}" dt="2020-09-16T19:45:56.817" v="32"/>
          <ac:spMkLst>
            <pc:docMk/>
            <pc:sldMk cId="1190362700" sldId="265"/>
            <ac:spMk id="10" creationId="{64C9ABC9-C2D7-4C87-99C8-7336AF419807}"/>
          </ac:spMkLst>
        </pc:spChg>
        <pc:spChg chg="add mod">
          <ac:chgData name="Paz" userId="4a894438-3204-4c59-b2be-9a7930b9679b" providerId="ADAL" clId="{F97E4603-6205-4565-86DE-1CB487CFFD65}" dt="2020-09-16T19:45:56.817" v="32"/>
          <ac:spMkLst>
            <pc:docMk/>
            <pc:sldMk cId="1190362700" sldId="265"/>
            <ac:spMk id="11" creationId="{851AA483-7870-47B3-9E66-F0B176B317C4}"/>
          </ac:spMkLst>
        </pc:spChg>
        <pc:spChg chg="add mod">
          <ac:chgData name="Paz" userId="4a894438-3204-4c59-b2be-9a7930b9679b" providerId="ADAL" clId="{F97E4603-6205-4565-86DE-1CB487CFFD65}" dt="2020-09-16T19:45:56.817" v="32"/>
          <ac:spMkLst>
            <pc:docMk/>
            <pc:sldMk cId="1190362700" sldId="265"/>
            <ac:spMk id="12" creationId="{E258155C-BF60-495C-9643-F77D66764035}"/>
          </ac:spMkLst>
        </pc:spChg>
        <pc:spChg chg="add mod">
          <ac:chgData name="Paz" userId="4a894438-3204-4c59-b2be-9a7930b9679b" providerId="ADAL" clId="{F97E4603-6205-4565-86DE-1CB487CFFD65}" dt="2020-09-16T19:45:56.817" v="32"/>
          <ac:spMkLst>
            <pc:docMk/>
            <pc:sldMk cId="1190362700" sldId="265"/>
            <ac:spMk id="13" creationId="{9F9EAEC2-456F-458E-9D5D-58DEAFB6C85E}"/>
          </ac:spMkLst>
        </pc:spChg>
        <pc:spChg chg="add mod">
          <ac:chgData name="Paz" userId="4a894438-3204-4c59-b2be-9a7930b9679b" providerId="ADAL" clId="{F97E4603-6205-4565-86DE-1CB487CFFD65}" dt="2020-09-16T19:45:56.817" v="32"/>
          <ac:spMkLst>
            <pc:docMk/>
            <pc:sldMk cId="1190362700" sldId="265"/>
            <ac:spMk id="14" creationId="{76863F5D-BD86-46BC-A805-05A43D1910BA}"/>
          </ac:spMkLst>
        </pc:spChg>
        <pc:spChg chg="add mod">
          <ac:chgData name="Paz" userId="4a894438-3204-4c59-b2be-9a7930b9679b" providerId="ADAL" clId="{F97E4603-6205-4565-86DE-1CB487CFFD65}" dt="2020-09-16T19:45:56.817" v="32"/>
          <ac:spMkLst>
            <pc:docMk/>
            <pc:sldMk cId="1190362700" sldId="265"/>
            <ac:spMk id="15" creationId="{96B899F4-020A-4FAE-9833-4526C1B4E035}"/>
          </ac:spMkLst>
        </pc:spChg>
        <pc:spChg chg="add mod">
          <ac:chgData name="Paz" userId="4a894438-3204-4c59-b2be-9a7930b9679b" providerId="ADAL" clId="{F97E4603-6205-4565-86DE-1CB487CFFD65}" dt="2020-09-16T19:45:56.817" v="32"/>
          <ac:spMkLst>
            <pc:docMk/>
            <pc:sldMk cId="1190362700" sldId="265"/>
            <ac:spMk id="16" creationId="{DBAD625E-6833-4EB1-930C-DF45DD9EA46B}"/>
          </ac:spMkLst>
        </pc:spChg>
        <pc:spChg chg="add mod">
          <ac:chgData name="Paz" userId="4a894438-3204-4c59-b2be-9a7930b9679b" providerId="ADAL" clId="{F97E4603-6205-4565-86DE-1CB487CFFD65}" dt="2020-09-16T19:45:56.817" v="32"/>
          <ac:spMkLst>
            <pc:docMk/>
            <pc:sldMk cId="1190362700" sldId="265"/>
            <ac:spMk id="17" creationId="{5FC9BAF2-39E5-44C4-ABCE-5A2927F0EE03}"/>
          </ac:spMkLst>
        </pc:spChg>
        <pc:spChg chg="add mod">
          <ac:chgData name="Paz" userId="4a894438-3204-4c59-b2be-9a7930b9679b" providerId="ADAL" clId="{F97E4603-6205-4565-86DE-1CB487CFFD65}" dt="2020-09-16T19:45:56.817" v="32"/>
          <ac:spMkLst>
            <pc:docMk/>
            <pc:sldMk cId="1190362700" sldId="265"/>
            <ac:spMk id="18" creationId="{D4147AFC-D8A0-467E-9816-A7496F329C01}"/>
          </ac:spMkLst>
        </pc:spChg>
        <pc:spChg chg="add mod">
          <ac:chgData name="Paz" userId="4a894438-3204-4c59-b2be-9a7930b9679b" providerId="ADAL" clId="{F97E4603-6205-4565-86DE-1CB487CFFD65}" dt="2020-09-16T19:45:56.817" v="32"/>
          <ac:spMkLst>
            <pc:docMk/>
            <pc:sldMk cId="1190362700" sldId="265"/>
            <ac:spMk id="19" creationId="{84A700A9-05ED-4F97-A84E-23CDF37FDAAB}"/>
          </ac:spMkLst>
        </pc:spChg>
        <pc:spChg chg="add mod">
          <ac:chgData name="Paz" userId="4a894438-3204-4c59-b2be-9a7930b9679b" providerId="ADAL" clId="{F97E4603-6205-4565-86DE-1CB487CFFD65}" dt="2020-09-16T19:45:56.817" v="32"/>
          <ac:spMkLst>
            <pc:docMk/>
            <pc:sldMk cId="1190362700" sldId="265"/>
            <ac:spMk id="20" creationId="{2DF5AAAD-742F-4A02-8A9E-B6A5AA6C8DA4}"/>
          </ac:spMkLst>
        </pc:spChg>
        <pc:spChg chg="add mod">
          <ac:chgData name="Paz" userId="4a894438-3204-4c59-b2be-9a7930b9679b" providerId="ADAL" clId="{F97E4603-6205-4565-86DE-1CB487CFFD65}" dt="2020-09-16T19:45:56.817" v="32"/>
          <ac:spMkLst>
            <pc:docMk/>
            <pc:sldMk cId="1190362700" sldId="265"/>
            <ac:spMk id="21" creationId="{276829CC-8CE6-41A3-B7E4-5CFAB51F6417}"/>
          </ac:spMkLst>
        </pc:spChg>
        <pc:spChg chg="add mod">
          <ac:chgData name="Paz" userId="4a894438-3204-4c59-b2be-9a7930b9679b" providerId="ADAL" clId="{F97E4603-6205-4565-86DE-1CB487CFFD65}" dt="2020-09-16T19:45:56.817" v="32"/>
          <ac:spMkLst>
            <pc:docMk/>
            <pc:sldMk cId="1190362700" sldId="265"/>
            <ac:spMk id="22" creationId="{42B9CE0E-2566-46E0-8CE2-5E817CE4756B}"/>
          </ac:spMkLst>
        </pc:spChg>
        <pc:spChg chg="add mod">
          <ac:chgData name="Paz" userId="4a894438-3204-4c59-b2be-9a7930b9679b" providerId="ADAL" clId="{F97E4603-6205-4565-86DE-1CB487CFFD65}" dt="2020-09-16T19:45:56.817" v="32"/>
          <ac:spMkLst>
            <pc:docMk/>
            <pc:sldMk cId="1190362700" sldId="265"/>
            <ac:spMk id="23" creationId="{18D0BD9F-A9E4-4B8F-A687-309F5834EB6C}"/>
          </ac:spMkLst>
        </pc:spChg>
        <pc:spChg chg="add mod">
          <ac:chgData name="Paz" userId="4a894438-3204-4c59-b2be-9a7930b9679b" providerId="ADAL" clId="{F97E4603-6205-4565-86DE-1CB487CFFD65}" dt="2020-09-16T19:45:56.817" v="32"/>
          <ac:spMkLst>
            <pc:docMk/>
            <pc:sldMk cId="1190362700" sldId="265"/>
            <ac:spMk id="24" creationId="{C6C1F750-4AAC-4E9F-9CB0-F2EAA55930E5}"/>
          </ac:spMkLst>
        </pc:spChg>
        <pc:spChg chg="add mod">
          <ac:chgData name="Paz" userId="4a894438-3204-4c59-b2be-9a7930b9679b" providerId="ADAL" clId="{F97E4603-6205-4565-86DE-1CB487CFFD65}" dt="2020-09-16T19:45:56.817" v="32"/>
          <ac:spMkLst>
            <pc:docMk/>
            <pc:sldMk cId="1190362700" sldId="265"/>
            <ac:spMk id="25" creationId="{8FC36674-A0CC-482A-AFED-62A6F1E80517}"/>
          </ac:spMkLst>
        </pc:spChg>
        <pc:spChg chg="add mod">
          <ac:chgData name="Paz" userId="4a894438-3204-4c59-b2be-9a7930b9679b" providerId="ADAL" clId="{F97E4603-6205-4565-86DE-1CB487CFFD65}" dt="2020-09-16T19:46:01.768" v="40" actId="20577"/>
          <ac:spMkLst>
            <pc:docMk/>
            <pc:sldMk cId="1190362700" sldId="265"/>
            <ac:spMk id="26" creationId="{F54EB3B1-28FD-4872-85D6-46F15207BA04}"/>
          </ac:spMkLst>
        </pc:spChg>
        <pc:picChg chg="add mod">
          <ac:chgData name="Paz" userId="4a894438-3204-4c59-b2be-9a7930b9679b" providerId="ADAL" clId="{F97E4603-6205-4565-86DE-1CB487CFFD65}" dt="2020-09-16T19:45:48.713" v="31" actId="962"/>
          <ac:picMkLst>
            <pc:docMk/>
            <pc:sldMk cId="1190362700" sldId="265"/>
            <ac:picMk id="4" creationId="{C3339F7B-AFBE-44CC-97CD-AC3FF128DA5E}"/>
          </ac:picMkLst>
        </pc:picChg>
      </pc:sldChg>
      <pc:sldChg chg="addSp delSp modSp new mod modAnim">
        <pc:chgData name="Paz" userId="4a894438-3204-4c59-b2be-9a7930b9679b" providerId="ADAL" clId="{F97E4603-6205-4565-86DE-1CB487CFFD65}" dt="2020-09-16T19:46:32.249" v="68" actId="20577"/>
        <pc:sldMkLst>
          <pc:docMk/>
          <pc:sldMk cId="3380381099" sldId="266"/>
        </pc:sldMkLst>
        <pc:spChg chg="del">
          <ac:chgData name="Paz" userId="4a894438-3204-4c59-b2be-9a7930b9679b" providerId="ADAL" clId="{F97E4603-6205-4565-86DE-1CB487CFFD65}" dt="2020-09-16T19:46:09.906" v="44" actId="478"/>
          <ac:spMkLst>
            <pc:docMk/>
            <pc:sldMk cId="3380381099" sldId="266"/>
            <ac:spMk id="2" creationId="{04C4AEA5-D644-432B-AC52-B54E1972FBFE}"/>
          </ac:spMkLst>
        </pc:spChg>
        <pc:spChg chg="add mod">
          <ac:chgData name="Paz" userId="4a894438-3204-4c59-b2be-9a7930b9679b" providerId="ADAL" clId="{F97E4603-6205-4565-86DE-1CB487CFFD65}" dt="2020-09-16T19:46:19.051" v="48"/>
          <ac:spMkLst>
            <pc:docMk/>
            <pc:sldMk cId="3380381099" sldId="266"/>
            <ac:spMk id="5" creationId="{C778477D-71EF-422B-B315-07E1CBBB03C2}"/>
          </ac:spMkLst>
        </pc:spChg>
        <pc:spChg chg="add mod">
          <ac:chgData name="Paz" userId="4a894438-3204-4c59-b2be-9a7930b9679b" providerId="ADAL" clId="{F97E4603-6205-4565-86DE-1CB487CFFD65}" dt="2020-09-16T19:46:19.051" v="48"/>
          <ac:spMkLst>
            <pc:docMk/>
            <pc:sldMk cId="3380381099" sldId="266"/>
            <ac:spMk id="6" creationId="{D8E69B5B-49EC-4B58-945F-6B1AD467FF34}"/>
          </ac:spMkLst>
        </pc:spChg>
        <pc:spChg chg="add mod">
          <ac:chgData name="Paz" userId="4a894438-3204-4c59-b2be-9a7930b9679b" providerId="ADAL" clId="{F97E4603-6205-4565-86DE-1CB487CFFD65}" dt="2020-09-16T19:46:19.051" v="48"/>
          <ac:spMkLst>
            <pc:docMk/>
            <pc:sldMk cId="3380381099" sldId="266"/>
            <ac:spMk id="7" creationId="{6E1D4CDD-1C70-461C-9F41-55EC7FFDA441}"/>
          </ac:spMkLst>
        </pc:spChg>
        <pc:spChg chg="add mod">
          <ac:chgData name="Paz" userId="4a894438-3204-4c59-b2be-9a7930b9679b" providerId="ADAL" clId="{F97E4603-6205-4565-86DE-1CB487CFFD65}" dt="2020-09-16T19:46:19.051" v="48"/>
          <ac:spMkLst>
            <pc:docMk/>
            <pc:sldMk cId="3380381099" sldId="266"/>
            <ac:spMk id="8" creationId="{76C739B0-D4D2-449D-AFC2-B7A1F6E1238C}"/>
          </ac:spMkLst>
        </pc:spChg>
        <pc:spChg chg="add mod">
          <ac:chgData name="Paz" userId="4a894438-3204-4c59-b2be-9a7930b9679b" providerId="ADAL" clId="{F97E4603-6205-4565-86DE-1CB487CFFD65}" dt="2020-09-16T19:46:19.051" v="48"/>
          <ac:spMkLst>
            <pc:docMk/>
            <pc:sldMk cId="3380381099" sldId="266"/>
            <ac:spMk id="9" creationId="{77713E64-152F-4F0D-86ED-8CCA8611EA3C}"/>
          </ac:spMkLst>
        </pc:spChg>
        <pc:spChg chg="add mod">
          <ac:chgData name="Paz" userId="4a894438-3204-4c59-b2be-9a7930b9679b" providerId="ADAL" clId="{F97E4603-6205-4565-86DE-1CB487CFFD65}" dt="2020-09-16T19:46:19.051" v="48"/>
          <ac:spMkLst>
            <pc:docMk/>
            <pc:sldMk cId="3380381099" sldId="266"/>
            <ac:spMk id="10" creationId="{DF1D4A4C-42BE-44BE-90D8-BC0D2D1AC6B4}"/>
          </ac:spMkLst>
        </pc:spChg>
        <pc:spChg chg="add mod">
          <ac:chgData name="Paz" userId="4a894438-3204-4c59-b2be-9a7930b9679b" providerId="ADAL" clId="{F97E4603-6205-4565-86DE-1CB487CFFD65}" dt="2020-09-16T19:46:19.051" v="48"/>
          <ac:spMkLst>
            <pc:docMk/>
            <pc:sldMk cId="3380381099" sldId="266"/>
            <ac:spMk id="11" creationId="{2C9193E9-4BC6-4F80-9E38-6EF2F0E40B60}"/>
          </ac:spMkLst>
        </pc:spChg>
        <pc:spChg chg="add mod">
          <ac:chgData name="Paz" userId="4a894438-3204-4c59-b2be-9a7930b9679b" providerId="ADAL" clId="{F97E4603-6205-4565-86DE-1CB487CFFD65}" dt="2020-09-16T19:46:19.051" v="48"/>
          <ac:spMkLst>
            <pc:docMk/>
            <pc:sldMk cId="3380381099" sldId="266"/>
            <ac:spMk id="12" creationId="{0EEB9E47-D3E7-4294-8EFA-BD8B968FF99E}"/>
          </ac:spMkLst>
        </pc:spChg>
        <pc:spChg chg="add mod">
          <ac:chgData name="Paz" userId="4a894438-3204-4c59-b2be-9a7930b9679b" providerId="ADAL" clId="{F97E4603-6205-4565-86DE-1CB487CFFD65}" dt="2020-09-16T19:46:19.051" v="48"/>
          <ac:spMkLst>
            <pc:docMk/>
            <pc:sldMk cId="3380381099" sldId="266"/>
            <ac:spMk id="13" creationId="{15180AA2-3777-4066-97C6-CB0BBEB02BBD}"/>
          </ac:spMkLst>
        </pc:spChg>
        <pc:spChg chg="add mod">
          <ac:chgData name="Paz" userId="4a894438-3204-4c59-b2be-9a7930b9679b" providerId="ADAL" clId="{F97E4603-6205-4565-86DE-1CB487CFFD65}" dt="2020-09-16T19:46:19.051" v="48"/>
          <ac:spMkLst>
            <pc:docMk/>
            <pc:sldMk cId="3380381099" sldId="266"/>
            <ac:spMk id="14" creationId="{477DC0D5-CF06-4B20-8720-55AEA455195F}"/>
          </ac:spMkLst>
        </pc:spChg>
        <pc:spChg chg="add mod">
          <ac:chgData name="Paz" userId="4a894438-3204-4c59-b2be-9a7930b9679b" providerId="ADAL" clId="{F97E4603-6205-4565-86DE-1CB487CFFD65}" dt="2020-09-16T19:46:19.051" v="48"/>
          <ac:spMkLst>
            <pc:docMk/>
            <pc:sldMk cId="3380381099" sldId="266"/>
            <ac:spMk id="15" creationId="{AACF2B60-2827-4772-91CE-BCDDD156136C}"/>
          </ac:spMkLst>
        </pc:spChg>
        <pc:spChg chg="add mod">
          <ac:chgData name="Paz" userId="4a894438-3204-4c59-b2be-9a7930b9679b" providerId="ADAL" clId="{F97E4603-6205-4565-86DE-1CB487CFFD65}" dt="2020-09-16T19:46:19.051" v="48"/>
          <ac:spMkLst>
            <pc:docMk/>
            <pc:sldMk cId="3380381099" sldId="266"/>
            <ac:spMk id="16" creationId="{E41BDA8C-6BD6-4851-86A0-B8D7F8EE57BD}"/>
          </ac:spMkLst>
        </pc:spChg>
        <pc:spChg chg="add mod">
          <ac:chgData name="Paz" userId="4a894438-3204-4c59-b2be-9a7930b9679b" providerId="ADAL" clId="{F97E4603-6205-4565-86DE-1CB487CFFD65}" dt="2020-09-16T19:46:19.051" v="48"/>
          <ac:spMkLst>
            <pc:docMk/>
            <pc:sldMk cId="3380381099" sldId="266"/>
            <ac:spMk id="17" creationId="{D0478469-40C6-4B4E-89AB-779C698035B3}"/>
          </ac:spMkLst>
        </pc:spChg>
        <pc:spChg chg="add mod">
          <ac:chgData name="Paz" userId="4a894438-3204-4c59-b2be-9a7930b9679b" providerId="ADAL" clId="{F97E4603-6205-4565-86DE-1CB487CFFD65}" dt="2020-09-16T19:46:19.051" v="48"/>
          <ac:spMkLst>
            <pc:docMk/>
            <pc:sldMk cId="3380381099" sldId="266"/>
            <ac:spMk id="18" creationId="{12D9D593-4D42-4E4B-B317-4D86820CF7AD}"/>
          </ac:spMkLst>
        </pc:spChg>
        <pc:spChg chg="add mod">
          <ac:chgData name="Paz" userId="4a894438-3204-4c59-b2be-9a7930b9679b" providerId="ADAL" clId="{F97E4603-6205-4565-86DE-1CB487CFFD65}" dt="2020-09-16T19:46:19.051" v="48"/>
          <ac:spMkLst>
            <pc:docMk/>
            <pc:sldMk cId="3380381099" sldId="266"/>
            <ac:spMk id="19" creationId="{089DAB0F-8B64-498F-8C9C-C4526E2D37AE}"/>
          </ac:spMkLst>
        </pc:spChg>
        <pc:spChg chg="add mod">
          <ac:chgData name="Paz" userId="4a894438-3204-4c59-b2be-9a7930b9679b" providerId="ADAL" clId="{F97E4603-6205-4565-86DE-1CB487CFFD65}" dt="2020-09-16T19:46:19.051" v="48"/>
          <ac:spMkLst>
            <pc:docMk/>
            <pc:sldMk cId="3380381099" sldId="266"/>
            <ac:spMk id="20" creationId="{F44E982B-1E1D-4553-A2D4-0D2E6B2EB57A}"/>
          </ac:spMkLst>
        </pc:spChg>
        <pc:spChg chg="add mod">
          <ac:chgData name="Paz" userId="4a894438-3204-4c59-b2be-9a7930b9679b" providerId="ADAL" clId="{F97E4603-6205-4565-86DE-1CB487CFFD65}" dt="2020-09-16T19:46:19.051" v="48"/>
          <ac:spMkLst>
            <pc:docMk/>
            <pc:sldMk cId="3380381099" sldId="266"/>
            <ac:spMk id="21" creationId="{9248F259-6EB8-47E6-BD0C-41F0A6D05958}"/>
          </ac:spMkLst>
        </pc:spChg>
        <pc:spChg chg="add mod">
          <ac:chgData name="Paz" userId="4a894438-3204-4c59-b2be-9a7930b9679b" providerId="ADAL" clId="{F97E4603-6205-4565-86DE-1CB487CFFD65}" dt="2020-09-16T19:46:19.051" v="48"/>
          <ac:spMkLst>
            <pc:docMk/>
            <pc:sldMk cId="3380381099" sldId="266"/>
            <ac:spMk id="22" creationId="{88B823E8-1A51-40E5-9552-98673EE74598}"/>
          </ac:spMkLst>
        </pc:spChg>
        <pc:spChg chg="add mod">
          <ac:chgData name="Paz" userId="4a894438-3204-4c59-b2be-9a7930b9679b" providerId="ADAL" clId="{F97E4603-6205-4565-86DE-1CB487CFFD65}" dt="2020-09-16T19:46:19.051" v="48"/>
          <ac:spMkLst>
            <pc:docMk/>
            <pc:sldMk cId="3380381099" sldId="266"/>
            <ac:spMk id="23" creationId="{C4DCDD5A-0A03-4B48-A4AE-B3586A420855}"/>
          </ac:spMkLst>
        </pc:spChg>
        <pc:spChg chg="add mod">
          <ac:chgData name="Paz" userId="4a894438-3204-4c59-b2be-9a7930b9679b" providerId="ADAL" clId="{F97E4603-6205-4565-86DE-1CB487CFFD65}" dt="2020-09-16T19:46:19.051" v="48"/>
          <ac:spMkLst>
            <pc:docMk/>
            <pc:sldMk cId="3380381099" sldId="266"/>
            <ac:spMk id="24" creationId="{76F1136D-2A9B-4452-9EC0-47F873611B94}"/>
          </ac:spMkLst>
        </pc:spChg>
        <pc:spChg chg="add mod">
          <ac:chgData name="Paz" userId="4a894438-3204-4c59-b2be-9a7930b9679b" providerId="ADAL" clId="{F97E4603-6205-4565-86DE-1CB487CFFD65}" dt="2020-09-16T19:46:19.051" v="48"/>
          <ac:spMkLst>
            <pc:docMk/>
            <pc:sldMk cId="3380381099" sldId="266"/>
            <ac:spMk id="25" creationId="{F33F522B-6808-4660-BF1D-EF82BCEEE8BF}"/>
          </ac:spMkLst>
        </pc:spChg>
        <pc:spChg chg="add mod">
          <ac:chgData name="Paz" userId="4a894438-3204-4c59-b2be-9a7930b9679b" providerId="ADAL" clId="{F97E4603-6205-4565-86DE-1CB487CFFD65}" dt="2020-09-16T19:46:32.249" v="68" actId="20577"/>
          <ac:spMkLst>
            <pc:docMk/>
            <pc:sldMk cId="3380381099" sldId="266"/>
            <ac:spMk id="26" creationId="{4C1E08AE-51DF-4B36-96AB-A4E9AB54CEC7}"/>
          </ac:spMkLst>
        </pc:spChg>
        <pc:picChg chg="add mod">
          <ac:chgData name="Paz" userId="4a894438-3204-4c59-b2be-9a7930b9679b" providerId="ADAL" clId="{F97E4603-6205-4565-86DE-1CB487CFFD65}" dt="2020-09-16T19:46:16.802" v="47" actId="962"/>
          <ac:picMkLst>
            <pc:docMk/>
            <pc:sldMk cId="3380381099" sldId="266"/>
            <ac:picMk id="4" creationId="{3491638F-379D-4C8E-9E89-C25F6765853A}"/>
          </ac:picMkLst>
        </pc:picChg>
      </pc:sldChg>
      <pc:sldChg chg="addSp delSp modSp new mod modAnim">
        <pc:chgData name="Paz" userId="4a894438-3204-4c59-b2be-9a7930b9679b" providerId="ADAL" clId="{F97E4603-6205-4565-86DE-1CB487CFFD65}" dt="2020-09-16T19:46:48.526" v="90" actId="20577"/>
        <pc:sldMkLst>
          <pc:docMk/>
          <pc:sldMk cId="313055020" sldId="267"/>
        </pc:sldMkLst>
        <pc:spChg chg="del">
          <ac:chgData name="Paz" userId="4a894438-3204-4c59-b2be-9a7930b9679b" providerId="ADAL" clId="{F97E4603-6205-4565-86DE-1CB487CFFD65}" dt="2020-09-16T19:46:36.746" v="70" actId="478"/>
          <ac:spMkLst>
            <pc:docMk/>
            <pc:sldMk cId="313055020" sldId="267"/>
            <ac:spMk id="2" creationId="{B4A0266F-4507-4974-A630-47D2B4D1D530}"/>
          </ac:spMkLst>
        </pc:spChg>
        <pc:spChg chg="add mod">
          <ac:chgData name="Paz" userId="4a894438-3204-4c59-b2be-9a7930b9679b" providerId="ADAL" clId="{F97E4603-6205-4565-86DE-1CB487CFFD65}" dt="2020-09-16T19:46:43.436" v="74" actId="962"/>
          <ac:spMkLst>
            <pc:docMk/>
            <pc:sldMk cId="313055020" sldId="267"/>
            <ac:spMk id="5" creationId="{F9905648-3A7D-4C42-A4DC-2E55B66A9D1C}"/>
          </ac:spMkLst>
        </pc:spChg>
        <pc:spChg chg="add mod">
          <ac:chgData name="Paz" userId="4a894438-3204-4c59-b2be-9a7930b9679b" providerId="ADAL" clId="{F97E4603-6205-4565-86DE-1CB487CFFD65}" dt="2020-09-16T19:46:43.436" v="74" actId="962"/>
          <ac:spMkLst>
            <pc:docMk/>
            <pc:sldMk cId="313055020" sldId="267"/>
            <ac:spMk id="6" creationId="{3BC0ECC8-80DC-416A-8EF7-A3D50F0D2681}"/>
          </ac:spMkLst>
        </pc:spChg>
        <pc:spChg chg="add mod">
          <ac:chgData name="Paz" userId="4a894438-3204-4c59-b2be-9a7930b9679b" providerId="ADAL" clId="{F97E4603-6205-4565-86DE-1CB487CFFD65}" dt="2020-09-16T19:46:43.436" v="74" actId="962"/>
          <ac:spMkLst>
            <pc:docMk/>
            <pc:sldMk cId="313055020" sldId="267"/>
            <ac:spMk id="7" creationId="{60D558B9-512A-4979-8E18-C83732D2ADC3}"/>
          </ac:spMkLst>
        </pc:spChg>
        <pc:spChg chg="add mod">
          <ac:chgData name="Paz" userId="4a894438-3204-4c59-b2be-9a7930b9679b" providerId="ADAL" clId="{F97E4603-6205-4565-86DE-1CB487CFFD65}" dt="2020-09-16T19:46:43.436" v="74" actId="962"/>
          <ac:spMkLst>
            <pc:docMk/>
            <pc:sldMk cId="313055020" sldId="267"/>
            <ac:spMk id="8" creationId="{46143A25-0506-4D24-8178-1CBFDE4301D6}"/>
          </ac:spMkLst>
        </pc:spChg>
        <pc:spChg chg="add mod">
          <ac:chgData name="Paz" userId="4a894438-3204-4c59-b2be-9a7930b9679b" providerId="ADAL" clId="{F97E4603-6205-4565-86DE-1CB487CFFD65}" dt="2020-09-16T19:46:43.436" v="74" actId="962"/>
          <ac:spMkLst>
            <pc:docMk/>
            <pc:sldMk cId="313055020" sldId="267"/>
            <ac:spMk id="9" creationId="{419EE7E5-5493-475D-978A-5407CB58D49D}"/>
          </ac:spMkLst>
        </pc:spChg>
        <pc:spChg chg="add mod">
          <ac:chgData name="Paz" userId="4a894438-3204-4c59-b2be-9a7930b9679b" providerId="ADAL" clId="{F97E4603-6205-4565-86DE-1CB487CFFD65}" dt="2020-09-16T19:46:43.436" v="74" actId="962"/>
          <ac:spMkLst>
            <pc:docMk/>
            <pc:sldMk cId="313055020" sldId="267"/>
            <ac:spMk id="10" creationId="{C7F2B056-F345-40C4-8FA4-CD7E30FABDC3}"/>
          </ac:spMkLst>
        </pc:spChg>
        <pc:spChg chg="add mod">
          <ac:chgData name="Paz" userId="4a894438-3204-4c59-b2be-9a7930b9679b" providerId="ADAL" clId="{F97E4603-6205-4565-86DE-1CB487CFFD65}" dt="2020-09-16T19:46:43.436" v="74" actId="962"/>
          <ac:spMkLst>
            <pc:docMk/>
            <pc:sldMk cId="313055020" sldId="267"/>
            <ac:spMk id="11" creationId="{4E195165-1C26-4147-97FE-04229178B796}"/>
          </ac:spMkLst>
        </pc:spChg>
        <pc:spChg chg="add mod">
          <ac:chgData name="Paz" userId="4a894438-3204-4c59-b2be-9a7930b9679b" providerId="ADAL" clId="{F97E4603-6205-4565-86DE-1CB487CFFD65}" dt="2020-09-16T19:46:43.436" v="74" actId="962"/>
          <ac:spMkLst>
            <pc:docMk/>
            <pc:sldMk cId="313055020" sldId="267"/>
            <ac:spMk id="12" creationId="{93FE55B3-2A0A-44E4-9232-0F9C7243A09A}"/>
          </ac:spMkLst>
        </pc:spChg>
        <pc:spChg chg="add mod">
          <ac:chgData name="Paz" userId="4a894438-3204-4c59-b2be-9a7930b9679b" providerId="ADAL" clId="{F97E4603-6205-4565-86DE-1CB487CFFD65}" dt="2020-09-16T19:46:43.436" v="74" actId="962"/>
          <ac:spMkLst>
            <pc:docMk/>
            <pc:sldMk cId="313055020" sldId="267"/>
            <ac:spMk id="13" creationId="{9529E8C8-1A43-4697-A723-09B29990582A}"/>
          </ac:spMkLst>
        </pc:spChg>
        <pc:spChg chg="add mod">
          <ac:chgData name="Paz" userId="4a894438-3204-4c59-b2be-9a7930b9679b" providerId="ADAL" clId="{F97E4603-6205-4565-86DE-1CB487CFFD65}" dt="2020-09-16T19:46:43.436" v="74" actId="962"/>
          <ac:spMkLst>
            <pc:docMk/>
            <pc:sldMk cId="313055020" sldId="267"/>
            <ac:spMk id="14" creationId="{F195B8F4-D101-4FEB-B34F-AB1FC88FD734}"/>
          </ac:spMkLst>
        </pc:spChg>
        <pc:spChg chg="add mod">
          <ac:chgData name="Paz" userId="4a894438-3204-4c59-b2be-9a7930b9679b" providerId="ADAL" clId="{F97E4603-6205-4565-86DE-1CB487CFFD65}" dt="2020-09-16T19:46:43.436" v="74" actId="962"/>
          <ac:spMkLst>
            <pc:docMk/>
            <pc:sldMk cId="313055020" sldId="267"/>
            <ac:spMk id="15" creationId="{EE3CD0D4-C12E-4D6D-BDB1-0F506DE17A27}"/>
          </ac:spMkLst>
        </pc:spChg>
        <pc:spChg chg="add mod">
          <ac:chgData name="Paz" userId="4a894438-3204-4c59-b2be-9a7930b9679b" providerId="ADAL" clId="{F97E4603-6205-4565-86DE-1CB487CFFD65}" dt="2020-09-16T19:46:43.436" v="74" actId="962"/>
          <ac:spMkLst>
            <pc:docMk/>
            <pc:sldMk cId="313055020" sldId="267"/>
            <ac:spMk id="16" creationId="{F5EAD859-9228-4C4A-AB6C-B205773864D5}"/>
          </ac:spMkLst>
        </pc:spChg>
        <pc:spChg chg="add mod">
          <ac:chgData name="Paz" userId="4a894438-3204-4c59-b2be-9a7930b9679b" providerId="ADAL" clId="{F97E4603-6205-4565-86DE-1CB487CFFD65}" dt="2020-09-16T19:46:43.436" v="74" actId="962"/>
          <ac:spMkLst>
            <pc:docMk/>
            <pc:sldMk cId="313055020" sldId="267"/>
            <ac:spMk id="17" creationId="{21D18A6F-9490-425B-B1BF-E68A17B1ABEA}"/>
          </ac:spMkLst>
        </pc:spChg>
        <pc:spChg chg="add mod">
          <ac:chgData name="Paz" userId="4a894438-3204-4c59-b2be-9a7930b9679b" providerId="ADAL" clId="{F97E4603-6205-4565-86DE-1CB487CFFD65}" dt="2020-09-16T19:46:43.436" v="74" actId="962"/>
          <ac:spMkLst>
            <pc:docMk/>
            <pc:sldMk cId="313055020" sldId="267"/>
            <ac:spMk id="18" creationId="{ADAA71F4-88D6-4AAA-9B74-0CF83463AEF0}"/>
          </ac:spMkLst>
        </pc:spChg>
        <pc:spChg chg="add mod">
          <ac:chgData name="Paz" userId="4a894438-3204-4c59-b2be-9a7930b9679b" providerId="ADAL" clId="{F97E4603-6205-4565-86DE-1CB487CFFD65}" dt="2020-09-16T19:46:43.436" v="74" actId="962"/>
          <ac:spMkLst>
            <pc:docMk/>
            <pc:sldMk cId="313055020" sldId="267"/>
            <ac:spMk id="19" creationId="{96B630C5-B347-44B7-83A3-DD189DD92735}"/>
          </ac:spMkLst>
        </pc:spChg>
        <pc:spChg chg="add mod">
          <ac:chgData name="Paz" userId="4a894438-3204-4c59-b2be-9a7930b9679b" providerId="ADAL" clId="{F97E4603-6205-4565-86DE-1CB487CFFD65}" dt="2020-09-16T19:46:43.436" v="74" actId="962"/>
          <ac:spMkLst>
            <pc:docMk/>
            <pc:sldMk cId="313055020" sldId="267"/>
            <ac:spMk id="20" creationId="{ECD760C6-94F7-4FEB-946C-835986332ABE}"/>
          </ac:spMkLst>
        </pc:spChg>
        <pc:spChg chg="add mod">
          <ac:chgData name="Paz" userId="4a894438-3204-4c59-b2be-9a7930b9679b" providerId="ADAL" clId="{F97E4603-6205-4565-86DE-1CB487CFFD65}" dt="2020-09-16T19:46:43.436" v="74" actId="962"/>
          <ac:spMkLst>
            <pc:docMk/>
            <pc:sldMk cId="313055020" sldId="267"/>
            <ac:spMk id="21" creationId="{33A564E9-E958-484E-A919-DC4D609E739B}"/>
          </ac:spMkLst>
        </pc:spChg>
        <pc:spChg chg="add mod">
          <ac:chgData name="Paz" userId="4a894438-3204-4c59-b2be-9a7930b9679b" providerId="ADAL" clId="{F97E4603-6205-4565-86DE-1CB487CFFD65}" dt="2020-09-16T19:46:43.436" v="74" actId="962"/>
          <ac:spMkLst>
            <pc:docMk/>
            <pc:sldMk cId="313055020" sldId="267"/>
            <ac:spMk id="22" creationId="{F1B28CCA-23F2-4304-B494-A336D3B2CA13}"/>
          </ac:spMkLst>
        </pc:spChg>
        <pc:spChg chg="add mod">
          <ac:chgData name="Paz" userId="4a894438-3204-4c59-b2be-9a7930b9679b" providerId="ADAL" clId="{F97E4603-6205-4565-86DE-1CB487CFFD65}" dt="2020-09-16T19:46:43.436" v="74" actId="962"/>
          <ac:spMkLst>
            <pc:docMk/>
            <pc:sldMk cId="313055020" sldId="267"/>
            <ac:spMk id="23" creationId="{4217B489-8794-42F5-A03E-CA60F5DD8458}"/>
          </ac:spMkLst>
        </pc:spChg>
        <pc:spChg chg="add mod">
          <ac:chgData name="Paz" userId="4a894438-3204-4c59-b2be-9a7930b9679b" providerId="ADAL" clId="{F97E4603-6205-4565-86DE-1CB487CFFD65}" dt="2020-09-16T19:46:43.436" v="74" actId="962"/>
          <ac:spMkLst>
            <pc:docMk/>
            <pc:sldMk cId="313055020" sldId="267"/>
            <ac:spMk id="24" creationId="{91585F8B-CE99-4E33-9E05-ACF6CB6F272E}"/>
          </ac:spMkLst>
        </pc:spChg>
        <pc:spChg chg="add mod">
          <ac:chgData name="Paz" userId="4a894438-3204-4c59-b2be-9a7930b9679b" providerId="ADAL" clId="{F97E4603-6205-4565-86DE-1CB487CFFD65}" dt="2020-09-16T19:46:43.436" v="74" actId="962"/>
          <ac:spMkLst>
            <pc:docMk/>
            <pc:sldMk cId="313055020" sldId="267"/>
            <ac:spMk id="25" creationId="{7E906D01-123F-433C-8EA4-BF7B361E0326}"/>
          </ac:spMkLst>
        </pc:spChg>
        <pc:spChg chg="add mod">
          <ac:chgData name="Paz" userId="4a894438-3204-4c59-b2be-9a7930b9679b" providerId="ADAL" clId="{F97E4603-6205-4565-86DE-1CB487CFFD65}" dt="2020-09-16T19:46:48.526" v="90" actId="20577"/>
          <ac:spMkLst>
            <pc:docMk/>
            <pc:sldMk cId="313055020" sldId="267"/>
            <ac:spMk id="26" creationId="{0A8464AB-3484-48A5-B5DC-B045F212A7CA}"/>
          </ac:spMkLst>
        </pc:spChg>
        <pc:picChg chg="add mod">
          <ac:chgData name="Paz" userId="4a894438-3204-4c59-b2be-9a7930b9679b" providerId="ADAL" clId="{F97E4603-6205-4565-86DE-1CB487CFFD65}" dt="2020-09-16T19:46:43.432" v="73" actId="27614"/>
          <ac:picMkLst>
            <pc:docMk/>
            <pc:sldMk cId="313055020" sldId="267"/>
            <ac:picMk id="4" creationId="{D8160D0C-424A-4DBE-9C5D-6F371461BC45}"/>
          </ac:picMkLst>
        </pc:picChg>
      </pc:sldChg>
      <pc:sldChg chg="addSp delSp modSp new mod modAnim">
        <pc:chgData name="Paz" userId="4a894438-3204-4c59-b2be-9a7930b9679b" providerId="ADAL" clId="{F97E4603-6205-4565-86DE-1CB487CFFD65}" dt="2020-09-16T19:47:04.879" v="102" actId="20577"/>
        <pc:sldMkLst>
          <pc:docMk/>
          <pc:sldMk cId="1410479013" sldId="268"/>
        </pc:sldMkLst>
        <pc:spChg chg="del">
          <ac:chgData name="Paz" userId="4a894438-3204-4c59-b2be-9a7930b9679b" providerId="ADAL" clId="{F97E4603-6205-4565-86DE-1CB487CFFD65}" dt="2020-09-16T19:46:54.449" v="92" actId="478"/>
          <ac:spMkLst>
            <pc:docMk/>
            <pc:sldMk cId="1410479013" sldId="268"/>
            <ac:spMk id="2" creationId="{6BB47F77-C36E-4467-8423-A9E75020FAE6}"/>
          </ac:spMkLst>
        </pc:spChg>
        <pc:spChg chg="add mod">
          <ac:chgData name="Paz" userId="4a894438-3204-4c59-b2be-9a7930b9679b" providerId="ADAL" clId="{F97E4603-6205-4565-86DE-1CB487CFFD65}" dt="2020-09-16T19:47:01.890" v="96" actId="962"/>
          <ac:spMkLst>
            <pc:docMk/>
            <pc:sldMk cId="1410479013" sldId="268"/>
            <ac:spMk id="5" creationId="{8AFCDC14-4721-44A3-A440-038C6C20AF56}"/>
          </ac:spMkLst>
        </pc:spChg>
        <pc:spChg chg="add mod">
          <ac:chgData name="Paz" userId="4a894438-3204-4c59-b2be-9a7930b9679b" providerId="ADAL" clId="{F97E4603-6205-4565-86DE-1CB487CFFD65}" dt="2020-09-16T19:47:01.890" v="96" actId="962"/>
          <ac:spMkLst>
            <pc:docMk/>
            <pc:sldMk cId="1410479013" sldId="268"/>
            <ac:spMk id="6" creationId="{4D1B3AF6-87E1-4BC1-B633-54480F6E54B0}"/>
          </ac:spMkLst>
        </pc:spChg>
        <pc:spChg chg="add mod">
          <ac:chgData name="Paz" userId="4a894438-3204-4c59-b2be-9a7930b9679b" providerId="ADAL" clId="{F97E4603-6205-4565-86DE-1CB487CFFD65}" dt="2020-09-16T19:47:01.890" v="96" actId="962"/>
          <ac:spMkLst>
            <pc:docMk/>
            <pc:sldMk cId="1410479013" sldId="268"/>
            <ac:spMk id="7" creationId="{CC460352-F7BC-40B7-9BDF-37B356FA7874}"/>
          </ac:spMkLst>
        </pc:spChg>
        <pc:spChg chg="add mod">
          <ac:chgData name="Paz" userId="4a894438-3204-4c59-b2be-9a7930b9679b" providerId="ADAL" clId="{F97E4603-6205-4565-86DE-1CB487CFFD65}" dt="2020-09-16T19:47:01.890" v="96" actId="962"/>
          <ac:spMkLst>
            <pc:docMk/>
            <pc:sldMk cId="1410479013" sldId="268"/>
            <ac:spMk id="8" creationId="{71345C03-B39E-49EC-B97F-37F098512F26}"/>
          </ac:spMkLst>
        </pc:spChg>
        <pc:spChg chg="add mod">
          <ac:chgData name="Paz" userId="4a894438-3204-4c59-b2be-9a7930b9679b" providerId="ADAL" clId="{F97E4603-6205-4565-86DE-1CB487CFFD65}" dt="2020-09-16T19:47:01.890" v="96" actId="962"/>
          <ac:spMkLst>
            <pc:docMk/>
            <pc:sldMk cId="1410479013" sldId="268"/>
            <ac:spMk id="9" creationId="{4D8B7140-E5AC-4156-BEE1-DDDE70E36A51}"/>
          </ac:spMkLst>
        </pc:spChg>
        <pc:spChg chg="add mod">
          <ac:chgData name="Paz" userId="4a894438-3204-4c59-b2be-9a7930b9679b" providerId="ADAL" clId="{F97E4603-6205-4565-86DE-1CB487CFFD65}" dt="2020-09-16T19:47:01.890" v="96" actId="962"/>
          <ac:spMkLst>
            <pc:docMk/>
            <pc:sldMk cId="1410479013" sldId="268"/>
            <ac:spMk id="10" creationId="{30AF06B3-D642-46F8-AB20-7D04759D82C1}"/>
          </ac:spMkLst>
        </pc:spChg>
        <pc:spChg chg="add mod">
          <ac:chgData name="Paz" userId="4a894438-3204-4c59-b2be-9a7930b9679b" providerId="ADAL" clId="{F97E4603-6205-4565-86DE-1CB487CFFD65}" dt="2020-09-16T19:47:01.890" v="96" actId="962"/>
          <ac:spMkLst>
            <pc:docMk/>
            <pc:sldMk cId="1410479013" sldId="268"/>
            <ac:spMk id="11" creationId="{0CDB4E6D-64F8-49F4-9576-A6B03AEF842C}"/>
          </ac:spMkLst>
        </pc:spChg>
        <pc:spChg chg="add mod">
          <ac:chgData name="Paz" userId="4a894438-3204-4c59-b2be-9a7930b9679b" providerId="ADAL" clId="{F97E4603-6205-4565-86DE-1CB487CFFD65}" dt="2020-09-16T19:47:01.890" v="96" actId="962"/>
          <ac:spMkLst>
            <pc:docMk/>
            <pc:sldMk cId="1410479013" sldId="268"/>
            <ac:spMk id="12" creationId="{C2B41C1A-DB7A-4A6A-8B23-946DFD2A3551}"/>
          </ac:spMkLst>
        </pc:spChg>
        <pc:spChg chg="add mod">
          <ac:chgData name="Paz" userId="4a894438-3204-4c59-b2be-9a7930b9679b" providerId="ADAL" clId="{F97E4603-6205-4565-86DE-1CB487CFFD65}" dt="2020-09-16T19:47:01.890" v="96" actId="962"/>
          <ac:spMkLst>
            <pc:docMk/>
            <pc:sldMk cId="1410479013" sldId="268"/>
            <ac:spMk id="13" creationId="{134E34D5-B172-4966-832C-DA75A97691A0}"/>
          </ac:spMkLst>
        </pc:spChg>
        <pc:spChg chg="add mod">
          <ac:chgData name="Paz" userId="4a894438-3204-4c59-b2be-9a7930b9679b" providerId="ADAL" clId="{F97E4603-6205-4565-86DE-1CB487CFFD65}" dt="2020-09-16T19:47:01.890" v="96" actId="962"/>
          <ac:spMkLst>
            <pc:docMk/>
            <pc:sldMk cId="1410479013" sldId="268"/>
            <ac:spMk id="14" creationId="{BDBCB5F2-580B-4009-AAC0-0D32FD925B4D}"/>
          </ac:spMkLst>
        </pc:spChg>
        <pc:spChg chg="add mod">
          <ac:chgData name="Paz" userId="4a894438-3204-4c59-b2be-9a7930b9679b" providerId="ADAL" clId="{F97E4603-6205-4565-86DE-1CB487CFFD65}" dt="2020-09-16T19:47:01.890" v="96" actId="962"/>
          <ac:spMkLst>
            <pc:docMk/>
            <pc:sldMk cId="1410479013" sldId="268"/>
            <ac:spMk id="15" creationId="{59ACF3B5-1DD8-4D14-B65B-8A15D8F6FCD4}"/>
          </ac:spMkLst>
        </pc:spChg>
        <pc:spChg chg="add mod">
          <ac:chgData name="Paz" userId="4a894438-3204-4c59-b2be-9a7930b9679b" providerId="ADAL" clId="{F97E4603-6205-4565-86DE-1CB487CFFD65}" dt="2020-09-16T19:47:01.890" v="96" actId="962"/>
          <ac:spMkLst>
            <pc:docMk/>
            <pc:sldMk cId="1410479013" sldId="268"/>
            <ac:spMk id="16" creationId="{58EAA587-D884-435B-981D-F50DAAFCE438}"/>
          </ac:spMkLst>
        </pc:spChg>
        <pc:spChg chg="add mod">
          <ac:chgData name="Paz" userId="4a894438-3204-4c59-b2be-9a7930b9679b" providerId="ADAL" clId="{F97E4603-6205-4565-86DE-1CB487CFFD65}" dt="2020-09-16T19:47:01.890" v="96" actId="962"/>
          <ac:spMkLst>
            <pc:docMk/>
            <pc:sldMk cId="1410479013" sldId="268"/>
            <ac:spMk id="17" creationId="{FA5665F5-08E5-4B84-A5BC-258BE9CAAF16}"/>
          </ac:spMkLst>
        </pc:spChg>
        <pc:spChg chg="add mod">
          <ac:chgData name="Paz" userId="4a894438-3204-4c59-b2be-9a7930b9679b" providerId="ADAL" clId="{F97E4603-6205-4565-86DE-1CB487CFFD65}" dt="2020-09-16T19:47:01.890" v="96" actId="962"/>
          <ac:spMkLst>
            <pc:docMk/>
            <pc:sldMk cId="1410479013" sldId="268"/>
            <ac:spMk id="18" creationId="{628134B5-E14C-4B4B-BBE7-2F5BB62E0E29}"/>
          </ac:spMkLst>
        </pc:spChg>
        <pc:spChg chg="add mod">
          <ac:chgData name="Paz" userId="4a894438-3204-4c59-b2be-9a7930b9679b" providerId="ADAL" clId="{F97E4603-6205-4565-86DE-1CB487CFFD65}" dt="2020-09-16T19:47:01.890" v="96" actId="962"/>
          <ac:spMkLst>
            <pc:docMk/>
            <pc:sldMk cId="1410479013" sldId="268"/>
            <ac:spMk id="19" creationId="{CDFBCE76-D917-4366-A1B2-4D14CCAD237E}"/>
          </ac:spMkLst>
        </pc:spChg>
        <pc:spChg chg="add mod">
          <ac:chgData name="Paz" userId="4a894438-3204-4c59-b2be-9a7930b9679b" providerId="ADAL" clId="{F97E4603-6205-4565-86DE-1CB487CFFD65}" dt="2020-09-16T19:47:01.890" v="96" actId="962"/>
          <ac:spMkLst>
            <pc:docMk/>
            <pc:sldMk cId="1410479013" sldId="268"/>
            <ac:spMk id="20" creationId="{08F5FC20-9A3D-417C-B835-26163B860199}"/>
          </ac:spMkLst>
        </pc:spChg>
        <pc:spChg chg="add mod">
          <ac:chgData name="Paz" userId="4a894438-3204-4c59-b2be-9a7930b9679b" providerId="ADAL" clId="{F97E4603-6205-4565-86DE-1CB487CFFD65}" dt="2020-09-16T19:47:01.890" v="96" actId="962"/>
          <ac:spMkLst>
            <pc:docMk/>
            <pc:sldMk cId="1410479013" sldId="268"/>
            <ac:spMk id="21" creationId="{102DF9E9-26CA-4016-88D6-2A3104EDF3E6}"/>
          </ac:spMkLst>
        </pc:spChg>
        <pc:spChg chg="add mod">
          <ac:chgData name="Paz" userId="4a894438-3204-4c59-b2be-9a7930b9679b" providerId="ADAL" clId="{F97E4603-6205-4565-86DE-1CB487CFFD65}" dt="2020-09-16T19:47:01.890" v="96" actId="962"/>
          <ac:spMkLst>
            <pc:docMk/>
            <pc:sldMk cId="1410479013" sldId="268"/>
            <ac:spMk id="22" creationId="{E62C47B2-D826-472F-A7CC-9515B068BE68}"/>
          </ac:spMkLst>
        </pc:spChg>
        <pc:spChg chg="add mod">
          <ac:chgData name="Paz" userId="4a894438-3204-4c59-b2be-9a7930b9679b" providerId="ADAL" clId="{F97E4603-6205-4565-86DE-1CB487CFFD65}" dt="2020-09-16T19:47:01.890" v="96" actId="962"/>
          <ac:spMkLst>
            <pc:docMk/>
            <pc:sldMk cId="1410479013" sldId="268"/>
            <ac:spMk id="23" creationId="{980EA99A-9BA5-47B9-BAA3-6CE10C3A0CA8}"/>
          </ac:spMkLst>
        </pc:spChg>
        <pc:spChg chg="add mod">
          <ac:chgData name="Paz" userId="4a894438-3204-4c59-b2be-9a7930b9679b" providerId="ADAL" clId="{F97E4603-6205-4565-86DE-1CB487CFFD65}" dt="2020-09-16T19:47:01.890" v="96" actId="962"/>
          <ac:spMkLst>
            <pc:docMk/>
            <pc:sldMk cId="1410479013" sldId="268"/>
            <ac:spMk id="24" creationId="{8CC9DB05-5437-484C-B990-308E2AB7483B}"/>
          </ac:spMkLst>
        </pc:spChg>
        <pc:spChg chg="add mod">
          <ac:chgData name="Paz" userId="4a894438-3204-4c59-b2be-9a7930b9679b" providerId="ADAL" clId="{F97E4603-6205-4565-86DE-1CB487CFFD65}" dt="2020-09-16T19:47:01.890" v="96" actId="962"/>
          <ac:spMkLst>
            <pc:docMk/>
            <pc:sldMk cId="1410479013" sldId="268"/>
            <ac:spMk id="25" creationId="{075FC38F-B159-42B2-8E36-13421F28D620}"/>
          </ac:spMkLst>
        </pc:spChg>
        <pc:spChg chg="add mod">
          <ac:chgData name="Paz" userId="4a894438-3204-4c59-b2be-9a7930b9679b" providerId="ADAL" clId="{F97E4603-6205-4565-86DE-1CB487CFFD65}" dt="2020-09-16T19:47:04.879" v="102" actId="20577"/>
          <ac:spMkLst>
            <pc:docMk/>
            <pc:sldMk cId="1410479013" sldId="268"/>
            <ac:spMk id="26" creationId="{22882ABA-0101-419F-B55A-EF55C62E9417}"/>
          </ac:spMkLst>
        </pc:spChg>
        <pc:picChg chg="add mod">
          <ac:chgData name="Paz" userId="4a894438-3204-4c59-b2be-9a7930b9679b" providerId="ADAL" clId="{F97E4603-6205-4565-86DE-1CB487CFFD65}" dt="2020-09-16T19:47:01.888" v="95" actId="27614"/>
          <ac:picMkLst>
            <pc:docMk/>
            <pc:sldMk cId="1410479013" sldId="268"/>
            <ac:picMk id="4" creationId="{58CD9C45-060F-4F20-AEDF-7C7D6019980A}"/>
          </ac:picMkLst>
        </pc:picChg>
      </pc:sldChg>
      <pc:sldChg chg="addSp delSp modSp new mod modAnim">
        <pc:chgData name="Paz" userId="4a894438-3204-4c59-b2be-9a7930b9679b" providerId="ADAL" clId="{F97E4603-6205-4565-86DE-1CB487CFFD65}" dt="2020-09-16T19:47:21.499" v="119" actId="20577"/>
        <pc:sldMkLst>
          <pc:docMk/>
          <pc:sldMk cId="1176034225" sldId="269"/>
        </pc:sldMkLst>
        <pc:spChg chg="del">
          <ac:chgData name="Paz" userId="4a894438-3204-4c59-b2be-9a7930b9679b" providerId="ADAL" clId="{F97E4603-6205-4565-86DE-1CB487CFFD65}" dt="2020-09-16T19:47:09.614" v="104" actId="478"/>
          <ac:spMkLst>
            <pc:docMk/>
            <pc:sldMk cId="1176034225" sldId="269"/>
            <ac:spMk id="2" creationId="{FDE96A05-6FE7-4BBA-AF47-C5CFB8A7E52D}"/>
          </ac:spMkLst>
        </pc:spChg>
        <pc:spChg chg="add mod">
          <ac:chgData name="Paz" userId="4a894438-3204-4c59-b2be-9a7930b9679b" providerId="ADAL" clId="{F97E4603-6205-4565-86DE-1CB487CFFD65}" dt="2020-09-16T19:47:15.995" v="108" actId="962"/>
          <ac:spMkLst>
            <pc:docMk/>
            <pc:sldMk cId="1176034225" sldId="269"/>
            <ac:spMk id="5" creationId="{DC7D3603-5239-48E6-8971-9C6BC5372495}"/>
          </ac:spMkLst>
        </pc:spChg>
        <pc:spChg chg="add mod">
          <ac:chgData name="Paz" userId="4a894438-3204-4c59-b2be-9a7930b9679b" providerId="ADAL" clId="{F97E4603-6205-4565-86DE-1CB487CFFD65}" dt="2020-09-16T19:47:15.995" v="108" actId="962"/>
          <ac:spMkLst>
            <pc:docMk/>
            <pc:sldMk cId="1176034225" sldId="269"/>
            <ac:spMk id="6" creationId="{27AA7D8A-C2A4-4554-BE77-70A722B24E7B}"/>
          </ac:spMkLst>
        </pc:spChg>
        <pc:spChg chg="add mod">
          <ac:chgData name="Paz" userId="4a894438-3204-4c59-b2be-9a7930b9679b" providerId="ADAL" clId="{F97E4603-6205-4565-86DE-1CB487CFFD65}" dt="2020-09-16T19:47:15.995" v="108" actId="962"/>
          <ac:spMkLst>
            <pc:docMk/>
            <pc:sldMk cId="1176034225" sldId="269"/>
            <ac:spMk id="7" creationId="{F4B896DA-F6FC-4001-A984-1AC037112EAC}"/>
          </ac:spMkLst>
        </pc:spChg>
        <pc:spChg chg="add mod">
          <ac:chgData name="Paz" userId="4a894438-3204-4c59-b2be-9a7930b9679b" providerId="ADAL" clId="{F97E4603-6205-4565-86DE-1CB487CFFD65}" dt="2020-09-16T19:47:15.995" v="108" actId="962"/>
          <ac:spMkLst>
            <pc:docMk/>
            <pc:sldMk cId="1176034225" sldId="269"/>
            <ac:spMk id="8" creationId="{090D0879-5731-4E38-A519-931EB8A2BDC9}"/>
          </ac:spMkLst>
        </pc:spChg>
        <pc:spChg chg="add mod">
          <ac:chgData name="Paz" userId="4a894438-3204-4c59-b2be-9a7930b9679b" providerId="ADAL" clId="{F97E4603-6205-4565-86DE-1CB487CFFD65}" dt="2020-09-16T19:47:15.995" v="108" actId="962"/>
          <ac:spMkLst>
            <pc:docMk/>
            <pc:sldMk cId="1176034225" sldId="269"/>
            <ac:spMk id="9" creationId="{935E56FA-C445-406C-95F2-CD0229E348DD}"/>
          </ac:spMkLst>
        </pc:spChg>
        <pc:spChg chg="add mod">
          <ac:chgData name="Paz" userId="4a894438-3204-4c59-b2be-9a7930b9679b" providerId="ADAL" clId="{F97E4603-6205-4565-86DE-1CB487CFFD65}" dt="2020-09-16T19:47:15.995" v="108" actId="962"/>
          <ac:spMkLst>
            <pc:docMk/>
            <pc:sldMk cId="1176034225" sldId="269"/>
            <ac:spMk id="10" creationId="{7E4BA7B2-282A-4246-A763-71D3244ACF4D}"/>
          </ac:spMkLst>
        </pc:spChg>
        <pc:spChg chg="add mod">
          <ac:chgData name="Paz" userId="4a894438-3204-4c59-b2be-9a7930b9679b" providerId="ADAL" clId="{F97E4603-6205-4565-86DE-1CB487CFFD65}" dt="2020-09-16T19:47:15.995" v="108" actId="962"/>
          <ac:spMkLst>
            <pc:docMk/>
            <pc:sldMk cId="1176034225" sldId="269"/>
            <ac:spMk id="11" creationId="{CC215C8A-DA6B-4FDF-9CB0-3D14DC989133}"/>
          </ac:spMkLst>
        </pc:spChg>
        <pc:spChg chg="add mod">
          <ac:chgData name="Paz" userId="4a894438-3204-4c59-b2be-9a7930b9679b" providerId="ADAL" clId="{F97E4603-6205-4565-86DE-1CB487CFFD65}" dt="2020-09-16T19:47:15.995" v="108" actId="962"/>
          <ac:spMkLst>
            <pc:docMk/>
            <pc:sldMk cId="1176034225" sldId="269"/>
            <ac:spMk id="12" creationId="{BCC634EE-2BB2-49A5-9923-758350959984}"/>
          </ac:spMkLst>
        </pc:spChg>
        <pc:spChg chg="add mod">
          <ac:chgData name="Paz" userId="4a894438-3204-4c59-b2be-9a7930b9679b" providerId="ADAL" clId="{F97E4603-6205-4565-86DE-1CB487CFFD65}" dt="2020-09-16T19:47:15.995" v="108" actId="962"/>
          <ac:spMkLst>
            <pc:docMk/>
            <pc:sldMk cId="1176034225" sldId="269"/>
            <ac:spMk id="13" creationId="{9A8406A4-B052-4E71-9FF4-A4E78B48A72F}"/>
          </ac:spMkLst>
        </pc:spChg>
        <pc:spChg chg="add mod">
          <ac:chgData name="Paz" userId="4a894438-3204-4c59-b2be-9a7930b9679b" providerId="ADAL" clId="{F97E4603-6205-4565-86DE-1CB487CFFD65}" dt="2020-09-16T19:47:15.995" v="108" actId="962"/>
          <ac:spMkLst>
            <pc:docMk/>
            <pc:sldMk cId="1176034225" sldId="269"/>
            <ac:spMk id="14" creationId="{15E9EA06-4623-4879-8424-90D06CDF7C76}"/>
          </ac:spMkLst>
        </pc:spChg>
        <pc:spChg chg="add mod">
          <ac:chgData name="Paz" userId="4a894438-3204-4c59-b2be-9a7930b9679b" providerId="ADAL" clId="{F97E4603-6205-4565-86DE-1CB487CFFD65}" dt="2020-09-16T19:47:15.995" v="108" actId="962"/>
          <ac:spMkLst>
            <pc:docMk/>
            <pc:sldMk cId="1176034225" sldId="269"/>
            <ac:spMk id="15" creationId="{0E15582E-0689-4D19-A730-5CE4942C4B4F}"/>
          </ac:spMkLst>
        </pc:spChg>
        <pc:spChg chg="add mod">
          <ac:chgData name="Paz" userId="4a894438-3204-4c59-b2be-9a7930b9679b" providerId="ADAL" clId="{F97E4603-6205-4565-86DE-1CB487CFFD65}" dt="2020-09-16T19:47:15.995" v="108" actId="962"/>
          <ac:spMkLst>
            <pc:docMk/>
            <pc:sldMk cId="1176034225" sldId="269"/>
            <ac:spMk id="16" creationId="{69311BE6-26EB-4125-98D1-0527E162FBB5}"/>
          </ac:spMkLst>
        </pc:spChg>
        <pc:spChg chg="add mod">
          <ac:chgData name="Paz" userId="4a894438-3204-4c59-b2be-9a7930b9679b" providerId="ADAL" clId="{F97E4603-6205-4565-86DE-1CB487CFFD65}" dt="2020-09-16T19:47:15.995" v="108" actId="962"/>
          <ac:spMkLst>
            <pc:docMk/>
            <pc:sldMk cId="1176034225" sldId="269"/>
            <ac:spMk id="17" creationId="{D1D2277C-6102-4279-B39D-226836CA1112}"/>
          </ac:spMkLst>
        </pc:spChg>
        <pc:spChg chg="add mod">
          <ac:chgData name="Paz" userId="4a894438-3204-4c59-b2be-9a7930b9679b" providerId="ADAL" clId="{F97E4603-6205-4565-86DE-1CB487CFFD65}" dt="2020-09-16T19:47:15.995" v="108" actId="962"/>
          <ac:spMkLst>
            <pc:docMk/>
            <pc:sldMk cId="1176034225" sldId="269"/>
            <ac:spMk id="18" creationId="{87BD6FBA-5A53-4ED6-A719-A51C4745A5C5}"/>
          </ac:spMkLst>
        </pc:spChg>
        <pc:spChg chg="add mod">
          <ac:chgData name="Paz" userId="4a894438-3204-4c59-b2be-9a7930b9679b" providerId="ADAL" clId="{F97E4603-6205-4565-86DE-1CB487CFFD65}" dt="2020-09-16T19:47:15.995" v="108" actId="962"/>
          <ac:spMkLst>
            <pc:docMk/>
            <pc:sldMk cId="1176034225" sldId="269"/>
            <ac:spMk id="19" creationId="{D14D15DC-A6F0-4511-8D1A-9091DBADB6B0}"/>
          </ac:spMkLst>
        </pc:spChg>
        <pc:spChg chg="add mod">
          <ac:chgData name="Paz" userId="4a894438-3204-4c59-b2be-9a7930b9679b" providerId="ADAL" clId="{F97E4603-6205-4565-86DE-1CB487CFFD65}" dt="2020-09-16T19:47:15.995" v="108" actId="962"/>
          <ac:spMkLst>
            <pc:docMk/>
            <pc:sldMk cId="1176034225" sldId="269"/>
            <ac:spMk id="20" creationId="{DC9AF30A-58BA-4427-BEED-443D50487724}"/>
          </ac:spMkLst>
        </pc:spChg>
        <pc:spChg chg="add mod">
          <ac:chgData name="Paz" userId="4a894438-3204-4c59-b2be-9a7930b9679b" providerId="ADAL" clId="{F97E4603-6205-4565-86DE-1CB487CFFD65}" dt="2020-09-16T19:47:15.995" v="108" actId="962"/>
          <ac:spMkLst>
            <pc:docMk/>
            <pc:sldMk cId="1176034225" sldId="269"/>
            <ac:spMk id="21" creationId="{5C491476-EA3E-4247-A00D-DD9017CC4407}"/>
          </ac:spMkLst>
        </pc:spChg>
        <pc:spChg chg="add mod">
          <ac:chgData name="Paz" userId="4a894438-3204-4c59-b2be-9a7930b9679b" providerId="ADAL" clId="{F97E4603-6205-4565-86DE-1CB487CFFD65}" dt="2020-09-16T19:47:15.995" v="108" actId="962"/>
          <ac:spMkLst>
            <pc:docMk/>
            <pc:sldMk cId="1176034225" sldId="269"/>
            <ac:spMk id="22" creationId="{179B21AC-2412-4776-9C37-7F7813F1F245}"/>
          </ac:spMkLst>
        </pc:spChg>
        <pc:spChg chg="add mod">
          <ac:chgData name="Paz" userId="4a894438-3204-4c59-b2be-9a7930b9679b" providerId="ADAL" clId="{F97E4603-6205-4565-86DE-1CB487CFFD65}" dt="2020-09-16T19:47:15.995" v="108" actId="962"/>
          <ac:spMkLst>
            <pc:docMk/>
            <pc:sldMk cId="1176034225" sldId="269"/>
            <ac:spMk id="23" creationId="{B3C2D67E-C008-4F16-91E2-7CBE6BD9ED1A}"/>
          </ac:spMkLst>
        </pc:spChg>
        <pc:spChg chg="add mod">
          <ac:chgData name="Paz" userId="4a894438-3204-4c59-b2be-9a7930b9679b" providerId="ADAL" clId="{F97E4603-6205-4565-86DE-1CB487CFFD65}" dt="2020-09-16T19:47:15.995" v="108" actId="962"/>
          <ac:spMkLst>
            <pc:docMk/>
            <pc:sldMk cId="1176034225" sldId="269"/>
            <ac:spMk id="24" creationId="{B90230B3-6361-4D0C-8FF8-4B048A41B783}"/>
          </ac:spMkLst>
        </pc:spChg>
        <pc:spChg chg="add mod">
          <ac:chgData name="Paz" userId="4a894438-3204-4c59-b2be-9a7930b9679b" providerId="ADAL" clId="{F97E4603-6205-4565-86DE-1CB487CFFD65}" dt="2020-09-16T19:47:15.995" v="108" actId="962"/>
          <ac:spMkLst>
            <pc:docMk/>
            <pc:sldMk cId="1176034225" sldId="269"/>
            <ac:spMk id="25" creationId="{C4553C85-8D48-4DB5-B098-F07C7BC1CB0C}"/>
          </ac:spMkLst>
        </pc:spChg>
        <pc:spChg chg="add mod">
          <ac:chgData name="Paz" userId="4a894438-3204-4c59-b2be-9a7930b9679b" providerId="ADAL" clId="{F97E4603-6205-4565-86DE-1CB487CFFD65}" dt="2020-09-16T19:47:21.499" v="119" actId="20577"/>
          <ac:spMkLst>
            <pc:docMk/>
            <pc:sldMk cId="1176034225" sldId="269"/>
            <ac:spMk id="26" creationId="{21B6A11F-6021-48F9-8792-6106381DFD7E}"/>
          </ac:spMkLst>
        </pc:spChg>
        <pc:picChg chg="add mod">
          <ac:chgData name="Paz" userId="4a894438-3204-4c59-b2be-9a7930b9679b" providerId="ADAL" clId="{F97E4603-6205-4565-86DE-1CB487CFFD65}" dt="2020-09-16T19:47:15.993" v="107" actId="27614"/>
          <ac:picMkLst>
            <pc:docMk/>
            <pc:sldMk cId="1176034225" sldId="269"/>
            <ac:picMk id="4" creationId="{D8163668-BDBE-4C44-9850-A962547FE48F}"/>
          </ac:picMkLst>
        </pc:picChg>
      </pc:sldChg>
      <pc:sldChg chg="addSp delSp modSp new mod modAnim">
        <pc:chgData name="Paz" userId="4a894438-3204-4c59-b2be-9a7930b9679b" providerId="ADAL" clId="{F97E4603-6205-4565-86DE-1CB487CFFD65}" dt="2020-09-16T19:47:40.643" v="128" actId="20577"/>
        <pc:sldMkLst>
          <pc:docMk/>
          <pc:sldMk cId="2377388711" sldId="270"/>
        </pc:sldMkLst>
        <pc:spChg chg="del">
          <ac:chgData name="Paz" userId="4a894438-3204-4c59-b2be-9a7930b9679b" providerId="ADAL" clId="{F97E4603-6205-4565-86DE-1CB487CFFD65}" dt="2020-09-16T19:47:28.358" v="121" actId="478"/>
          <ac:spMkLst>
            <pc:docMk/>
            <pc:sldMk cId="2377388711" sldId="270"/>
            <ac:spMk id="2" creationId="{088E022D-276A-40E9-87B6-FE811591647F}"/>
          </ac:spMkLst>
        </pc:spChg>
        <pc:spChg chg="add mod">
          <ac:chgData name="Paz" userId="4a894438-3204-4c59-b2be-9a7930b9679b" providerId="ADAL" clId="{F97E4603-6205-4565-86DE-1CB487CFFD65}" dt="2020-09-16T19:47:37.808" v="125" actId="962"/>
          <ac:spMkLst>
            <pc:docMk/>
            <pc:sldMk cId="2377388711" sldId="270"/>
            <ac:spMk id="5" creationId="{14DE9137-643C-4182-827F-00949AAF83C9}"/>
          </ac:spMkLst>
        </pc:spChg>
        <pc:spChg chg="add mod">
          <ac:chgData name="Paz" userId="4a894438-3204-4c59-b2be-9a7930b9679b" providerId="ADAL" clId="{F97E4603-6205-4565-86DE-1CB487CFFD65}" dt="2020-09-16T19:47:37.808" v="125" actId="962"/>
          <ac:spMkLst>
            <pc:docMk/>
            <pc:sldMk cId="2377388711" sldId="270"/>
            <ac:spMk id="6" creationId="{EB2F487D-EBA4-4F78-97D1-65F89E706855}"/>
          </ac:spMkLst>
        </pc:spChg>
        <pc:spChg chg="add mod">
          <ac:chgData name="Paz" userId="4a894438-3204-4c59-b2be-9a7930b9679b" providerId="ADAL" clId="{F97E4603-6205-4565-86DE-1CB487CFFD65}" dt="2020-09-16T19:47:37.808" v="125" actId="962"/>
          <ac:spMkLst>
            <pc:docMk/>
            <pc:sldMk cId="2377388711" sldId="270"/>
            <ac:spMk id="7" creationId="{CBED79C1-039F-45F6-83A1-60B133D2A064}"/>
          </ac:spMkLst>
        </pc:spChg>
        <pc:spChg chg="add mod">
          <ac:chgData name="Paz" userId="4a894438-3204-4c59-b2be-9a7930b9679b" providerId="ADAL" clId="{F97E4603-6205-4565-86DE-1CB487CFFD65}" dt="2020-09-16T19:47:37.808" v="125" actId="962"/>
          <ac:spMkLst>
            <pc:docMk/>
            <pc:sldMk cId="2377388711" sldId="270"/>
            <ac:spMk id="8" creationId="{A7B8346F-6FC7-4C2D-800E-03C4B2CFBE71}"/>
          </ac:spMkLst>
        </pc:spChg>
        <pc:spChg chg="add mod">
          <ac:chgData name="Paz" userId="4a894438-3204-4c59-b2be-9a7930b9679b" providerId="ADAL" clId="{F97E4603-6205-4565-86DE-1CB487CFFD65}" dt="2020-09-16T19:47:37.808" v="125" actId="962"/>
          <ac:spMkLst>
            <pc:docMk/>
            <pc:sldMk cId="2377388711" sldId="270"/>
            <ac:spMk id="9" creationId="{A70A33D2-97CA-43B3-9C9C-3C209E38BD04}"/>
          </ac:spMkLst>
        </pc:spChg>
        <pc:spChg chg="add mod">
          <ac:chgData name="Paz" userId="4a894438-3204-4c59-b2be-9a7930b9679b" providerId="ADAL" clId="{F97E4603-6205-4565-86DE-1CB487CFFD65}" dt="2020-09-16T19:47:37.808" v="125" actId="962"/>
          <ac:spMkLst>
            <pc:docMk/>
            <pc:sldMk cId="2377388711" sldId="270"/>
            <ac:spMk id="10" creationId="{57CEB4E7-D972-4DC2-A119-2B2E3860CF3E}"/>
          </ac:spMkLst>
        </pc:spChg>
        <pc:spChg chg="add mod">
          <ac:chgData name="Paz" userId="4a894438-3204-4c59-b2be-9a7930b9679b" providerId="ADAL" clId="{F97E4603-6205-4565-86DE-1CB487CFFD65}" dt="2020-09-16T19:47:37.808" v="125" actId="962"/>
          <ac:spMkLst>
            <pc:docMk/>
            <pc:sldMk cId="2377388711" sldId="270"/>
            <ac:spMk id="11" creationId="{7EFB3317-9ACA-42F7-84BD-DBA67BAA3AD1}"/>
          </ac:spMkLst>
        </pc:spChg>
        <pc:spChg chg="add mod">
          <ac:chgData name="Paz" userId="4a894438-3204-4c59-b2be-9a7930b9679b" providerId="ADAL" clId="{F97E4603-6205-4565-86DE-1CB487CFFD65}" dt="2020-09-16T19:47:37.808" v="125" actId="962"/>
          <ac:spMkLst>
            <pc:docMk/>
            <pc:sldMk cId="2377388711" sldId="270"/>
            <ac:spMk id="12" creationId="{D32DD25F-C7BB-4135-8721-1B008B1C81B7}"/>
          </ac:spMkLst>
        </pc:spChg>
        <pc:spChg chg="add mod">
          <ac:chgData name="Paz" userId="4a894438-3204-4c59-b2be-9a7930b9679b" providerId="ADAL" clId="{F97E4603-6205-4565-86DE-1CB487CFFD65}" dt="2020-09-16T19:47:37.808" v="125" actId="962"/>
          <ac:spMkLst>
            <pc:docMk/>
            <pc:sldMk cId="2377388711" sldId="270"/>
            <ac:spMk id="13" creationId="{ECB83526-D77A-405C-AC96-DD7A020CD858}"/>
          </ac:spMkLst>
        </pc:spChg>
        <pc:spChg chg="add mod">
          <ac:chgData name="Paz" userId="4a894438-3204-4c59-b2be-9a7930b9679b" providerId="ADAL" clId="{F97E4603-6205-4565-86DE-1CB487CFFD65}" dt="2020-09-16T19:47:37.808" v="125" actId="962"/>
          <ac:spMkLst>
            <pc:docMk/>
            <pc:sldMk cId="2377388711" sldId="270"/>
            <ac:spMk id="14" creationId="{6845004E-F442-43D2-BA8C-C9B60E4DBE3F}"/>
          </ac:spMkLst>
        </pc:spChg>
        <pc:spChg chg="add mod">
          <ac:chgData name="Paz" userId="4a894438-3204-4c59-b2be-9a7930b9679b" providerId="ADAL" clId="{F97E4603-6205-4565-86DE-1CB487CFFD65}" dt="2020-09-16T19:47:37.808" v="125" actId="962"/>
          <ac:spMkLst>
            <pc:docMk/>
            <pc:sldMk cId="2377388711" sldId="270"/>
            <ac:spMk id="15" creationId="{57A8493F-9ADA-4851-BACC-0F5CF9A5594D}"/>
          </ac:spMkLst>
        </pc:spChg>
        <pc:spChg chg="add mod">
          <ac:chgData name="Paz" userId="4a894438-3204-4c59-b2be-9a7930b9679b" providerId="ADAL" clId="{F97E4603-6205-4565-86DE-1CB487CFFD65}" dt="2020-09-16T19:47:37.808" v="125" actId="962"/>
          <ac:spMkLst>
            <pc:docMk/>
            <pc:sldMk cId="2377388711" sldId="270"/>
            <ac:spMk id="16" creationId="{94BA5FE3-3978-4868-A939-954363795CE4}"/>
          </ac:spMkLst>
        </pc:spChg>
        <pc:spChg chg="add mod">
          <ac:chgData name="Paz" userId="4a894438-3204-4c59-b2be-9a7930b9679b" providerId="ADAL" clId="{F97E4603-6205-4565-86DE-1CB487CFFD65}" dt="2020-09-16T19:47:37.808" v="125" actId="962"/>
          <ac:spMkLst>
            <pc:docMk/>
            <pc:sldMk cId="2377388711" sldId="270"/>
            <ac:spMk id="17" creationId="{73776549-FE4E-4769-8216-670D4DAAB7A7}"/>
          </ac:spMkLst>
        </pc:spChg>
        <pc:spChg chg="add mod">
          <ac:chgData name="Paz" userId="4a894438-3204-4c59-b2be-9a7930b9679b" providerId="ADAL" clId="{F97E4603-6205-4565-86DE-1CB487CFFD65}" dt="2020-09-16T19:47:37.808" v="125" actId="962"/>
          <ac:spMkLst>
            <pc:docMk/>
            <pc:sldMk cId="2377388711" sldId="270"/>
            <ac:spMk id="18" creationId="{C8A5F7E3-4FBF-4DFF-B2F9-DC19F3A7BEA4}"/>
          </ac:spMkLst>
        </pc:spChg>
        <pc:spChg chg="add mod">
          <ac:chgData name="Paz" userId="4a894438-3204-4c59-b2be-9a7930b9679b" providerId="ADAL" clId="{F97E4603-6205-4565-86DE-1CB487CFFD65}" dt="2020-09-16T19:47:37.808" v="125" actId="962"/>
          <ac:spMkLst>
            <pc:docMk/>
            <pc:sldMk cId="2377388711" sldId="270"/>
            <ac:spMk id="19" creationId="{01192F54-C2EC-44BD-9BC7-0FFE8F92BEEC}"/>
          </ac:spMkLst>
        </pc:spChg>
        <pc:spChg chg="add mod">
          <ac:chgData name="Paz" userId="4a894438-3204-4c59-b2be-9a7930b9679b" providerId="ADAL" clId="{F97E4603-6205-4565-86DE-1CB487CFFD65}" dt="2020-09-16T19:47:37.808" v="125" actId="962"/>
          <ac:spMkLst>
            <pc:docMk/>
            <pc:sldMk cId="2377388711" sldId="270"/>
            <ac:spMk id="20" creationId="{E7A4A69A-8606-4328-948C-F0467A330855}"/>
          </ac:spMkLst>
        </pc:spChg>
        <pc:spChg chg="add mod">
          <ac:chgData name="Paz" userId="4a894438-3204-4c59-b2be-9a7930b9679b" providerId="ADAL" clId="{F97E4603-6205-4565-86DE-1CB487CFFD65}" dt="2020-09-16T19:47:37.808" v="125" actId="962"/>
          <ac:spMkLst>
            <pc:docMk/>
            <pc:sldMk cId="2377388711" sldId="270"/>
            <ac:spMk id="21" creationId="{9B65DE65-EB27-4733-9991-6F925C68768B}"/>
          </ac:spMkLst>
        </pc:spChg>
        <pc:spChg chg="add mod">
          <ac:chgData name="Paz" userId="4a894438-3204-4c59-b2be-9a7930b9679b" providerId="ADAL" clId="{F97E4603-6205-4565-86DE-1CB487CFFD65}" dt="2020-09-16T19:47:37.808" v="125" actId="962"/>
          <ac:spMkLst>
            <pc:docMk/>
            <pc:sldMk cId="2377388711" sldId="270"/>
            <ac:spMk id="22" creationId="{12B2864E-D77C-4A7A-92C2-D95506C08D68}"/>
          </ac:spMkLst>
        </pc:spChg>
        <pc:spChg chg="add mod">
          <ac:chgData name="Paz" userId="4a894438-3204-4c59-b2be-9a7930b9679b" providerId="ADAL" clId="{F97E4603-6205-4565-86DE-1CB487CFFD65}" dt="2020-09-16T19:47:37.808" v="125" actId="962"/>
          <ac:spMkLst>
            <pc:docMk/>
            <pc:sldMk cId="2377388711" sldId="270"/>
            <ac:spMk id="23" creationId="{2D7AE190-8A87-4B74-96F2-E6C9E8C04A66}"/>
          </ac:spMkLst>
        </pc:spChg>
        <pc:spChg chg="add mod">
          <ac:chgData name="Paz" userId="4a894438-3204-4c59-b2be-9a7930b9679b" providerId="ADAL" clId="{F97E4603-6205-4565-86DE-1CB487CFFD65}" dt="2020-09-16T19:47:37.808" v="125" actId="962"/>
          <ac:spMkLst>
            <pc:docMk/>
            <pc:sldMk cId="2377388711" sldId="270"/>
            <ac:spMk id="24" creationId="{B0CEB783-AA68-4683-9910-56E637331554}"/>
          </ac:spMkLst>
        </pc:spChg>
        <pc:spChg chg="add mod">
          <ac:chgData name="Paz" userId="4a894438-3204-4c59-b2be-9a7930b9679b" providerId="ADAL" clId="{F97E4603-6205-4565-86DE-1CB487CFFD65}" dt="2020-09-16T19:47:37.808" v="125" actId="962"/>
          <ac:spMkLst>
            <pc:docMk/>
            <pc:sldMk cId="2377388711" sldId="270"/>
            <ac:spMk id="25" creationId="{A612AE18-22E5-4046-8E0D-1817186F79E0}"/>
          </ac:spMkLst>
        </pc:spChg>
        <pc:spChg chg="add mod">
          <ac:chgData name="Paz" userId="4a894438-3204-4c59-b2be-9a7930b9679b" providerId="ADAL" clId="{F97E4603-6205-4565-86DE-1CB487CFFD65}" dt="2020-09-16T19:47:40.643" v="128" actId="20577"/>
          <ac:spMkLst>
            <pc:docMk/>
            <pc:sldMk cId="2377388711" sldId="270"/>
            <ac:spMk id="26" creationId="{D5D72645-79F2-49B1-914A-D10C4365BDE2}"/>
          </ac:spMkLst>
        </pc:spChg>
        <pc:picChg chg="add mod">
          <ac:chgData name="Paz" userId="4a894438-3204-4c59-b2be-9a7930b9679b" providerId="ADAL" clId="{F97E4603-6205-4565-86DE-1CB487CFFD65}" dt="2020-09-16T19:47:37.806" v="124" actId="27614"/>
          <ac:picMkLst>
            <pc:docMk/>
            <pc:sldMk cId="2377388711" sldId="270"/>
            <ac:picMk id="4" creationId="{8184672E-D9F1-4A92-BA94-1DDDF86E14AF}"/>
          </ac:picMkLst>
        </pc:picChg>
      </pc:sldChg>
      <pc:sldChg chg="addSp delSp modSp new mod modAnim">
        <pc:chgData name="Paz" userId="4a894438-3204-4c59-b2be-9a7930b9679b" providerId="ADAL" clId="{F97E4603-6205-4565-86DE-1CB487CFFD65}" dt="2020-09-16T19:48:04.532" v="152" actId="20577"/>
        <pc:sldMkLst>
          <pc:docMk/>
          <pc:sldMk cId="3410923794" sldId="271"/>
        </pc:sldMkLst>
        <pc:spChg chg="del">
          <ac:chgData name="Paz" userId="4a894438-3204-4c59-b2be-9a7930b9679b" providerId="ADAL" clId="{F97E4603-6205-4565-86DE-1CB487CFFD65}" dt="2020-09-16T19:47:47.793" v="130" actId="478"/>
          <ac:spMkLst>
            <pc:docMk/>
            <pc:sldMk cId="3410923794" sldId="271"/>
            <ac:spMk id="2" creationId="{2ACC88C8-F349-4A31-8496-636F12431E3F}"/>
          </ac:spMkLst>
        </pc:spChg>
        <pc:spChg chg="add mod">
          <ac:chgData name="Paz" userId="4a894438-3204-4c59-b2be-9a7930b9679b" providerId="ADAL" clId="{F97E4603-6205-4565-86DE-1CB487CFFD65}" dt="2020-09-16T19:47:56.588" v="134" actId="962"/>
          <ac:spMkLst>
            <pc:docMk/>
            <pc:sldMk cId="3410923794" sldId="271"/>
            <ac:spMk id="5" creationId="{57CC384B-0541-4373-864C-2FDE77156386}"/>
          </ac:spMkLst>
        </pc:spChg>
        <pc:spChg chg="add mod">
          <ac:chgData name="Paz" userId="4a894438-3204-4c59-b2be-9a7930b9679b" providerId="ADAL" clId="{F97E4603-6205-4565-86DE-1CB487CFFD65}" dt="2020-09-16T19:47:56.588" v="134" actId="962"/>
          <ac:spMkLst>
            <pc:docMk/>
            <pc:sldMk cId="3410923794" sldId="271"/>
            <ac:spMk id="6" creationId="{9DB00901-3B78-4718-9599-FB962D86E264}"/>
          </ac:spMkLst>
        </pc:spChg>
        <pc:spChg chg="add mod">
          <ac:chgData name="Paz" userId="4a894438-3204-4c59-b2be-9a7930b9679b" providerId="ADAL" clId="{F97E4603-6205-4565-86DE-1CB487CFFD65}" dt="2020-09-16T19:47:56.588" v="134" actId="962"/>
          <ac:spMkLst>
            <pc:docMk/>
            <pc:sldMk cId="3410923794" sldId="271"/>
            <ac:spMk id="7" creationId="{7BABDFEF-1309-4141-916D-453829593F6A}"/>
          </ac:spMkLst>
        </pc:spChg>
        <pc:spChg chg="add mod">
          <ac:chgData name="Paz" userId="4a894438-3204-4c59-b2be-9a7930b9679b" providerId="ADAL" clId="{F97E4603-6205-4565-86DE-1CB487CFFD65}" dt="2020-09-16T19:47:56.588" v="134" actId="962"/>
          <ac:spMkLst>
            <pc:docMk/>
            <pc:sldMk cId="3410923794" sldId="271"/>
            <ac:spMk id="8" creationId="{2AA8146D-9955-4A15-8102-A31BC1C87337}"/>
          </ac:spMkLst>
        </pc:spChg>
        <pc:spChg chg="add mod">
          <ac:chgData name="Paz" userId="4a894438-3204-4c59-b2be-9a7930b9679b" providerId="ADAL" clId="{F97E4603-6205-4565-86DE-1CB487CFFD65}" dt="2020-09-16T19:47:56.588" v="134" actId="962"/>
          <ac:spMkLst>
            <pc:docMk/>
            <pc:sldMk cId="3410923794" sldId="271"/>
            <ac:spMk id="9" creationId="{1D85F29B-A59A-4F72-9F8B-E27A3656ACCC}"/>
          </ac:spMkLst>
        </pc:spChg>
        <pc:spChg chg="add mod">
          <ac:chgData name="Paz" userId="4a894438-3204-4c59-b2be-9a7930b9679b" providerId="ADAL" clId="{F97E4603-6205-4565-86DE-1CB487CFFD65}" dt="2020-09-16T19:47:56.588" v="134" actId="962"/>
          <ac:spMkLst>
            <pc:docMk/>
            <pc:sldMk cId="3410923794" sldId="271"/>
            <ac:spMk id="10" creationId="{D48A0D5B-5EAB-480F-B291-304CBFDC8A9B}"/>
          </ac:spMkLst>
        </pc:spChg>
        <pc:spChg chg="add mod">
          <ac:chgData name="Paz" userId="4a894438-3204-4c59-b2be-9a7930b9679b" providerId="ADAL" clId="{F97E4603-6205-4565-86DE-1CB487CFFD65}" dt="2020-09-16T19:47:56.588" v="134" actId="962"/>
          <ac:spMkLst>
            <pc:docMk/>
            <pc:sldMk cId="3410923794" sldId="271"/>
            <ac:spMk id="11" creationId="{BA0CDEDD-564A-4782-8349-C3DDFCB84733}"/>
          </ac:spMkLst>
        </pc:spChg>
        <pc:spChg chg="add mod">
          <ac:chgData name="Paz" userId="4a894438-3204-4c59-b2be-9a7930b9679b" providerId="ADAL" clId="{F97E4603-6205-4565-86DE-1CB487CFFD65}" dt="2020-09-16T19:47:56.588" v="134" actId="962"/>
          <ac:spMkLst>
            <pc:docMk/>
            <pc:sldMk cId="3410923794" sldId="271"/>
            <ac:spMk id="12" creationId="{C347040B-7503-4B94-B900-7B1C86F718E3}"/>
          </ac:spMkLst>
        </pc:spChg>
        <pc:spChg chg="add mod">
          <ac:chgData name="Paz" userId="4a894438-3204-4c59-b2be-9a7930b9679b" providerId="ADAL" clId="{F97E4603-6205-4565-86DE-1CB487CFFD65}" dt="2020-09-16T19:47:56.588" v="134" actId="962"/>
          <ac:spMkLst>
            <pc:docMk/>
            <pc:sldMk cId="3410923794" sldId="271"/>
            <ac:spMk id="13" creationId="{FEE88E8F-EC8C-42AD-8DF0-434B88351F61}"/>
          </ac:spMkLst>
        </pc:spChg>
        <pc:spChg chg="add mod">
          <ac:chgData name="Paz" userId="4a894438-3204-4c59-b2be-9a7930b9679b" providerId="ADAL" clId="{F97E4603-6205-4565-86DE-1CB487CFFD65}" dt="2020-09-16T19:47:56.588" v="134" actId="962"/>
          <ac:spMkLst>
            <pc:docMk/>
            <pc:sldMk cId="3410923794" sldId="271"/>
            <ac:spMk id="14" creationId="{6AC2716E-C408-49CC-9323-74E7EFA92EEA}"/>
          </ac:spMkLst>
        </pc:spChg>
        <pc:spChg chg="add mod">
          <ac:chgData name="Paz" userId="4a894438-3204-4c59-b2be-9a7930b9679b" providerId="ADAL" clId="{F97E4603-6205-4565-86DE-1CB487CFFD65}" dt="2020-09-16T19:47:56.588" v="134" actId="962"/>
          <ac:spMkLst>
            <pc:docMk/>
            <pc:sldMk cId="3410923794" sldId="271"/>
            <ac:spMk id="15" creationId="{B54571B8-A685-4C03-85FD-4218167B048F}"/>
          </ac:spMkLst>
        </pc:spChg>
        <pc:spChg chg="add mod">
          <ac:chgData name="Paz" userId="4a894438-3204-4c59-b2be-9a7930b9679b" providerId="ADAL" clId="{F97E4603-6205-4565-86DE-1CB487CFFD65}" dt="2020-09-16T19:47:56.588" v="134" actId="962"/>
          <ac:spMkLst>
            <pc:docMk/>
            <pc:sldMk cId="3410923794" sldId="271"/>
            <ac:spMk id="16" creationId="{5E32F1D6-144D-456B-AD20-4DEC2D398682}"/>
          </ac:spMkLst>
        </pc:spChg>
        <pc:spChg chg="add mod">
          <ac:chgData name="Paz" userId="4a894438-3204-4c59-b2be-9a7930b9679b" providerId="ADAL" clId="{F97E4603-6205-4565-86DE-1CB487CFFD65}" dt="2020-09-16T19:47:56.588" v="134" actId="962"/>
          <ac:spMkLst>
            <pc:docMk/>
            <pc:sldMk cId="3410923794" sldId="271"/>
            <ac:spMk id="17" creationId="{F6FA7AC7-E398-4521-9CBD-1C4A9C3556D7}"/>
          </ac:spMkLst>
        </pc:spChg>
        <pc:spChg chg="add mod">
          <ac:chgData name="Paz" userId="4a894438-3204-4c59-b2be-9a7930b9679b" providerId="ADAL" clId="{F97E4603-6205-4565-86DE-1CB487CFFD65}" dt="2020-09-16T19:47:56.588" v="134" actId="962"/>
          <ac:spMkLst>
            <pc:docMk/>
            <pc:sldMk cId="3410923794" sldId="271"/>
            <ac:spMk id="18" creationId="{B78C51A6-25D3-4E8D-A70D-34ED18703C05}"/>
          </ac:spMkLst>
        </pc:spChg>
        <pc:spChg chg="add mod">
          <ac:chgData name="Paz" userId="4a894438-3204-4c59-b2be-9a7930b9679b" providerId="ADAL" clId="{F97E4603-6205-4565-86DE-1CB487CFFD65}" dt="2020-09-16T19:47:56.588" v="134" actId="962"/>
          <ac:spMkLst>
            <pc:docMk/>
            <pc:sldMk cId="3410923794" sldId="271"/>
            <ac:spMk id="19" creationId="{B83E3854-B446-41D2-A36F-D20737A321CD}"/>
          </ac:spMkLst>
        </pc:spChg>
        <pc:spChg chg="add mod">
          <ac:chgData name="Paz" userId="4a894438-3204-4c59-b2be-9a7930b9679b" providerId="ADAL" clId="{F97E4603-6205-4565-86DE-1CB487CFFD65}" dt="2020-09-16T19:47:56.588" v="134" actId="962"/>
          <ac:spMkLst>
            <pc:docMk/>
            <pc:sldMk cId="3410923794" sldId="271"/>
            <ac:spMk id="20" creationId="{4A263CD6-52B7-45D2-9D15-1FC0DE5F73B0}"/>
          </ac:spMkLst>
        </pc:spChg>
        <pc:spChg chg="add mod">
          <ac:chgData name="Paz" userId="4a894438-3204-4c59-b2be-9a7930b9679b" providerId="ADAL" clId="{F97E4603-6205-4565-86DE-1CB487CFFD65}" dt="2020-09-16T19:47:56.588" v="134" actId="962"/>
          <ac:spMkLst>
            <pc:docMk/>
            <pc:sldMk cId="3410923794" sldId="271"/>
            <ac:spMk id="21" creationId="{7E66ABDB-9369-4057-ADF7-D1704982F73D}"/>
          </ac:spMkLst>
        </pc:spChg>
        <pc:spChg chg="add mod">
          <ac:chgData name="Paz" userId="4a894438-3204-4c59-b2be-9a7930b9679b" providerId="ADAL" clId="{F97E4603-6205-4565-86DE-1CB487CFFD65}" dt="2020-09-16T19:47:56.588" v="134" actId="962"/>
          <ac:spMkLst>
            <pc:docMk/>
            <pc:sldMk cId="3410923794" sldId="271"/>
            <ac:spMk id="22" creationId="{96212E2D-1E1B-41E7-958F-3695B4870F27}"/>
          </ac:spMkLst>
        </pc:spChg>
        <pc:spChg chg="add mod">
          <ac:chgData name="Paz" userId="4a894438-3204-4c59-b2be-9a7930b9679b" providerId="ADAL" clId="{F97E4603-6205-4565-86DE-1CB487CFFD65}" dt="2020-09-16T19:47:56.588" v="134" actId="962"/>
          <ac:spMkLst>
            <pc:docMk/>
            <pc:sldMk cId="3410923794" sldId="271"/>
            <ac:spMk id="23" creationId="{CF246B78-F4E5-4C93-A12C-B218A1D7048E}"/>
          </ac:spMkLst>
        </pc:spChg>
        <pc:spChg chg="add mod">
          <ac:chgData name="Paz" userId="4a894438-3204-4c59-b2be-9a7930b9679b" providerId="ADAL" clId="{F97E4603-6205-4565-86DE-1CB487CFFD65}" dt="2020-09-16T19:47:56.588" v="134" actId="962"/>
          <ac:spMkLst>
            <pc:docMk/>
            <pc:sldMk cId="3410923794" sldId="271"/>
            <ac:spMk id="24" creationId="{DF4F761D-1357-4253-8C5A-A74110EC69E0}"/>
          </ac:spMkLst>
        </pc:spChg>
        <pc:spChg chg="add mod">
          <ac:chgData name="Paz" userId="4a894438-3204-4c59-b2be-9a7930b9679b" providerId="ADAL" clId="{F97E4603-6205-4565-86DE-1CB487CFFD65}" dt="2020-09-16T19:47:56.588" v="134" actId="962"/>
          <ac:spMkLst>
            <pc:docMk/>
            <pc:sldMk cId="3410923794" sldId="271"/>
            <ac:spMk id="25" creationId="{205C28BF-7E06-4C5D-AFBB-22E106398A72}"/>
          </ac:spMkLst>
        </pc:spChg>
        <pc:spChg chg="add mod">
          <ac:chgData name="Paz" userId="4a894438-3204-4c59-b2be-9a7930b9679b" providerId="ADAL" clId="{F97E4603-6205-4565-86DE-1CB487CFFD65}" dt="2020-09-16T19:48:04.532" v="152" actId="20577"/>
          <ac:spMkLst>
            <pc:docMk/>
            <pc:sldMk cId="3410923794" sldId="271"/>
            <ac:spMk id="26" creationId="{206C6F04-DD00-40CC-ABF6-95DADD0F681D}"/>
          </ac:spMkLst>
        </pc:spChg>
        <pc:picChg chg="add mod">
          <ac:chgData name="Paz" userId="4a894438-3204-4c59-b2be-9a7930b9679b" providerId="ADAL" clId="{F97E4603-6205-4565-86DE-1CB487CFFD65}" dt="2020-09-16T19:47:56.586" v="133" actId="27614"/>
          <ac:picMkLst>
            <pc:docMk/>
            <pc:sldMk cId="3410923794" sldId="271"/>
            <ac:picMk id="4" creationId="{760DFE84-D62B-476C-BF87-41A2F6146587}"/>
          </ac:picMkLst>
        </pc:picChg>
      </pc:sldChg>
      <pc:sldChg chg="addSp delSp modSp new mod modAnim">
        <pc:chgData name="Paz" userId="4a894438-3204-4c59-b2be-9a7930b9679b" providerId="ADAL" clId="{F97E4603-6205-4565-86DE-1CB487CFFD65}" dt="2020-09-16T19:48:20.512" v="164" actId="20577"/>
        <pc:sldMkLst>
          <pc:docMk/>
          <pc:sldMk cId="3649045438" sldId="272"/>
        </pc:sldMkLst>
        <pc:spChg chg="del">
          <ac:chgData name="Paz" userId="4a894438-3204-4c59-b2be-9a7930b9679b" providerId="ADAL" clId="{F97E4603-6205-4565-86DE-1CB487CFFD65}" dt="2020-09-16T19:48:09.505" v="154" actId="478"/>
          <ac:spMkLst>
            <pc:docMk/>
            <pc:sldMk cId="3649045438" sldId="272"/>
            <ac:spMk id="2" creationId="{C947B4FA-AE43-48CD-99C6-05958A5EB7D8}"/>
          </ac:spMkLst>
        </pc:spChg>
        <pc:spChg chg="add mod">
          <ac:chgData name="Paz" userId="4a894438-3204-4c59-b2be-9a7930b9679b" providerId="ADAL" clId="{F97E4603-6205-4565-86DE-1CB487CFFD65}" dt="2020-09-16T19:48:17.757" v="158" actId="962"/>
          <ac:spMkLst>
            <pc:docMk/>
            <pc:sldMk cId="3649045438" sldId="272"/>
            <ac:spMk id="5" creationId="{5FDBBEC6-EC20-4A18-914D-8FCEC7B8E274}"/>
          </ac:spMkLst>
        </pc:spChg>
        <pc:spChg chg="add mod">
          <ac:chgData name="Paz" userId="4a894438-3204-4c59-b2be-9a7930b9679b" providerId="ADAL" clId="{F97E4603-6205-4565-86DE-1CB487CFFD65}" dt="2020-09-16T19:48:17.757" v="158" actId="962"/>
          <ac:spMkLst>
            <pc:docMk/>
            <pc:sldMk cId="3649045438" sldId="272"/>
            <ac:spMk id="6" creationId="{3314A2EA-D31E-4C5B-8AC7-048C559C987C}"/>
          </ac:spMkLst>
        </pc:spChg>
        <pc:spChg chg="add mod">
          <ac:chgData name="Paz" userId="4a894438-3204-4c59-b2be-9a7930b9679b" providerId="ADAL" clId="{F97E4603-6205-4565-86DE-1CB487CFFD65}" dt="2020-09-16T19:48:17.757" v="158" actId="962"/>
          <ac:spMkLst>
            <pc:docMk/>
            <pc:sldMk cId="3649045438" sldId="272"/>
            <ac:spMk id="7" creationId="{EBF2A7EE-79BE-4A43-8A6C-619D34EA1563}"/>
          </ac:spMkLst>
        </pc:spChg>
        <pc:spChg chg="add mod">
          <ac:chgData name="Paz" userId="4a894438-3204-4c59-b2be-9a7930b9679b" providerId="ADAL" clId="{F97E4603-6205-4565-86DE-1CB487CFFD65}" dt="2020-09-16T19:48:17.757" v="158" actId="962"/>
          <ac:spMkLst>
            <pc:docMk/>
            <pc:sldMk cId="3649045438" sldId="272"/>
            <ac:spMk id="8" creationId="{B09032B3-88DC-462F-B929-28A7FF501984}"/>
          </ac:spMkLst>
        </pc:spChg>
        <pc:spChg chg="add mod">
          <ac:chgData name="Paz" userId="4a894438-3204-4c59-b2be-9a7930b9679b" providerId="ADAL" clId="{F97E4603-6205-4565-86DE-1CB487CFFD65}" dt="2020-09-16T19:48:17.757" v="158" actId="962"/>
          <ac:spMkLst>
            <pc:docMk/>
            <pc:sldMk cId="3649045438" sldId="272"/>
            <ac:spMk id="9" creationId="{C33F8F46-CC1A-402F-BDB7-8996D5F7246C}"/>
          </ac:spMkLst>
        </pc:spChg>
        <pc:spChg chg="add mod">
          <ac:chgData name="Paz" userId="4a894438-3204-4c59-b2be-9a7930b9679b" providerId="ADAL" clId="{F97E4603-6205-4565-86DE-1CB487CFFD65}" dt="2020-09-16T19:48:17.757" v="158" actId="962"/>
          <ac:spMkLst>
            <pc:docMk/>
            <pc:sldMk cId="3649045438" sldId="272"/>
            <ac:spMk id="10" creationId="{E2017ADD-C8BC-4930-93E3-F941A5D99FAA}"/>
          </ac:spMkLst>
        </pc:spChg>
        <pc:spChg chg="add mod">
          <ac:chgData name="Paz" userId="4a894438-3204-4c59-b2be-9a7930b9679b" providerId="ADAL" clId="{F97E4603-6205-4565-86DE-1CB487CFFD65}" dt="2020-09-16T19:48:17.757" v="158" actId="962"/>
          <ac:spMkLst>
            <pc:docMk/>
            <pc:sldMk cId="3649045438" sldId="272"/>
            <ac:spMk id="11" creationId="{0D26A47E-8C6E-4FDC-97EE-D24397946BA9}"/>
          </ac:spMkLst>
        </pc:spChg>
        <pc:spChg chg="add mod">
          <ac:chgData name="Paz" userId="4a894438-3204-4c59-b2be-9a7930b9679b" providerId="ADAL" clId="{F97E4603-6205-4565-86DE-1CB487CFFD65}" dt="2020-09-16T19:48:17.757" v="158" actId="962"/>
          <ac:spMkLst>
            <pc:docMk/>
            <pc:sldMk cId="3649045438" sldId="272"/>
            <ac:spMk id="12" creationId="{29EE72CA-2A9C-4F6E-9D0C-D0FFDE9A4E52}"/>
          </ac:spMkLst>
        </pc:spChg>
        <pc:spChg chg="add mod">
          <ac:chgData name="Paz" userId="4a894438-3204-4c59-b2be-9a7930b9679b" providerId="ADAL" clId="{F97E4603-6205-4565-86DE-1CB487CFFD65}" dt="2020-09-16T19:48:17.757" v="158" actId="962"/>
          <ac:spMkLst>
            <pc:docMk/>
            <pc:sldMk cId="3649045438" sldId="272"/>
            <ac:spMk id="13" creationId="{D44EB20C-4783-4338-8D1D-410D8E978920}"/>
          </ac:spMkLst>
        </pc:spChg>
        <pc:spChg chg="add mod">
          <ac:chgData name="Paz" userId="4a894438-3204-4c59-b2be-9a7930b9679b" providerId="ADAL" clId="{F97E4603-6205-4565-86DE-1CB487CFFD65}" dt="2020-09-16T19:48:17.757" v="158" actId="962"/>
          <ac:spMkLst>
            <pc:docMk/>
            <pc:sldMk cId="3649045438" sldId="272"/>
            <ac:spMk id="14" creationId="{096707FD-4B0A-4955-AED6-96116A9FAAC2}"/>
          </ac:spMkLst>
        </pc:spChg>
        <pc:spChg chg="add mod">
          <ac:chgData name="Paz" userId="4a894438-3204-4c59-b2be-9a7930b9679b" providerId="ADAL" clId="{F97E4603-6205-4565-86DE-1CB487CFFD65}" dt="2020-09-16T19:48:17.757" v="158" actId="962"/>
          <ac:spMkLst>
            <pc:docMk/>
            <pc:sldMk cId="3649045438" sldId="272"/>
            <ac:spMk id="15" creationId="{8BE9F76D-0189-46E9-B2D2-C8830CA5CB5D}"/>
          </ac:spMkLst>
        </pc:spChg>
        <pc:spChg chg="add mod">
          <ac:chgData name="Paz" userId="4a894438-3204-4c59-b2be-9a7930b9679b" providerId="ADAL" clId="{F97E4603-6205-4565-86DE-1CB487CFFD65}" dt="2020-09-16T19:48:17.757" v="158" actId="962"/>
          <ac:spMkLst>
            <pc:docMk/>
            <pc:sldMk cId="3649045438" sldId="272"/>
            <ac:spMk id="16" creationId="{5BE0B027-BE99-40E9-BC6F-9DCF7203CC00}"/>
          </ac:spMkLst>
        </pc:spChg>
        <pc:spChg chg="add mod">
          <ac:chgData name="Paz" userId="4a894438-3204-4c59-b2be-9a7930b9679b" providerId="ADAL" clId="{F97E4603-6205-4565-86DE-1CB487CFFD65}" dt="2020-09-16T19:48:17.757" v="158" actId="962"/>
          <ac:spMkLst>
            <pc:docMk/>
            <pc:sldMk cId="3649045438" sldId="272"/>
            <ac:spMk id="17" creationId="{545BFB1B-8C0F-4266-BFD7-95FFA6CFDD84}"/>
          </ac:spMkLst>
        </pc:spChg>
        <pc:spChg chg="add mod">
          <ac:chgData name="Paz" userId="4a894438-3204-4c59-b2be-9a7930b9679b" providerId="ADAL" clId="{F97E4603-6205-4565-86DE-1CB487CFFD65}" dt="2020-09-16T19:48:17.757" v="158" actId="962"/>
          <ac:spMkLst>
            <pc:docMk/>
            <pc:sldMk cId="3649045438" sldId="272"/>
            <ac:spMk id="18" creationId="{7AECAD56-6BF6-421C-8319-7761D2C1466B}"/>
          </ac:spMkLst>
        </pc:spChg>
        <pc:spChg chg="add mod">
          <ac:chgData name="Paz" userId="4a894438-3204-4c59-b2be-9a7930b9679b" providerId="ADAL" clId="{F97E4603-6205-4565-86DE-1CB487CFFD65}" dt="2020-09-16T19:48:17.757" v="158" actId="962"/>
          <ac:spMkLst>
            <pc:docMk/>
            <pc:sldMk cId="3649045438" sldId="272"/>
            <ac:spMk id="19" creationId="{78B1B619-3C98-4742-BE38-F5E462C65020}"/>
          </ac:spMkLst>
        </pc:spChg>
        <pc:spChg chg="add mod">
          <ac:chgData name="Paz" userId="4a894438-3204-4c59-b2be-9a7930b9679b" providerId="ADAL" clId="{F97E4603-6205-4565-86DE-1CB487CFFD65}" dt="2020-09-16T19:48:17.757" v="158" actId="962"/>
          <ac:spMkLst>
            <pc:docMk/>
            <pc:sldMk cId="3649045438" sldId="272"/>
            <ac:spMk id="20" creationId="{19D86B94-9D21-4ED2-928B-5E7976213476}"/>
          </ac:spMkLst>
        </pc:spChg>
        <pc:spChg chg="add mod">
          <ac:chgData name="Paz" userId="4a894438-3204-4c59-b2be-9a7930b9679b" providerId="ADAL" clId="{F97E4603-6205-4565-86DE-1CB487CFFD65}" dt="2020-09-16T19:48:17.757" v="158" actId="962"/>
          <ac:spMkLst>
            <pc:docMk/>
            <pc:sldMk cId="3649045438" sldId="272"/>
            <ac:spMk id="21" creationId="{CB4EE056-10B6-405F-B611-6D0E9EFFED5C}"/>
          </ac:spMkLst>
        </pc:spChg>
        <pc:spChg chg="add mod">
          <ac:chgData name="Paz" userId="4a894438-3204-4c59-b2be-9a7930b9679b" providerId="ADAL" clId="{F97E4603-6205-4565-86DE-1CB487CFFD65}" dt="2020-09-16T19:48:17.757" v="158" actId="962"/>
          <ac:spMkLst>
            <pc:docMk/>
            <pc:sldMk cId="3649045438" sldId="272"/>
            <ac:spMk id="22" creationId="{6C49B468-6AF5-469E-9948-089584780574}"/>
          </ac:spMkLst>
        </pc:spChg>
        <pc:spChg chg="add mod">
          <ac:chgData name="Paz" userId="4a894438-3204-4c59-b2be-9a7930b9679b" providerId="ADAL" clId="{F97E4603-6205-4565-86DE-1CB487CFFD65}" dt="2020-09-16T19:48:17.757" v="158" actId="962"/>
          <ac:spMkLst>
            <pc:docMk/>
            <pc:sldMk cId="3649045438" sldId="272"/>
            <ac:spMk id="23" creationId="{7BEB0289-063C-47F9-A8C8-E23005645D21}"/>
          </ac:spMkLst>
        </pc:spChg>
        <pc:spChg chg="add mod">
          <ac:chgData name="Paz" userId="4a894438-3204-4c59-b2be-9a7930b9679b" providerId="ADAL" clId="{F97E4603-6205-4565-86DE-1CB487CFFD65}" dt="2020-09-16T19:48:17.757" v="158" actId="962"/>
          <ac:spMkLst>
            <pc:docMk/>
            <pc:sldMk cId="3649045438" sldId="272"/>
            <ac:spMk id="24" creationId="{5134122F-FE8B-4654-864E-3A8D7AA67F75}"/>
          </ac:spMkLst>
        </pc:spChg>
        <pc:spChg chg="add mod">
          <ac:chgData name="Paz" userId="4a894438-3204-4c59-b2be-9a7930b9679b" providerId="ADAL" clId="{F97E4603-6205-4565-86DE-1CB487CFFD65}" dt="2020-09-16T19:48:17.757" v="158" actId="962"/>
          <ac:spMkLst>
            <pc:docMk/>
            <pc:sldMk cId="3649045438" sldId="272"/>
            <ac:spMk id="25" creationId="{6CE3310B-72B5-4A0D-B28F-E7810777E075}"/>
          </ac:spMkLst>
        </pc:spChg>
        <pc:spChg chg="add mod">
          <ac:chgData name="Paz" userId="4a894438-3204-4c59-b2be-9a7930b9679b" providerId="ADAL" clId="{F97E4603-6205-4565-86DE-1CB487CFFD65}" dt="2020-09-16T19:48:20.512" v="164" actId="20577"/>
          <ac:spMkLst>
            <pc:docMk/>
            <pc:sldMk cId="3649045438" sldId="272"/>
            <ac:spMk id="26" creationId="{A20B2651-623F-487E-8E19-72DE4B009274}"/>
          </ac:spMkLst>
        </pc:spChg>
        <pc:picChg chg="add mod">
          <ac:chgData name="Paz" userId="4a894438-3204-4c59-b2be-9a7930b9679b" providerId="ADAL" clId="{F97E4603-6205-4565-86DE-1CB487CFFD65}" dt="2020-09-16T19:48:17.755" v="157" actId="27614"/>
          <ac:picMkLst>
            <pc:docMk/>
            <pc:sldMk cId="3649045438" sldId="272"/>
            <ac:picMk id="4" creationId="{614D384C-30EA-4067-A73A-0FA6F9177413}"/>
          </ac:picMkLst>
        </pc:picChg>
      </pc:sldChg>
      <pc:sldChg chg="new">
        <pc:chgData name="Paz" userId="4a894438-3204-4c59-b2be-9a7930b9679b" providerId="ADAL" clId="{F97E4603-6205-4565-86DE-1CB487CFFD65}" dt="2020-09-16T19:51:27.800" v="166" actId="680"/>
        <pc:sldMkLst>
          <pc:docMk/>
          <pc:sldMk cId="641730691" sldId="27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0F9A9-001E-4F91-9E18-DB93912D5A1E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D2B89-78FE-4173-9320-3E63C33C68B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38454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AACA4436-2718-43E8-A551-6724606456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63731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r>
              <a:rPr lang="es-CL" dirty="0"/>
              <a:t>Esta en la portada del PPT.</a:t>
            </a:r>
          </a:p>
          <a:p>
            <a:r>
              <a:rPr lang="es-CL" dirty="0"/>
              <a:t>Acá insertar una imagen oficial de la Fundación (niños felices) con el ícono de abajo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3CEF090-11ED-4499-B913-F9C68475F6D1}"/>
              </a:ext>
            </a:extLst>
          </p:cNvPr>
          <p:cNvSpPr/>
          <p:nvPr userDrawn="1"/>
        </p:nvSpPr>
        <p:spPr>
          <a:xfrm>
            <a:off x="0" y="4637314"/>
            <a:ext cx="12192000" cy="11525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F5AC78C2-59BC-4834-BDBE-A1B09642B6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837" y="5694403"/>
            <a:ext cx="11744324" cy="401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" dirty="0"/>
              <a:t>Nombre expositor(a) 1  |  Nombre Expositor(a) 2  |  Nombre Expositor(a) 3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A8921478-3991-4EF8-ABA8-27AFA570C9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3838" y="6436477"/>
            <a:ext cx="2020598" cy="2552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3"/>
                </a:solidFill>
              </a:defRPr>
            </a:lvl1pPr>
          </a:lstStyle>
          <a:p>
            <a:pPr lvl="0"/>
            <a:r>
              <a:rPr lang="es-ES" dirty="0"/>
              <a:t>1 de enero de 2019</a:t>
            </a:r>
            <a:endParaRPr lang="es-CL" dirty="0"/>
          </a:p>
        </p:txBody>
      </p:sp>
      <p:sp>
        <p:nvSpPr>
          <p:cNvPr id="24" name="Marcador de texto 23">
            <a:extLst>
              <a:ext uri="{FF2B5EF4-FFF2-40B4-BE49-F238E27FC236}">
                <a16:creationId xmlns:a16="http://schemas.microsoft.com/office/drawing/2014/main" id="{FCFEF61F-6342-41D6-85B5-C8B1E1DF5D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3836" y="5054430"/>
            <a:ext cx="11744325" cy="5199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pPr lvl="0"/>
            <a:r>
              <a:rPr lang="es-ES" dirty="0"/>
              <a:t>Aquí va el título de la presentación (máximo 1 línea)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41FD3-F635-4937-A1A1-CDE4727F18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27870" y="6436476"/>
            <a:ext cx="3117271" cy="25527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s-CL" sz="1400" b="1" dirty="0"/>
              <a:t>Fundación Educacional Oportunidad</a:t>
            </a:r>
            <a:endParaRPr lang="es-CL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50555A20-93C9-49E0-BAFD-C1D5D91A7A92}"/>
              </a:ext>
            </a:extLst>
          </p:cNvPr>
          <p:cNvCxnSpPr>
            <a:cxnSpLocks/>
          </p:cNvCxnSpPr>
          <p:nvPr userDrawn="1"/>
        </p:nvCxnSpPr>
        <p:spPr>
          <a:xfrm>
            <a:off x="217862" y="6256598"/>
            <a:ext cx="11756275" cy="0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45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 (cambio de temátic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AAEDDBD6-2CC3-4DC5-BCF9-135C185097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Esta es una portadilla. Acá agregar una foto a pantalla completa.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01C3C613-AD89-49B9-BE15-5274E6086E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5428380"/>
            <a:ext cx="12192000" cy="144624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s-ES" dirty="0"/>
              <a:t>Acá escribir el título de la temática que comienza (1 línea ojalá)</a:t>
            </a:r>
          </a:p>
        </p:txBody>
      </p:sp>
    </p:spTree>
    <p:extLst>
      <p:ext uri="{BB962C8B-B14F-4D97-AF65-F5344CB8AC3E}">
        <p14:creationId xmlns:p14="http://schemas.microsoft.com/office/powerpoint/2010/main" val="182576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IZQUIERD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71653" y="655244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71654" y="2003367"/>
            <a:ext cx="5601003" cy="45969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Aquí va texto en forma de párrafo (siempre intentar que sea lo más corto posible y en párrafos pequeños).</a:t>
            </a:r>
            <a:endParaRPr lang="en-U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6522098" y="1614196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650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32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punt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71653" y="655244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6522098" y="1614196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FFB4EB-FE28-46A3-9B38-89CBD05FC3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71653" y="2029834"/>
            <a:ext cx="5600700" cy="4620348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dirty="0"/>
              <a:t>Esta diapositiva es para punteos de texto.</a:t>
            </a:r>
          </a:p>
          <a:p>
            <a:pPr lvl="0"/>
            <a:r>
              <a:rPr lang="es-ES" dirty="0"/>
              <a:t>Abajo hay una opción para diferentes niveles de punteo</a:t>
            </a:r>
          </a:p>
          <a:p>
            <a:pPr lvl="0"/>
            <a:endParaRPr lang="es-ES" dirty="0"/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821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destacado - Cele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5BF0DDF-1A06-4AFA-AAEB-6FDB7118B7A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99" y="2793986"/>
            <a:ext cx="10516985" cy="123091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Esta diapositiva es para destacar una cita, frase o cifra importante.</a:t>
            </a:r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1643A23-11AE-436D-A44F-55B1DD5589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D9CDA045-D64E-4F8E-BF1B-F913E7BD27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7507" y="4177795"/>
            <a:ext cx="10516985" cy="491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 i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" dirty="0"/>
              <a:t>Acá agregar referencia a cita, o una bajada al texto superior.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5747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e gráfi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948" y="718305"/>
            <a:ext cx="10515600" cy="438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s-ES" dirty="0"/>
              <a:t>Página para mostrar gráficos. Acá poner título.</a:t>
            </a:r>
            <a:endParaRPr lang="en-U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7794359-E798-4C20-97BC-9B32DE45A789}"/>
              </a:ext>
            </a:extLst>
          </p:cNvPr>
          <p:cNvSpPr/>
          <p:nvPr userDrawn="1"/>
        </p:nvSpPr>
        <p:spPr>
          <a:xfrm>
            <a:off x="924748" y="1336127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Marcador de gráfico 11">
            <a:extLst>
              <a:ext uri="{FF2B5EF4-FFF2-40B4-BE49-F238E27FC236}">
                <a16:creationId xmlns:a16="http://schemas.microsoft.com/office/drawing/2014/main" id="{A8017CF6-0692-4727-9EF6-598D145BBF2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924748" y="2062995"/>
            <a:ext cx="5000625" cy="407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Este espacio es para colocar gráficos</a:t>
            </a:r>
          </a:p>
        </p:txBody>
      </p:sp>
      <p:sp>
        <p:nvSpPr>
          <p:cNvPr id="13" name="Marcador de gráfico 11">
            <a:extLst>
              <a:ext uri="{FF2B5EF4-FFF2-40B4-BE49-F238E27FC236}">
                <a16:creationId xmlns:a16="http://schemas.microsoft.com/office/drawing/2014/main" id="{5AA84556-8ACF-428E-B6A3-A7E398413C8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344473" y="2062995"/>
            <a:ext cx="5000625" cy="407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Este espacio es para colocar gráficos</a:t>
            </a:r>
          </a:p>
        </p:txBody>
      </p:sp>
    </p:spTree>
    <p:extLst>
      <p:ext uri="{BB962C8B-B14F-4D97-AF65-F5344CB8AC3E}">
        <p14:creationId xmlns:p14="http://schemas.microsoft.com/office/powerpoint/2010/main" val="90526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orient="horz" pos="890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pos="57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948" y="722568"/>
            <a:ext cx="6460375" cy="43289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s-ES" dirty="0"/>
              <a:t>Página de tablas</a:t>
            </a:r>
            <a:endParaRPr lang="en-U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67291ED-2F9B-43D6-BED4-532D19F18849}"/>
              </a:ext>
            </a:extLst>
          </p:cNvPr>
          <p:cNvSpPr/>
          <p:nvPr userDrawn="1"/>
        </p:nvSpPr>
        <p:spPr>
          <a:xfrm>
            <a:off x="924748" y="1336127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Marcador de tabla 7">
            <a:extLst>
              <a:ext uri="{FF2B5EF4-FFF2-40B4-BE49-F238E27FC236}">
                <a16:creationId xmlns:a16="http://schemas.microsoft.com/office/drawing/2014/main" id="{11293E11-7AEA-4981-A377-AA8D457643F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924748" y="1930636"/>
            <a:ext cx="10428287" cy="42052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Hacer </a:t>
            </a:r>
            <a:r>
              <a:rPr lang="es-CL" dirty="0" err="1"/>
              <a:t>click</a:t>
            </a:r>
            <a:r>
              <a:rPr lang="es-CL" dirty="0"/>
              <a:t> en el ícono para crear una tabla.</a:t>
            </a:r>
          </a:p>
        </p:txBody>
      </p:sp>
    </p:spTree>
    <p:extLst>
      <p:ext uri="{BB962C8B-B14F-4D97-AF65-F5344CB8AC3E}">
        <p14:creationId xmlns:p14="http://schemas.microsoft.com/office/powerpoint/2010/main" val="118742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pos="57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en blanco + foto IZQUIE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</p:spTree>
    <p:extLst>
      <p:ext uri="{BB962C8B-B14F-4D97-AF65-F5344CB8AC3E}">
        <p14:creationId xmlns:p14="http://schemas.microsoft.com/office/powerpoint/2010/main" val="375872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 userDrawn="1">
          <p15:clr>
            <a:srgbClr val="FBAE40"/>
          </p15:clr>
        </p15:guide>
        <p15:guide id="2" orient="horz" pos="663" userDrawn="1">
          <p15:clr>
            <a:srgbClr val="FBAE40"/>
          </p15:clr>
        </p15:guide>
        <p15:guide id="3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7862" y="63585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BA7D1-7327-491F-8C8A-9863CB2A21ED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1A1B1B-5D7C-4D5E-8DEA-4FFC12369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7AAE49-7E49-4DD7-93C4-2AF72D10E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D462CF2-4FF2-426A-BCC9-FFB57C4661C9}"/>
              </a:ext>
            </a:extLst>
          </p:cNvPr>
          <p:cNvSpPr txBox="1"/>
          <p:nvPr userDrawn="1"/>
        </p:nvSpPr>
        <p:spPr>
          <a:xfrm>
            <a:off x="0" y="260494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latin typeface="+mj-lt"/>
              </a:rPr>
              <a:t>¡Muchas gracias!</a:t>
            </a:r>
            <a:endParaRPr lang="es-CL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ECA298-D2D2-4EED-85C1-03018ADE6213}"/>
              </a:ext>
            </a:extLst>
          </p:cNvPr>
          <p:cNvSpPr txBox="1"/>
          <p:nvPr userDrawn="1"/>
        </p:nvSpPr>
        <p:spPr>
          <a:xfrm>
            <a:off x="0" y="53092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i="1" dirty="0">
                <a:solidFill>
                  <a:schemeClr val="accent2"/>
                </a:solidFill>
              </a:rPr>
              <a:t>Síguenos en nuestras redes sociales</a:t>
            </a:r>
            <a:endParaRPr lang="es-CL" sz="2400" b="1" i="1" dirty="0">
              <a:solidFill>
                <a:schemeClr val="accent2"/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1E037D0-C272-4093-A600-B28A08C37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270863" y="6045459"/>
            <a:ext cx="509962" cy="41828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A2FF075-1967-415F-9050-D827F8AC10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83032" y="6032935"/>
            <a:ext cx="272892" cy="503801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5D9C9B5-0FF7-4A9A-AA4D-D5CCE6CB0DE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242328" y="6034502"/>
            <a:ext cx="459985" cy="4599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799277-56F2-46A7-9AEF-399E419CC8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240883" y="6069034"/>
            <a:ext cx="527404" cy="36512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56277-4334-4889-BEC9-09E71802BEF4}"/>
              </a:ext>
            </a:extLst>
          </p:cNvPr>
          <p:cNvSpPr txBox="1"/>
          <p:nvPr userDrawn="1"/>
        </p:nvSpPr>
        <p:spPr>
          <a:xfrm>
            <a:off x="673778" y="6096115"/>
            <a:ext cx="21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802B285-31EA-4690-BD3D-5DE7234433D1}"/>
              </a:ext>
            </a:extLst>
          </p:cNvPr>
          <p:cNvSpPr txBox="1"/>
          <p:nvPr userDrawn="1"/>
        </p:nvSpPr>
        <p:spPr>
          <a:xfrm>
            <a:off x="3715178" y="6070764"/>
            <a:ext cx="224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920409-7921-4AC4-BCF7-ACF8787E4A8F}"/>
              </a:ext>
            </a:extLst>
          </p:cNvPr>
          <p:cNvSpPr txBox="1"/>
          <p:nvPr userDrawn="1"/>
        </p:nvSpPr>
        <p:spPr>
          <a:xfrm>
            <a:off x="6773433" y="6094411"/>
            <a:ext cx="2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5C25CA-D509-4C30-854A-88DCA5F46B50}"/>
              </a:ext>
            </a:extLst>
          </p:cNvPr>
          <p:cNvSpPr txBox="1"/>
          <p:nvPr userDrawn="1"/>
        </p:nvSpPr>
        <p:spPr>
          <a:xfrm>
            <a:off x="9796204" y="6069034"/>
            <a:ext cx="217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0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 - ING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7862" y="63585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BA7D1-7327-491F-8C8A-9863CB2A21ED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1A1B1B-5D7C-4D5E-8DEA-4FFC12369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7AAE49-7E49-4DD7-93C4-2AF72D10E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D462CF2-4FF2-426A-BCC9-FFB57C4661C9}"/>
              </a:ext>
            </a:extLst>
          </p:cNvPr>
          <p:cNvSpPr txBox="1"/>
          <p:nvPr userDrawn="1"/>
        </p:nvSpPr>
        <p:spPr>
          <a:xfrm>
            <a:off x="0" y="260494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err="1">
                <a:solidFill>
                  <a:schemeClr val="bg1"/>
                </a:solidFill>
                <a:latin typeface="+mj-lt"/>
              </a:rPr>
              <a:t>Thank</a:t>
            </a:r>
            <a:r>
              <a:rPr lang="es-ES" sz="4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" sz="4400" b="1" dirty="0" err="1">
                <a:solidFill>
                  <a:schemeClr val="bg1"/>
                </a:solidFill>
                <a:latin typeface="+mj-lt"/>
              </a:rPr>
              <a:t>you</a:t>
            </a:r>
            <a:r>
              <a:rPr lang="es-ES" sz="4400" b="1" dirty="0">
                <a:solidFill>
                  <a:schemeClr val="bg1"/>
                </a:solidFill>
                <a:latin typeface="+mj-lt"/>
              </a:rPr>
              <a:t>!</a:t>
            </a:r>
            <a:endParaRPr lang="es-CL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ECA298-D2D2-4EED-85C1-03018ADE6213}"/>
              </a:ext>
            </a:extLst>
          </p:cNvPr>
          <p:cNvSpPr txBox="1"/>
          <p:nvPr userDrawn="1"/>
        </p:nvSpPr>
        <p:spPr>
          <a:xfrm>
            <a:off x="0" y="53092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i="1" dirty="0" err="1">
                <a:solidFill>
                  <a:schemeClr val="accent2"/>
                </a:solidFill>
              </a:rPr>
              <a:t>Follow</a:t>
            </a:r>
            <a:r>
              <a:rPr lang="es-ES" sz="2400" b="1" i="1" dirty="0">
                <a:solidFill>
                  <a:schemeClr val="accent2"/>
                </a:solidFill>
              </a:rPr>
              <a:t> </a:t>
            </a:r>
            <a:r>
              <a:rPr lang="es-ES" sz="2400" b="1" i="1" dirty="0" err="1">
                <a:solidFill>
                  <a:schemeClr val="accent2"/>
                </a:solidFill>
              </a:rPr>
              <a:t>us</a:t>
            </a:r>
            <a:endParaRPr lang="es-CL" sz="2400" b="1" i="1" dirty="0">
              <a:solidFill>
                <a:schemeClr val="accent2"/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1E037D0-C272-4093-A600-B28A08C37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270863" y="6045459"/>
            <a:ext cx="509962" cy="41828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A2FF075-1967-415F-9050-D827F8AC10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83032" y="6032935"/>
            <a:ext cx="272892" cy="503801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5D9C9B5-0FF7-4A9A-AA4D-D5CCE6CB0DE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242328" y="6034502"/>
            <a:ext cx="459985" cy="4599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799277-56F2-46A7-9AEF-399E419CC8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240883" y="6069034"/>
            <a:ext cx="527404" cy="36512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56277-4334-4889-BEC9-09E71802BEF4}"/>
              </a:ext>
            </a:extLst>
          </p:cNvPr>
          <p:cNvSpPr txBox="1"/>
          <p:nvPr userDrawn="1"/>
        </p:nvSpPr>
        <p:spPr>
          <a:xfrm>
            <a:off x="673778" y="6096115"/>
            <a:ext cx="21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802B285-31EA-4690-BD3D-5DE7234433D1}"/>
              </a:ext>
            </a:extLst>
          </p:cNvPr>
          <p:cNvSpPr txBox="1"/>
          <p:nvPr userDrawn="1"/>
        </p:nvSpPr>
        <p:spPr>
          <a:xfrm>
            <a:off x="3715178" y="6070764"/>
            <a:ext cx="224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920409-7921-4AC4-BCF7-ACF8787E4A8F}"/>
              </a:ext>
            </a:extLst>
          </p:cNvPr>
          <p:cNvSpPr txBox="1"/>
          <p:nvPr userDrawn="1"/>
        </p:nvSpPr>
        <p:spPr>
          <a:xfrm>
            <a:off x="6773433" y="6094411"/>
            <a:ext cx="2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5C25CA-D509-4C30-854A-88DCA5F46B50}"/>
              </a:ext>
            </a:extLst>
          </p:cNvPr>
          <p:cNvSpPr txBox="1"/>
          <p:nvPr userDrawn="1"/>
        </p:nvSpPr>
        <p:spPr>
          <a:xfrm>
            <a:off x="9796204" y="6069034"/>
            <a:ext cx="217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36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495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RECH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7892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0244" y="721748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0245" y="2003366"/>
            <a:ext cx="5601003" cy="46135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Aquí va texto en forma de párrafo (siempre intentar que sea lo más corto posible y en párrafos pequeños).</a:t>
            </a:r>
            <a:endParaRPr lang="en-U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370689" y="1680700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9015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RECHA + punt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0245" y="721748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370690" y="1680700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FFB4EB-FE28-46A3-9B38-89CBD05FC3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0245" y="2029834"/>
            <a:ext cx="5600700" cy="4587097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dirty="0"/>
              <a:t>Esta diapositiva es para punteos de texto.</a:t>
            </a:r>
          </a:p>
          <a:p>
            <a:pPr lvl="0"/>
            <a:r>
              <a:rPr lang="es-ES" dirty="0"/>
              <a:t>Abajo hay una opción para diferentes niveles de punteo</a:t>
            </a:r>
          </a:p>
          <a:p>
            <a:pPr lvl="0"/>
            <a:endParaRPr lang="es-ES" dirty="0"/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342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en blanco + foto DER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A210D4-D8CD-4F8F-B328-4B233039E5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0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783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EE4B4E6-EDCC-49ED-BAB4-A86555611168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648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5" r:id="rId2"/>
    <p:sldLayoutId id="2147483674" r:id="rId3"/>
    <p:sldLayoutId id="2147483676" r:id="rId4"/>
    <p:sldLayoutId id="2147483678" r:id="rId5"/>
    <p:sldLayoutId id="2147483686" r:id="rId6"/>
    <p:sldLayoutId id="2147483679" r:id="rId7"/>
    <p:sldLayoutId id="2147483687" r:id="rId8"/>
    <p:sldLayoutId id="2147483706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3651F34-1BFF-442F-B704-1080135C78C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938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701" r:id="rId2"/>
    <p:sldLayoutId id="2147483700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ción de imagen 3" descr="Imagen que contiene juguete, esquiando, nieve, lego&#10;&#10;Descripción generada automáticamente">
            <a:extLst>
              <a:ext uri="{FF2B5EF4-FFF2-40B4-BE49-F238E27FC236}">
                <a16:creationId xmlns:a16="http://schemas.microsoft.com/office/drawing/2014/main" id="{D81B5AAC-BFC2-412F-A824-D00F0E27E75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875"/>
            <a:ext cx="12192000" cy="6858000"/>
          </a:xfrm>
        </p:spPr>
      </p:pic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F3D89DB3-44F8-4F4A-AE7B-E3F7385D98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" dirty="0"/>
              <a:t>4th grade: </a:t>
            </a:r>
            <a:r>
              <a:rPr lang="es-ES" dirty="0" err="1"/>
              <a:t>Occupations</a:t>
            </a:r>
            <a:r>
              <a:rPr lang="es-ES" dirty="0"/>
              <a:t> </a:t>
            </a:r>
            <a:r>
              <a:rPr lang="es-ES" dirty="0" err="1"/>
              <a:t>guessing</a:t>
            </a:r>
            <a:r>
              <a:rPr lang="es-ES" dirty="0"/>
              <a:t> </a:t>
            </a:r>
            <a:r>
              <a:rPr lang="es-ES" dirty="0" err="1"/>
              <a:t>game</a:t>
            </a:r>
            <a:r>
              <a:rPr lang="es-ES" dirty="0"/>
              <a:t>!</a:t>
            </a:r>
            <a:endParaRPr lang="es-CL" dirty="0"/>
          </a:p>
        </p:txBody>
      </p:sp>
      <p:pic>
        <p:nvPicPr>
          <p:cNvPr id="15" name="Imagen 14" descr="Imagen que contiene texto, gráficos vectoriales&#10;&#10;Descripción generada automáticamente">
            <a:extLst>
              <a:ext uri="{FF2B5EF4-FFF2-40B4-BE49-F238E27FC236}">
                <a16:creationId xmlns:a16="http://schemas.microsoft.com/office/drawing/2014/main" id="{C2AAF718-5F7B-450F-9FBF-7993F3C0787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0923" y="0"/>
            <a:ext cx="1475747" cy="144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6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8AD470-D0AD-49C6-AE10-A78592085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Reveal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picture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</a:t>
            </a:r>
            <a:r>
              <a:rPr lang="es-ES" dirty="0" err="1"/>
              <a:t>saying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number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4A2684-66AB-4C6E-8F1B-D3C4D3FB3B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b="1" dirty="0" err="1"/>
              <a:t>First</a:t>
            </a:r>
            <a:r>
              <a:rPr lang="es-ES" b="1" dirty="0"/>
              <a:t> </a:t>
            </a:r>
            <a:r>
              <a:rPr lang="es-ES" b="1" dirty="0" err="1"/>
              <a:t>student</a:t>
            </a:r>
            <a:r>
              <a:rPr lang="es-ES" b="1" dirty="0"/>
              <a:t> </a:t>
            </a:r>
            <a:r>
              <a:rPr lang="es-ES" b="1" dirty="0" err="1"/>
              <a:t>to</a:t>
            </a:r>
            <a:r>
              <a:rPr lang="es-ES" b="1" dirty="0"/>
              <a:t> </a:t>
            </a:r>
            <a:r>
              <a:rPr lang="es-ES" b="1" dirty="0" err="1"/>
              <a:t>guess</a:t>
            </a:r>
            <a:r>
              <a:rPr lang="es-ES" b="1" dirty="0"/>
              <a:t> and </a:t>
            </a:r>
            <a:r>
              <a:rPr lang="es-ES" b="1" dirty="0" err="1"/>
              <a:t>write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name</a:t>
            </a:r>
            <a:r>
              <a:rPr lang="es-ES" b="1" dirty="0"/>
              <a:t> </a:t>
            </a:r>
            <a:r>
              <a:rPr lang="es-ES" b="1" dirty="0" err="1"/>
              <a:t>of</a:t>
            </a:r>
            <a:r>
              <a:rPr lang="es-ES" b="1" dirty="0"/>
              <a:t> </a:t>
            </a:r>
            <a:r>
              <a:rPr lang="es-ES" b="1" dirty="0" err="1"/>
              <a:t>the</a:t>
            </a:r>
            <a:r>
              <a:rPr lang="es-ES" b="1" dirty="0"/>
              <a:t> </a:t>
            </a:r>
            <a:r>
              <a:rPr lang="es-ES" b="1" dirty="0" err="1"/>
              <a:t>picture</a:t>
            </a:r>
            <a:r>
              <a:rPr lang="es-ES" b="1" dirty="0"/>
              <a:t> </a:t>
            </a:r>
            <a:r>
              <a:rPr lang="es-ES" b="1" dirty="0" err="1"/>
              <a:t>correctly</a:t>
            </a:r>
            <a:r>
              <a:rPr lang="es-ES" b="1" dirty="0"/>
              <a:t> in </a:t>
            </a:r>
            <a:r>
              <a:rPr lang="es-ES" b="1" dirty="0" err="1"/>
              <a:t>the</a:t>
            </a:r>
            <a:r>
              <a:rPr lang="es-ES" b="1" dirty="0"/>
              <a:t> chat </a:t>
            </a:r>
            <a:r>
              <a:rPr lang="es-ES" b="1" dirty="0" err="1"/>
              <a:t>wins</a:t>
            </a:r>
            <a:r>
              <a:rPr lang="es-ES" b="1" dirty="0"/>
              <a:t>!</a:t>
            </a:r>
            <a:endParaRPr lang="es-CL" b="1" dirty="0"/>
          </a:p>
        </p:txBody>
      </p:sp>
    </p:spTree>
    <p:extLst>
      <p:ext uri="{BB962C8B-B14F-4D97-AF65-F5344CB8AC3E}">
        <p14:creationId xmlns:p14="http://schemas.microsoft.com/office/powerpoint/2010/main" val="24752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máquina, foto, pasto, tren&#10;&#10;Descripción generada automáticamente">
            <a:extLst>
              <a:ext uri="{FF2B5EF4-FFF2-40B4-BE49-F238E27FC236}">
                <a16:creationId xmlns:a16="http://schemas.microsoft.com/office/drawing/2014/main" id="{C3339F7B-AFBE-44CC-97CD-AC3FF128DA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130DE011-4342-4BD2-BB22-A8C0FC0A31E4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2379C35C-066C-4495-8162-928A26178C8C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1137A842-DC01-4BB0-984B-B745421D106C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2E4C2FD6-0C3B-48AE-8152-D51E826BA510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D19D2030-88A1-4478-8FE3-DA0205269989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64C9ABC9-C2D7-4C87-99C8-7336AF419807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851AA483-7870-47B3-9E66-F0B176B317C4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E258155C-BF60-495C-9643-F77D66764035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9F9EAEC2-456F-458E-9D5D-58DEAFB6C85E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76863F5D-BD86-46BC-A805-05A43D1910BA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96B899F4-020A-4FAE-9833-4526C1B4E035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DBAD625E-6833-4EB1-930C-DF45DD9EA46B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5FC9BAF2-39E5-44C4-ABCE-5A2927F0EE03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D4147AFC-D8A0-467E-9816-A7496F329C01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84A700A9-05ED-4F97-A84E-23CDF37FDAAB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2DF5AAAD-742F-4A02-8A9E-B6A5AA6C8DA4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276829CC-8CE6-41A3-B7E4-5CFAB51F6417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42B9CE0E-2566-46E0-8CE2-5E817CE4756B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18D0BD9F-A9E4-4B8F-A687-309F5834EB6C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C6C1F750-4AAC-4E9F-9CB0-F2EAA55930E5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8FC36674-A0CC-482A-AFED-62A6F1E80517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F54EB3B1-28FD-4872-85D6-46F15207BA04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FARMER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9036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Hombre con uniforme y sombrero&#10;&#10;Descripción generada automáticamente">
            <a:extLst>
              <a:ext uri="{FF2B5EF4-FFF2-40B4-BE49-F238E27FC236}">
                <a16:creationId xmlns:a16="http://schemas.microsoft.com/office/drawing/2014/main" id="{3491638F-379D-4C8E-9E89-C25F67658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C778477D-71EF-422B-B315-07E1CBBB03C2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D8E69B5B-49EC-4B58-945F-6B1AD467FF34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6E1D4CDD-1C70-461C-9F41-55EC7FFDA441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76C739B0-D4D2-449D-AFC2-B7A1F6E1238C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77713E64-152F-4F0D-86ED-8CCA8611EA3C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DF1D4A4C-42BE-44BE-90D8-BC0D2D1AC6B4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2C9193E9-4BC6-4F80-9E38-6EF2F0E40B60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0EEB9E47-D3E7-4294-8EFA-BD8B968FF99E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15180AA2-3777-4066-97C6-CB0BBEB02BBD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477DC0D5-CF06-4B20-8720-55AEA455195F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AACF2B60-2827-4772-91CE-BCDDD156136C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E41BDA8C-6BD6-4851-86A0-B8D7F8EE57BD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D0478469-40C6-4B4E-89AB-779C698035B3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12D9D593-4D42-4E4B-B317-4D86820CF7AD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089DAB0F-8B64-498F-8C9C-C4526E2D37AE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F44E982B-1E1D-4553-A2D4-0D2E6B2EB57A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9248F259-6EB8-47E6-BD0C-41F0A6D05958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88B823E8-1A51-40E5-9552-98673EE74598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C4DCDD5A-0A03-4B48-A4AE-B3586A420855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76F1136D-2A9B-4452-9EC0-47F873611B94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F33F522B-6808-4660-BF1D-EF82BCEEE8BF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4C1E08AE-51DF-4B36-96AB-A4E9AB54CEC7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POLICE OFFICER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8038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ersona, hombre, interior, gato&#10;&#10;Descripción generada automáticamente">
            <a:extLst>
              <a:ext uri="{FF2B5EF4-FFF2-40B4-BE49-F238E27FC236}">
                <a16:creationId xmlns:a16="http://schemas.microsoft.com/office/drawing/2014/main" id="{D8160D0C-424A-4DBE-9C5D-6F371461BC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F9905648-3A7D-4C42-A4DC-2E55B66A9D1C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3BC0ECC8-80DC-416A-8EF7-A3D50F0D2681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60D558B9-512A-4979-8E18-C83732D2ADC3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46143A25-0506-4D24-8178-1CBFDE4301D6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419EE7E5-5493-475D-978A-5407CB58D49D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C7F2B056-F345-40C4-8FA4-CD7E30FABDC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4E195165-1C26-4147-97FE-04229178B796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93FE55B3-2A0A-44E4-9232-0F9C7243A09A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9529E8C8-1A43-4697-A723-09B29990582A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F195B8F4-D101-4FEB-B34F-AB1FC88FD734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EE3CD0D4-C12E-4D6D-BDB1-0F506DE17A27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F5EAD859-9228-4C4A-AB6C-B205773864D5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21D18A6F-9490-425B-B1BF-E68A17B1ABEA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ADAA71F4-88D6-4AAA-9B74-0CF83463AEF0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96B630C5-B347-44B7-83A3-DD189DD92735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ECD760C6-94F7-4FEB-946C-835986332ABE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33A564E9-E958-484E-A919-DC4D609E739B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F1B28CCA-23F2-4304-B494-A336D3B2CA13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4217B489-8794-42F5-A03E-CA60F5DD8458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91585F8B-CE99-4E33-9E05-ACF6CB6F272E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7E906D01-123F-433C-8EA4-BF7B361E0326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0A8464AB-3484-48A5-B5DC-B045F212A7CA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FASHION DESIGNER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305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scena, persona, etapa, foto&#10;&#10;Descripción generada automáticamente">
            <a:extLst>
              <a:ext uri="{FF2B5EF4-FFF2-40B4-BE49-F238E27FC236}">
                <a16:creationId xmlns:a16="http://schemas.microsoft.com/office/drawing/2014/main" id="{58CD9C45-060F-4F20-AEDF-7C7D601998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8AFCDC14-4721-44A3-A440-038C6C20AF56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4D1B3AF6-87E1-4BC1-B633-54480F6E54B0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CC460352-F7BC-40B7-9BDF-37B356FA7874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71345C03-B39E-49EC-B97F-37F098512F26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4D8B7140-E5AC-4156-BEE1-DDDE70E36A51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30AF06B3-D642-46F8-AB20-7D04759D82C1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0CDB4E6D-64F8-49F4-9576-A6B03AEF842C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C2B41C1A-DB7A-4A6A-8B23-946DFD2A3551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134E34D5-B172-4966-832C-DA75A97691A0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BDBCB5F2-580B-4009-AAC0-0D32FD925B4D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59ACF3B5-1DD8-4D14-B65B-8A15D8F6FCD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58EAA587-D884-435B-981D-F50DAAFCE438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FA5665F5-08E5-4B84-A5BC-258BE9CAAF16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628134B5-E14C-4B4B-BBE7-2F5BB62E0E29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CDFBCE76-D917-4366-A1B2-4D14CCAD237E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08F5FC20-9A3D-417C-B835-26163B860199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102DF9E9-26CA-4016-88D6-2A3104EDF3E6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E62C47B2-D826-472F-A7CC-9515B068BE68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980EA99A-9BA5-47B9-BAA3-6CE10C3A0CA8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8CC9DB05-5437-484C-B990-308E2AB7483B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075FC38F-B159-42B2-8E36-13421F28D620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22882ABA-0101-419F-B55A-EF55C62E9417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SINGER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047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hombre con un paraguas&#10;&#10;Descripción generada automáticamente">
            <a:extLst>
              <a:ext uri="{FF2B5EF4-FFF2-40B4-BE49-F238E27FC236}">
                <a16:creationId xmlns:a16="http://schemas.microsoft.com/office/drawing/2014/main" id="{D8163668-BDBE-4C44-9850-A962547FE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DC7D3603-5239-48E6-8971-9C6BC5372495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27AA7D8A-C2A4-4554-BE77-70A722B24E7B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F4B896DA-F6FC-4001-A984-1AC037112EAC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090D0879-5731-4E38-A519-931EB8A2BDC9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935E56FA-C445-406C-95F2-CD0229E348DD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7E4BA7B2-282A-4246-A763-71D3244ACF4D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CC215C8A-DA6B-4FDF-9CB0-3D14DC989133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BCC634EE-2BB2-49A5-9923-758350959984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9A8406A4-B052-4E71-9FF4-A4E78B48A72F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15E9EA06-4623-4879-8424-90D06CDF7C76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0E15582E-0689-4D19-A730-5CE4942C4B4F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69311BE6-26EB-4125-98D1-0527E162FBB5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D1D2277C-6102-4279-B39D-226836CA1112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87BD6FBA-5A53-4ED6-A719-A51C4745A5C5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D14D15DC-A6F0-4511-8D1A-9091DBADB6B0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DC9AF30A-58BA-4427-BEED-443D50487724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5C491476-EA3E-4247-A00D-DD9017CC4407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179B21AC-2412-4776-9C37-7F7813F1F245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B3C2D67E-C008-4F16-91E2-7CBE6BD9ED1A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B90230B3-6361-4D0C-8FF8-4B048A41B783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C4553C85-8D48-4DB5-B098-F07C7BC1CB0C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21B6A11F-6021-48F9-8792-6106381DFD7E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TAXI DRIVER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7603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 hombre sentado con un perro&#10;&#10;Descripción generada automáticamente">
            <a:extLst>
              <a:ext uri="{FF2B5EF4-FFF2-40B4-BE49-F238E27FC236}">
                <a16:creationId xmlns:a16="http://schemas.microsoft.com/office/drawing/2014/main" id="{8184672E-D9F1-4A92-BA94-1DDDF86E1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14DE9137-643C-4182-827F-00949AAF83C9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EB2F487D-EBA4-4F78-97D1-65F89E706855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CBED79C1-039F-45F6-83A1-60B133D2A064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A7B8346F-6FC7-4C2D-800E-03C4B2CFBE71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A70A33D2-97CA-43B3-9C9C-3C209E38BD04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57CEB4E7-D972-4DC2-A119-2B2E3860CF3E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7EFB3317-9ACA-42F7-84BD-DBA67BAA3AD1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D32DD25F-C7BB-4135-8721-1B008B1C81B7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ECB83526-D77A-405C-AC96-DD7A020CD858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6845004E-F442-43D2-BA8C-C9B60E4DBE3F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57A8493F-9ADA-4851-BACC-0F5CF9A5594D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94BA5FE3-3978-4868-A939-954363795CE4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73776549-FE4E-4769-8216-670D4DAAB7A7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C8A5F7E3-4FBF-4DFF-B2F9-DC19F3A7BEA4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01192F54-C2EC-44BD-9BC7-0FFE8F92BEEC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E7A4A69A-8606-4328-948C-F0467A330855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9B65DE65-EB27-4733-9991-6F925C68768B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12B2864E-D77C-4A7A-92C2-D95506C08D68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2D7AE190-8A87-4B74-96F2-E6C9E8C04A66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B0CEB783-AA68-4683-9910-56E637331554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A612AE18-22E5-4046-8E0D-1817186F79E0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D5D72645-79F2-49B1-914A-D10C4365BDE2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VET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7738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ersona, sostener, hombre, mujer&#10;&#10;Descripción generada automáticamente">
            <a:extLst>
              <a:ext uri="{FF2B5EF4-FFF2-40B4-BE49-F238E27FC236}">
                <a16:creationId xmlns:a16="http://schemas.microsoft.com/office/drawing/2014/main" id="{760DFE84-D62B-476C-BF87-41A2F6146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57CC384B-0541-4373-864C-2FDE77156386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9DB00901-3B78-4718-9599-FB962D86E264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7BABDFEF-1309-4141-916D-453829593F6A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2AA8146D-9955-4A15-8102-A31BC1C87337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1D85F29B-A59A-4F72-9F8B-E27A3656ACCC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D48A0D5B-5EAB-480F-B291-304CBFDC8A9B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BA0CDEDD-564A-4782-8349-C3DDFCB84733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C347040B-7503-4B94-B900-7B1C86F718E3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FEE88E8F-EC8C-42AD-8DF0-434B88351F61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6AC2716E-C408-49CC-9323-74E7EFA92EEA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B54571B8-A685-4C03-85FD-4218167B048F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5E32F1D6-144D-456B-AD20-4DEC2D398682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F6FA7AC7-E398-4521-9CBD-1C4A9C3556D7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B78C51A6-25D3-4E8D-A70D-34ED18703C05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B83E3854-B446-41D2-A36F-D20737A321CD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4A263CD6-52B7-45D2-9D15-1FC0DE5F73B0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7E66ABDB-9369-4057-ADF7-D1704982F73D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96212E2D-1E1B-41E7-958F-3695B4870F27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CF246B78-F4E5-4C93-A12C-B218A1D7048E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DF4F761D-1357-4253-8C5A-A74110EC69E0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205C28BF-7E06-4C5D-AFBB-22E106398A72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206C6F04-DD00-40CC-ABF6-95DADD0F681D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SHOP ASSISTANT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1092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asto, persona, foto, mujer&#10;&#10;Descripción generada automáticamente">
            <a:extLst>
              <a:ext uri="{FF2B5EF4-FFF2-40B4-BE49-F238E27FC236}">
                <a16:creationId xmlns:a16="http://schemas.microsoft.com/office/drawing/2014/main" id="{614D384C-30EA-4067-A73A-0FA6F91774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5FDBBEC6-EC20-4A18-914D-8FCEC7B8E274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3314A2EA-D31E-4C5B-8AC7-048C559C987C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EBF2A7EE-79BE-4A43-8A6C-619D34EA1563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B09032B3-88DC-462F-B929-28A7FF501984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C33F8F46-CC1A-402F-BDB7-8996D5F7246C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E2017ADD-C8BC-4930-93E3-F941A5D99FAA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0D26A47E-8C6E-4FDC-97EE-D24397946BA9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29EE72CA-2A9C-4F6E-9D0C-D0FFDE9A4E52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D44EB20C-4783-4338-8D1D-410D8E978920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096707FD-4B0A-4955-AED6-96116A9FAAC2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8BE9F76D-0189-46E9-B2D2-C8830CA5CB5D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5BE0B027-BE99-40E9-BC6F-9DCF7203CC00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545BFB1B-8C0F-4266-BFD7-95FFA6CFDD84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7AECAD56-6BF6-421C-8319-7761D2C1466B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78B1B619-3C98-4742-BE38-F5E462C65020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19D86B94-9D21-4ED2-928B-5E7976213476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CB4EE056-10B6-405F-B611-6D0E9EFFED5C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6C49B468-6AF5-469E-9948-089584780574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7BEB0289-063C-47F9-A8C8-E23005645D2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5134122F-FE8B-4654-864E-3A8D7AA67F75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6CE3310B-72B5-4A0D-B28F-E7810777E075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A20B2651-623F-487E-8E19-72DE4B009274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WRITER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4904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2DC4BF46-DF42-4804-9652-BDEB49A2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BA7D1-7327-491F-8C8A-9863CB2A21ED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4173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7CB0EDA-CA80-45C7-A2C9-2821AE20BBC3}"/>
              </a:ext>
            </a:extLst>
          </p:cNvPr>
          <p:cNvSpPr txBox="1"/>
          <p:nvPr/>
        </p:nvSpPr>
        <p:spPr>
          <a:xfrm>
            <a:off x="1235903" y="1504696"/>
            <a:ext cx="9720191" cy="3650060"/>
          </a:xfrm>
          <a:prstGeom prst="rect">
            <a:avLst/>
          </a:prstGeom>
          <a:noFill/>
        </p:spPr>
        <p:txBody>
          <a:bodyPr wrap="square" lIns="48600" tIns="24300" rIns="48600" bIns="24300" rtlCol="0" anchor="t">
            <a:spAutoFit/>
          </a:bodyPr>
          <a:lstStyle/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Hello teachers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help you prepare activities for distance teaching, we have created different templates to create material, contextualized games for practicing content of our curriculum and spreadsheets for data management. 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These resources are part of an online teacher resource pack for you. 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are more than welcome to use and customize them as you need. 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can download this template and more resources from the website www.oportunidadenlinea.cl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 you soon.</a:t>
            </a:r>
          </a:p>
        </p:txBody>
      </p:sp>
      <p:pic>
        <p:nvPicPr>
          <p:cNvPr id="11" name="Imagen 10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08DEE74E-1ED6-4E31-ADA9-04027F5315F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294" y="5154756"/>
            <a:ext cx="1257407" cy="1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78907"/>
      </p:ext>
    </p:extLst>
  </p:cSld>
  <p:clrMapOvr>
    <a:masterClrMapping/>
  </p:clrMapOvr>
</p:sld>
</file>

<file path=ppt/theme/theme1.xml><?xml version="1.0" encoding="utf-8"?>
<a:theme xmlns:a="http://schemas.openxmlformats.org/drawingml/2006/main" name="2_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2892</TotalTime>
  <Words>307</Words>
  <Application>Microsoft Office PowerPoint</Application>
  <PresentationFormat>Panorámica</PresentationFormat>
  <Paragraphs>187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Open Sans Light</vt:lpstr>
      <vt:lpstr>Calibri</vt:lpstr>
      <vt:lpstr>Arial</vt:lpstr>
      <vt:lpstr>Open Sans ExtraBold</vt:lpstr>
      <vt:lpstr>Open Sans</vt:lpstr>
      <vt:lpstr>2_Tema de Office</vt:lpstr>
      <vt:lpstr>Tema de Office</vt:lpstr>
      <vt:lpstr>1_Tema de Office</vt:lpstr>
      <vt:lpstr>Presentación de PowerPoint</vt:lpstr>
      <vt:lpstr>Reveal the picture by saying the number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derrazuriz2018 derrazuriz2018</dc:creator>
  <cp:lastModifiedBy>Karla Raipán</cp:lastModifiedBy>
  <cp:revision>157</cp:revision>
  <dcterms:created xsi:type="dcterms:W3CDTF">2019-02-07T18:47:38Z</dcterms:created>
  <dcterms:modified xsi:type="dcterms:W3CDTF">2020-09-24T14:27:42Z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