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02" r:id="rId1"/>
    <p:sldMasterId id="2147483672" r:id="rId2"/>
    <p:sldMasterId id="2147483690" r:id="rId3"/>
    <p:sldMasterId id="2147483705" r:id="rId4"/>
  </p:sldMasterIdLst>
  <p:notesMasterIdLst>
    <p:notesMasterId r:id="rId25"/>
  </p:notesMasterIdLst>
  <p:sldIdLst>
    <p:sldId id="261" r:id="rId5"/>
    <p:sldId id="259" r:id="rId6"/>
    <p:sldId id="260" r:id="rId7"/>
    <p:sldId id="270" r:id="rId8"/>
    <p:sldId id="271" r:id="rId9"/>
    <p:sldId id="274" r:id="rId10"/>
    <p:sldId id="272" r:id="rId11"/>
    <p:sldId id="275" r:id="rId12"/>
    <p:sldId id="276" r:id="rId13"/>
    <p:sldId id="278" r:id="rId14"/>
    <p:sldId id="277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7" r:id="rId23"/>
    <p:sldId id="319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  <p:embeddedFont>
      <p:font typeface="Open Sans ExtraBold" panose="020B0906030804020204" pitchFamily="34" charset="0"/>
      <p:bold r:id="rId34"/>
      <p:boldItalic r:id="rId35"/>
    </p:embeddedFont>
    <p:embeddedFont>
      <p:font typeface="Open Sans Light" panose="020B0306030504020204" pitchFamily="34" charset="0"/>
      <p:regular r:id="rId36"/>
      <p:italic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F9C340-1604-45DD-BE12-71E356828BF7}" v="1" dt="2020-09-24T15:16:52.906"/>
    <p1510:client id="{B147BEC9-B9E6-4FDC-B28C-B90E70F7329E}" v="1" dt="2020-09-23T21:43:41.7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712" autoAdjust="0"/>
  </p:normalViewPr>
  <p:slideViewPr>
    <p:cSldViewPr snapToGrid="0" showGuides="1">
      <p:cViewPr varScale="1">
        <p:scale>
          <a:sx n="81" d="100"/>
          <a:sy n="81" d="100"/>
        </p:scale>
        <p:origin x="710" y="62"/>
      </p:cViewPr>
      <p:guideLst>
        <p:guide orient="horz" pos="2160"/>
        <p:guide pos="3863"/>
        <p:guide orient="horz" pos="13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9.fntdata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a Herrera" userId="4f7c59ee-7b94-4650-978a-948ec57c421a" providerId="ADAL" clId="{21B891BB-0BD6-42CE-83A1-116AFBD74BB1}"/>
    <pc:docChg chg="delSld">
      <pc:chgData name="Fernanda Herrera" userId="4f7c59ee-7b94-4650-978a-948ec57c421a" providerId="ADAL" clId="{21B891BB-0BD6-42CE-83A1-116AFBD74BB1}" dt="2020-08-07T20:29:29.415" v="2" actId="47"/>
      <pc:docMkLst>
        <pc:docMk/>
      </pc:docMkLst>
      <pc:sldChg chg="del">
        <pc:chgData name="Fernanda Herrera" userId="4f7c59ee-7b94-4650-978a-948ec57c421a" providerId="ADAL" clId="{21B891BB-0BD6-42CE-83A1-116AFBD74BB1}" dt="2020-08-07T20:29:29.415" v="2" actId="47"/>
        <pc:sldMkLst>
          <pc:docMk/>
          <pc:sldMk cId="3060619408" sldId="264"/>
        </pc:sldMkLst>
      </pc:sldChg>
      <pc:sldChg chg="del">
        <pc:chgData name="Fernanda Herrera" userId="4f7c59ee-7b94-4650-978a-948ec57c421a" providerId="ADAL" clId="{21B891BB-0BD6-42CE-83A1-116AFBD74BB1}" dt="2020-08-07T20:29:28.524" v="0" actId="47"/>
        <pc:sldMkLst>
          <pc:docMk/>
          <pc:sldMk cId="209459020" sldId="268"/>
        </pc:sldMkLst>
      </pc:sldChg>
      <pc:sldChg chg="del">
        <pc:chgData name="Fernanda Herrera" userId="4f7c59ee-7b94-4650-978a-948ec57c421a" providerId="ADAL" clId="{21B891BB-0BD6-42CE-83A1-116AFBD74BB1}" dt="2020-08-07T20:29:28.859" v="1" actId="47"/>
        <pc:sldMkLst>
          <pc:docMk/>
          <pc:sldMk cId="4290717011" sldId="269"/>
        </pc:sldMkLst>
      </pc:sldChg>
    </pc:docChg>
  </pc:docChgLst>
  <pc:docChgLst>
    <pc:chgData name="Paz" userId="4a894438-3204-4c59-b2be-9a7930b9679b" providerId="ADAL" clId="{34486B04-9883-4C0C-867E-1AB76AA66ECD}"/>
    <pc:docChg chg="undo custSel mod addSld delSld modSld sldOrd">
      <pc:chgData name="Paz" userId="4a894438-3204-4c59-b2be-9a7930b9679b" providerId="ADAL" clId="{34486B04-9883-4C0C-867E-1AB76AA66ECD}" dt="2020-08-06T00:37:36.902" v="940"/>
      <pc:docMkLst>
        <pc:docMk/>
      </pc:docMkLst>
      <pc:sldChg chg="del">
        <pc:chgData name="Paz" userId="4a894438-3204-4c59-b2be-9a7930b9679b" providerId="ADAL" clId="{34486B04-9883-4C0C-867E-1AB76AA66ECD}" dt="2020-08-05T23:35:00.127" v="260" actId="47"/>
        <pc:sldMkLst>
          <pc:docMk/>
          <pc:sldMk cId="4182240753" sldId="257"/>
        </pc:sldMkLst>
      </pc:sldChg>
      <pc:sldChg chg="del">
        <pc:chgData name="Paz" userId="4a894438-3204-4c59-b2be-9a7930b9679b" providerId="ADAL" clId="{34486B04-9883-4C0C-867E-1AB76AA66ECD}" dt="2020-08-05T23:35:00.942" v="262" actId="47"/>
        <pc:sldMkLst>
          <pc:docMk/>
          <pc:sldMk cId="2175296566" sldId="258"/>
        </pc:sldMkLst>
      </pc:sldChg>
      <pc:sldChg chg="modSp mod ord">
        <pc:chgData name="Paz" userId="4a894438-3204-4c59-b2be-9a7930b9679b" providerId="ADAL" clId="{34486B04-9883-4C0C-867E-1AB76AA66ECD}" dt="2020-08-06T00:27:52.559" v="833" actId="20577"/>
        <pc:sldMkLst>
          <pc:docMk/>
          <pc:sldMk cId="247524340" sldId="259"/>
        </pc:sldMkLst>
        <pc:spChg chg="mod">
          <ac:chgData name="Paz" userId="4a894438-3204-4c59-b2be-9a7930b9679b" providerId="ADAL" clId="{34486B04-9883-4C0C-867E-1AB76AA66ECD}" dt="2020-08-05T23:58:00.498" v="647" actId="20577"/>
          <ac:spMkLst>
            <pc:docMk/>
            <pc:sldMk cId="247524340" sldId="259"/>
            <ac:spMk id="2" creationId="{398AD470-D0AD-49C6-AE10-A785920852F5}"/>
          </ac:spMkLst>
        </pc:spChg>
        <pc:spChg chg="mod">
          <ac:chgData name="Paz" userId="4a894438-3204-4c59-b2be-9a7930b9679b" providerId="ADAL" clId="{34486B04-9883-4C0C-867E-1AB76AA66ECD}" dt="2020-08-06T00:27:52.559" v="833" actId="20577"/>
          <ac:spMkLst>
            <pc:docMk/>
            <pc:sldMk cId="247524340" sldId="259"/>
            <ac:spMk id="3" creationId="{214A2684-66AB-4C6E-8F1B-D3C4D3FB3B38}"/>
          </ac:spMkLst>
        </pc:spChg>
      </pc:sldChg>
      <pc:sldChg chg="addSp delSp modSp mod modClrScheme modAnim chgLayout">
        <pc:chgData name="Paz" userId="4a894438-3204-4c59-b2be-9a7930b9679b" providerId="ADAL" clId="{34486B04-9883-4C0C-867E-1AB76AA66ECD}" dt="2020-08-06T00:26:03.953" v="725"/>
        <pc:sldMkLst>
          <pc:docMk/>
          <pc:sldMk cId="2270719049" sldId="260"/>
        </pc:sldMkLst>
        <pc:spChg chg="add del mod ord">
          <ac:chgData name="Paz" userId="4a894438-3204-4c59-b2be-9a7930b9679b" providerId="ADAL" clId="{34486B04-9883-4C0C-867E-1AB76AA66ECD}" dt="2020-08-05T22:59:17.050" v="2" actId="478"/>
          <ac:spMkLst>
            <pc:docMk/>
            <pc:sldMk cId="2270719049" sldId="260"/>
            <ac:spMk id="2" creationId="{474DF8CA-1387-4417-BB7F-EB58BFC40125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3" creationId="{8F9EEFE9-0FC0-4DAF-9E9E-963D7D606356}"/>
          </ac:spMkLst>
        </pc:spChg>
        <pc:spChg chg="del mod ord">
          <ac:chgData name="Paz" userId="4a894438-3204-4c59-b2be-9a7930b9679b" providerId="ADAL" clId="{34486B04-9883-4C0C-867E-1AB76AA66ECD}" dt="2020-08-05T22:59:15.599" v="1" actId="700"/>
          <ac:spMkLst>
            <pc:docMk/>
            <pc:sldMk cId="2270719049" sldId="260"/>
            <ac:spMk id="4" creationId="{07F765B0-0114-437A-9294-99157E922227}"/>
          </ac:spMkLst>
        </pc:spChg>
        <pc:spChg chg="del">
          <ac:chgData name="Paz" userId="4a894438-3204-4c59-b2be-9a7930b9679b" providerId="ADAL" clId="{34486B04-9883-4C0C-867E-1AB76AA66ECD}" dt="2020-08-05T22:59:15.599" v="1" actId="700"/>
          <ac:spMkLst>
            <pc:docMk/>
            <pc:sldMk cId="2270719049" sldId="260"/>
            <ac:spMk id="5" creationId="{A808CDE0-0310-4D9D-A1DA-7A50CFF3136F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7" creationId="{6A03B7DA-5560-410A-ADFC-B21B93E1A8BD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9" creationId="{817C8256-1340-4340-8103-F8EA72352E90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11" creationId="{0F5B2116-6AEC-4DAB-AD4A-B948F9D58B94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13" creationId="{4BDF901A-D2B2-496D-8617-84C5D8F44C9D}"/>
          </ac:spMkLst>
        </pc:spChg>
        <pc:spChg chg="add mod">
          <ac:chgData name="Paz" userId="4a894438-3204-4c59-b2be-9a7930b9679b" providerId="ADAL" clId="{34486B04-9883-4C0C-867E-1AB76AA66ECD}" dt="2020-08-05T23:38:12.468" v="355" actId="403"/>
          <ac:spMkLst>
            <pc:docMk/>
            <pc:sldMk cId="2270719049" sldId="260"/>
            <ac:spMk id="14" creationId="{E6C5E6E2-7D6C-4399-89AE-852D6A9A03D3}"/>
          </ac:spMkLst>
        </pc:spChg>
        <pc:spChg chg="add mod">
          <ac:chgData name="Paz" userId="4a894438-3204-4c59-b2be-9a7930b9679b" providerId="ADAL" clId="{34486B04-9883-4C0C-867E-1AB76AA66ECD}" dt="2020-08-05T23:38:52.402" v="365" actId="207"/>
          <ac:spMkLst>
            <pc:docMk/>
            <pc:sldMk cId="2270719049" sldId="260"/>
            <ac:spMk id="15" creationId="{370C4382-8813-4DEB-B6BD-65FE4B0057B6}"/>
          </ac:spMkLst>
        </pc:spChg>
        <pc:spChg chg="add mod">
          <ac:chgData name="Paz" userId="4a894438-3204-4c59-b2be-9a7930b9679b" providerId="ADAL" clId="{34486B04-9883-4C0C-867E-1AB76AA66ECD}" dt="2020-08-05T23:38:49.561" v="364" actId="207"/>
          <ac:spMkLst>
            <pc:docMk/>
            <pc:sldMk cId="2270719049" sldId="260"/>
            <ac:spMk id="17" creationId="{438DE01E-50AC-4795-BE72-ED7BFE9EDD6B}"/>
          </ac:spMkLst>
        </pc:spChg>
        <pc:spChg chg="add mod">
          <ac:chgData name="Paz" userId="4a894438-3204-4c59-b2be-9a7930b9679b" providerId="ADAL" clId="{34486B04-9883-4C0C-867E-1AB76AA66ECD}" dt="2020-08-05T23:41:04.189" v="369" actId="255"/>
          <ac:spMkLst>
            <pc:docMk/>
            <pc:sldMk cId="2270719049" sldId="260"/>
            <ac:spMk id="19" creationId="{FFD3C75B-9985-4283-90E3-062023EDF9FE}"/>
          </ac:spMkLst>
        </pc:spChg>
        <pc:spChg chg="add mod">
          <ac:chgData name="Paz" userId="4a894438-3204-4c59-b2be-9a7930b9679b" providerId="ADAL" clId="{34486B04-9883-4C0C-867E-1AB76AA66ECD}" dt="2020-08-05T23:41:20.112" v="374" actId="255"/>
          <ac:spMkLst>
            <pc:docMk/>
            <pc:sldMk cId="2270719049" sldId="260"/>
            <ac:spMk id="21" creationId="{E00BF0B8-8D5F-4537-A61D-55D4D33EEFF5}"/>
          </ac:spMkLst>
        </pc:spChg>
        <pc:spChg chg="add del mod">
          <ac:chgData name="Paz" userId="4a894438-3204-4c59-b2be-9a7930b9679b" providerId="ADAL" clId="{34486B04-9883-4C0C-867E-1AB76AA66ECD}" dt="2020-08-05T23:02:22.796" v="83" actId="478"/>
          <ac:spMkLst>
            <pc:docMk/>
            <pc:sldMk cId="2270719049" sldId="260"/>
            <ac:spMk id="23" creationId="{0DFC2B67-CC11-4377-9B0B-0EE8DDBA28B8}"/>
          </ac:spMkLst>
        </pc:spChg>
        <pc:spChg chg="add del mod">
          <ac:chgData name="Paz" userId="4a894438-3204-4c59-b2be-9a7930b9679b" providerId="ADAL" clId="{34486B04-9883-4C0C-867E-1AB76AA66ECD}" dt="2020-08-05T23:02:25.389" v="85" actId="478"/>
          <ac:spMkLst>
            <pc:docMk/>
            <pc:sldMk cId="2270719049" sldId="260"/>
            <ac:spMk id="25" creationId="{466AE68E-3129-4AA4-B73F-150B138033C8}"/>
          </ac:spMkLst>
        </pc:spChg>
        <pc:spChg chg="add del mod">
          <ac:chgData name="Paz" userId="4a894438-3204-4c59-b2be-9a7930b9679b" providerId="ADAL" clId="{34486B04-9883-4C0C-867E-1AB76AA66ECD}" dt="2020-08-05T23:02:24.922" v="84" actId="478"/>
          <ac:spMkLst>
            <pc:docMk/>
            <pc:sldMk cId="2270719049" sldId="260"/>
            <ac:spMk id="27" creationId="{608FB4CE-A369-4053-A0CC-F5DCBD23E519}"/>
          </ac:spMkLst>
        </pc:spChg>
        <pc:spChg chg="add del mod">
          <ac:chgData name="Paz" userId="4a894438-3204-4c59-b2be-9a7930b9679b" providerId="ADAL" clId="{34486B04-9883-4C0C-867E-1AB76AA66ECD}" dt="2020-08-05T23:02:25.906" v="86" actId="478"/>
          <ac:spMkLst>
            <pc:docMk/>
            <pc:sldMk cId="2270719049" sldId="260"/>
            <ac:spMk id="29" creationId="{17848677-90BB-441F-8637-B36A44762340}"/>
          </ac:spMkLst>
        </pc:spChg>
        <pc:spChg chg="add mod">
          <ac:chgData name="Paz" userId="4a894438-3204-4c59-b2be-9a7930b9679b" providerId="ADAL" clId="{34486B04-9883-4C0C-867E-1AB76AA66ECD}" dt="2020-08-05T23:53:10.400" v="508" actId="255"/>
          <ac:spMkLst>
            <pc:docMk/>
            <pc:sldMk cId="2270719049" sldId="260"/>
            <ac:spMk id="31" creationId="{3F064867-75A1-450A-97FC-9AFE60646D43}"/>
          </ac:spMkLst>
        </pc:spChg>
        <pc:spChg chg="add mod">
          <ac:chgData name="Paz" userId="4a894438-3204-4c59-b2be-9a7930b9679b" providerId="ADAL" clId="{34486B04-9883-4C0C-867E-1AB76AA66ECD}" dt="2020-08-05T23:52:55.461" v="502" actId="255"/>
          <ac:spMkLst>
            <pc:docMk/>
            <pc:sldMk cId="2270719049" sldId="260"/>
            <ac:spMk id="33" creationId="{FF03B84D-F7C9-4795-8654-CFF5D16BA0C5}"/>
          </ac:spMkLst>
        </pc:spChg>
        <pc:spChg chg="add mod">
          <ac:chgData name="Paz" userId="4a894438-3204-4c59-b2be-9a7930b9679b" providerId="ADAL" clId="{34486B04-9883-4C0C-867E-1AB76AA66ECD}" dt="2020-08-05T23:52:16.209" v="493" actId="197"/>
          <ac:spMkLst>
            <pc:docMk/>
            <pc:sldMk cId="2270719049" sldId="260"/>
            <ac:spMk id="35" creationId="{569EE698-FF72-4A86-AA5A-E88108968380}"/>
          </ac:spMkLst>
        </pc:spChg>
        <pc:spChg chg="add mod">
          <ac:chgData name="Paz" userId="4a894438-3204-4c59-b2be-9a7930b9679b" providerId="ADAL" clId="{34486B04-9883-4C0C-867E-1AB76AA66ECD}" dt="2020-08-05T23:53:28.291" v="520" actId="207"/>
          <ac:spMkLst>
            <pc:docMk/>
            <pc:sldMk cId="2270719049" sldId="260"/>
            <ac:spMk id="37" creationId="{F4B086D8-3D4E-4132-B656-9162D65E128B}"/>
          </ac:spMkLst>
        </pc:spChg>
        <pc:spChg chg="add mod">
          <ac:chgData name="Paz" userId="4a894438-3204-4c59-b2be-9a7930b9679b" providerId="ADAL" clId="{34486B04-9883-4C0C-867E-1AB76AA66ECD}" dt="2020-08-05T23:52:35.151" v="497" actId="404"/>
          <ac:spMkLst>
            <pc:docMk/>
            <pc:sldMk cId="2270719049" sldId="260"/>
            <ac:spMk id="39" creationId="{FD76CB42-D5B2-4A94-820B-36D9B36C1198}"/>
          </ac:spMkLst>
        </pc:spChg>
        <pc:spChg chg="add mod">
          <ac:chgData name="Paz" userId="4a894438-3204-4c59-b2be-9a7930b9679b" providerId="ADAL" clId="{34486B04-9883-4C0C-867E-1AB76AA66ECD}" dt="2020-08-05T23:45:42.896" v="416" actId="255"/>
          <ac:spMkLst>
            <pc:docMk/>
            <pc:sldMk cId="2270719049" sldId="260"/>
            <ac:spMk id="41" creationId="{E75C5FC0-3007-46DC-8E37-C671CA188524}"/>
          </ac:spMkLst>
        </pc:spChg>
        <pc:spChg chg="add mod">
          <ac:chgData name="Paz" userId="4a894438-3204-4c59-b2be-9a7930b9679b" providerId="ADAL" clId="{34486B04-9883-4C0C-867E-1AB76AA66ECD}" dt="2020-08-05T23:46:01.369" v="429" actId="403"/>
          <ac:spMkLst>
            <pc:docMk/>
            <pc:sldMk cId="2270719049" sldId="260"/>
            <ac:spMk id="43" creationId="{33EC7FF8-8C2D-4D37-B46E-C86922F73946}"/>
          </ac:spMkLst>
        </pc:spChg>
        <pc:spChg chg="add mod">
          <ac:chgData name="Paz" userId="4a894438-3204-4c59-b2be-9a7930b9679b" providerId="ADAL" clId="{34486B04-9883-4C0C-867E-1AB76AA66ECD}" dt="2020-08-05T23:46:25.400" v="436" actId="255"/>
          <ac:spMkLst>
            <pc:docMk/>
            <pc:sldMk cId="2270719049" sldId="260"/>
            <ac:spMk id="45" creationId="{F2FBF052-4E48-44EC-B87B-3186167184D5}"/>
          </ac:spMkLst>
        </pc:spChg>
        <pc:spChg chg="add mod">
          <ac:chgData name="Paz" userId="4a894438-3204-4c59-b2be-9a7930b9679b" providerId="ADAL" clId="{34486B04-9883-4C0C-867E-1AB76AA66ECD}" dt="2020-08-05T23:46:34.876" v="441" actId="255"/>
          <ac:spMkLst>
            <pc:docMk/>
            <pc:sldMk cId="2270719049" sldId="260"/>
            <ac:spMk id="47" creationId="{155E6EE3-24AB-4F0D-A0D2-8A587E417891}"/>
          </ac:spMkLst>
        </pc:spChg>
        <pc:spChg chg="add mod">
          <ac:chgData name="Paz" userId="4a894438-3204-4c59-b2be-9a7930b9679b" providerId="ADAL" clId="{34486B04-9883-4C0C-867E-1AB76AA66ECD}" dt="2020-08-05T23:46:49.208" v="446" actId="207"/>
          <ac:spMkLst>
            <pc:docMk/>
            <pc:sldMk cId="2270719049" sldId="260"/>
            <ac:spMk id="49" creationId="{93BFB567-1E4D-45EF-AAEF-6628BD1BBB17}"/>
          </ac:spMkLst>
        </pc:spChg>
        <pc:spChg chg="add mod">
          <ac:chgData name="Paz" userId="4a894438-3204-4c59-b2be-9a7930b9679b" providerId="ADAL" clId="{34486B04-9883-4C0C-867E-1AB76AA66ECD}" dt="2020-08-05T23:54:58.671" v="549" actId="207"/>
          <ac:spMkLst>
            <pc:docMk/>
            <pc:sldMk cId="2270719049" sldId="260"/>
            <ac:spMk id="51" creationId="{F88DD354-3DBD-4E3C-A707-BA43D1CF38E7}"/>
          </ac:spMkLst>
        </pc:spChg>
        <pc:spChg chg="add mod">
          <ac:chgData name="Paz" userId="4a894438-3204-4c59-b2be-9a7930b9679b" providerId="ADAL" clId="{34486B04-9883-4C0C-867E-1AB76AA66ECD}" dt="2020-08-05T23:54:47.263" v="544" actId="255"/>
          <ac:spMkLst>
            <pc:docMk/>
            <pc:sldMk cId="2270719049" sldId="260"/>
            <ac:spMk id="53" creationId="{D67C661F-88D2-480C-BF83-F46848C4D0C6}"/>
          </ac:spMkLst>
        </pc:spChg>
        <pc:spChg chg="add mod">
          <ac:chgData name="Paz" userId="4a894438-3204-4c59-b2be-9a7930b9679b" providerId="ADAL" clId="{34486B04-9883-4C0C-867E-1AB76AA66ECD}" dt="2020-08-05T23:54:36.333" v="539" actId="255"/>
          <ac:spMkLst>
            <pc:docMk/>
            <pc:sldMk cId="2270719049" sldId="260"/>
            <ac:spMk id="55" creationId="{0EA3A389-03B7-4583-AEB0-D579C99C2486}"/>
          </ac:spMkLst>
        </pc:spChg>
        <pc:spChg chg="add mod">
          <ac:chgData name="Paz" userId="4a894438-3204-4c59-b2be-9a7930b9679b" providerId="ADAL" clId="{34486B04-9883-4C0C-867E-1AB76AA66ECD}" dt="2020-08-05T23:54:09.927" v="532" actId="255"/>
          <ac:spMkLst>
            <pc:docMk/>
            <pc:sldMk cId="2270719049" sldId="260"/>
            <ac:spMk id="57" creationId="{8D844EF8-EAAC-4F7F-8094-13BC8D19B751}"/>
          </ac:spMkLst>
        </pc:spChg>
        <pc:spChg chg="add mod">
          <ac:chgData name="Paz" userId="4a894438-3204-4c59-b2be-9a7930b9679b" providerId="ADAL" clId="{34486B04-9883-4C0C-867E-1AB76AA66ECD}" dt="2020-08-05T23:53:46.425" v="526" actId="197"/>
          <ac:spMkLst>
            <pc:docMk/>
            <pc:sldMk cId="2270719049" sldId="260"/>
            <ac:spMk id="59" creationId="{87149403-0AFE-4644-B537-067B34239101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0" creationId="{37A4417E-CCF8-4B37-88EB-1131B97D8FEC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1" creationId="{9E4F2E9D-A440-4C06-80E4-9C6763284F36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2" creationId="{24C6B539-C772-45A3-A796-5778BB90684F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3" creationId="{0616F5E8-48F8-482C-9194-EFF7FEBC68C2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4" creationId="{36FD8599-0854-4BCB-9EA8-CC38683EF3A9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5" creationId="{2F5CE380-83A2-400D-914A-8ECB09B023EA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6" creationId="{2B6B4F89-A5F6-4199-909F-F6931F2C7F94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7" creationId="{7266CDD0-3B27-4E41-8729-25D2524BAFFC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8" creationId="{3DCC1C91-BB59-4F16-88CD-165CDF656A83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9" creationId="{D29DE453-7727-4CE5-8FD8-9C71E1189B19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70" creationId="{7D66DED0-C474-46E7-BB40-19D22CDB8036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71" creationId="{B1E29203-4D1E-4435-BF9D-67B1D10690A2}"/>
          </ac:spMkLst>
        </pc:spChg>
        <pc:spChg chg="add del mod">
          <ac:chgData name="Paz" userId="4a894438-3204-4c59-b2be-9a7930b9679b" providerId="ADAL" clId="{34486B04-9883-4C0C-867E-1AB76AA66ECD}" dt="2020-08-05T23:19:53.569" v="217" actId="478"/>
          <ac:spMkLst>
            <pc:docMk/>
            <pc:sldMk cId="2270719049" sldId="260"/>
            <ac:spMk id="72" creationId="{1915ED90-ED4D-44DA-B66E-CB6FE36C6B91}"/>
          </ac:spMkLst>
        </pc:spChg>
        <pc:spChg chg="add mod">
          <ac:chgData name="Paz" userId="4a894438-3204-4c59-b2be-9a7930b9679b" providerId="ADAL" clId="{34486B04-9883-4C0C-867E-1AB76AA66ECD}" dt="2020-08-05T23:54:16.897" v="534" actId="14100"/>
          <ac:spMkLst>
            <pc:docMk/>
            <pc:sldMk cId="2270719049" sldId="260"/>
            <ac:spMk id="73" creationId="{0E4C37A1-B8DF-4DCC-B595-3FA7BAAF3858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4" creationId="{C3C94627-559C-4E6C-8D8F-3E3DBB229CF2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5" creationId="{95A066C2-81FF-4A51-900C-E7382DB26D0D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6" creationId="{101075ED-13F0-46DD-990D-C417EEFFE666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7" creationId="{B4360A27-906E-4B4F-8025-7461F8EE4827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8" creationId="{B81FC8CC-B1BD-4901-9B25-7BA186DC6C80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9" creationId="{F485E1A7-2D09-4FE1-A3CE-F05376870D16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0" creationId="{F30C354D-4924-46BB-A18F-D4E2BEB0339D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1" creationId="{F8C41AC1-C54F-48A3-8563-F004A184908B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2" creationId="{4FADF444-06A9-450F-8FF0-FE0D7C110862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3" creationId="{3DB2E84B-A085-47B0-8219-5A29B67BF907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4" creationId="{01CBA7DD-D141-40D1-A568-354BFFF6A9AC}"/>
          </ac:spMkLst>
        </pc:spChg>
        <pc:spChg chg="add del mod">
          <ac:chgData name="Paz" userId="4a894438-3204-4c59-b2be-9a7930b9679b" providerId="ADAL" clId="{34486B04-9883-4C0C-867E-1AB76AA66ECD}" dt="2020-08-05T23:44:08.061" v="405" actId="767"/>
          <ac:spMkLst>
            <pc:docMk/>
            <pc:sldMk cId="2270719049" sldId="260"/>
            <ac:spMk id="85" creationId="{B60772A2-A1BC-4775-A177-2063FFD5CC34}"/>
          </ac:spMkLst>
        </pc:spChg>
        <pc:spChg chg="add mod ord">
          <ac:chgData name="Paz" userId="4a894438-3204-4c59-b2be-9a7930b9679b" providerId="ADAL" clId="{34486B04-9883-4C0C-867E-1AB76AA66ECD}" dt="2020-08-06T00:22:53.383" v="709" actId="167"/>
          <ac:spMkLst>
            <pc:docMk/>
            <pc:sldMk cId="2270719049" sldId="260"/>
            <ac:spMk id="91" creationId="{FDCAE7EE-90EB-420F-948D-8E8DA7A2A09B}"/>
          </ac:spMkLst>
        </pc:spChg>
        <pc:grpChg chg="add mod">
          <ac:chgData name="Paz" userId="4a894438-3204-4c59-b2be-9a7930b9679b" providerId="ADAL" clId="{34486B04-9883-4C0C-867E-1AB76AA66ECD}" dt="2020-08-05T23:44:05.335" v="401" actId="164"/>
          <ac:grpSpMkLst>
            <pc:docMk/>
            <pc:sldMk cId="2270719049" sldId="260"/>
            <ac:grpSpMk id="86" creationId="{D225C4EC-A9C5-47D1-9E79-C95C89F8B2BB}"/>
          </ac:grpSpMkLst>
        </pc:grpChg>
        <pc:picChg chg="add del mod">
          <ac:chgData name="Paz" userId="4a894438-3204-4c59-b2be-9a7930b9679b" providerId="ADAL" clId="{34486B04-9883-4C0C-867E-1AB76AA66ECD}" dt="2020-08-06T00:15:38.821" v="658" actId="478"/>
          <ac:picMkLst>
            <pc:docMk/>
            <pc:sldMk cId="2270719049" sldId="260"/>
            <ac:picMk id="88" creationId="{64AEF392-00C3-4402-BCD9-CD1137CD8336}"/>
          </ac:picMkLst>
        </pc:picChg>
        <pc:picChg chg="add mod ord modCrop">
          <ac:chgData name="Paz" userId="4a894438-3204-4c59-b2be-9a7930b9679b" providerId="ADAL" clId="{34486B04-9883-4C0C-867E-1AB76AA66ECD}" dt="2020-08-06T00:22:57.745" v="710" actId="167"/>
          <ac:picMkLst>
            <pc:docMk/>
            <pc:sldMk cId="2270719049" sldId="260"/>
            <ac:picMk id="90" creationId="{3AAFC660-B79B-46DE-8B58-6633AC1FDA9C}"/>
          </ac:picMkLst>
        </pc:picChg>
      </pc:sldChg>
      <pc:sldChg chg="addSp delSp modSp mod ord modClrScheme chgLayout">
        <pc:chgData name="Paz" userId="4a894438-3204-4c59-b2be-9a7930b9679b" providerId="ADAL" clId="{34486B04-9883-4C0C-867E-1AB76AA66ECD}" dt="2020-08-06T00:27:32.113" v="789" actId="1076"/>
        <pc:sldMkLst>
          <pc:docMk/>
          <pc:sldMk cId="3854369307" sldId="261"/>
        </pc:sldMkLst>
        <pc:spChg chg="del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2" creationId="{AB1450D0-5B16-4B88-868B-5091B4A9F5F3}"/>
          </ac:spMkLst>
        </pc:spChg>
        <pc:spChg chg="del mod ord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3" creationId="{90EE1455-3D23-4580-9AEB-E2E4BCB4202F}"/>
          </ac:spMkLst>
        </pc:spChg>
        <pc:spChg chg="del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4" creationId="{B54FACA6-638F-4251-9FE2-ADB7C85CDCCF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5" creationId="{A349ADEB-0396-474D-BE0D-BFA462E111F5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6" creationId="{F4563C76-C245-4646-9ED8-3482A0FF4FAC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7" creationId="{40648F09-2E26-482C-BAF2-F57A4BEA1D2F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8" creationId="{8EEE377D-51F4-4DA1-9026-AFF333A0C83D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9" creationId="{3629635B-C72C-442D-88B0-CDA35BEC43C8}"/>
          </ac:spMkLst>
        </pc:spChg>
        <pc:spChg chg="add del mod ord">
          <ac:chgData name="Paz" userId="4a894438-3204-4c59-b2be-9a7930b9679b" providerId="ADAL" clId="{34486B04-9883-4C0C-867E-1AB76AA66ECD}" dt="2020-08-05T23:37:16.960" v="304" actId="931"/>
          <ac:spMkLst>
            <pc:docMk/>
            <pc:sldMk cId="3854369307" sldId="261"/>
            <ac:spMk id="10" creationId="{C7773299-EBE8-4E92-BF95-7059512297E2}"/>
          </ac:spMkLst>
        </pc:spChg>
        <pc:spChg chg="add mod ord">
          <ac:chgData name="Paz" userId="4a894438-3204-4c59-b2be-9a7930b9679b" providerId="ADAL" clId="{34486B04-9883-4C0C-867E-1AB76AA66ECD}" dt="2020-08-06T00:27:13.191" v="784" actId="20577"/>
          <ac:spMkLst>
            <pc:docMk/>
            <pc:sldMk cId="3854369307" sldId="261"/>
            <ac:spMk id="11" creationId="{F3D89DB3-44F8-4F4A-AE7B-E3F7385D985C}"/>
          </ac:spMkLst>
        </pc:spChg>
        <pc:picChg chg="add mod modCrop">
          <ac:chgData name="Paz" userId="4a894438-3204-4c59-b2be-9a7930b9679b" providerId="ADAL" clId="{34486B04-9883-4C0C-867E-1AB76AA66ECD}" dt="2020-08-05T23:37:37.840" v="311" actId="1076"/>
          <ac:picMkLst>
            <pc:docMk/>
            <pc:sldMk cId="3854369307" sldId="261"/>
            <ac:picMk id="13" creationId="{EBD500FD-1E7E-43C9-A5A0-2F2104173AF8}"/>
          </ac:picMkLst>
        </pc:picChg>
        <pc:picChg chg="add mod">
          <ac:chgData name="Paz" userId="4a894438-3204-4c59-b2be-9a7930b9679b" providerId="ADAL" clId="{34486B04-9883-4C0C-867E-1AB76AA66ECD}" dt="2020-08-06T00:27:32.113" v="789" actId="1076"/>
          <ac:picMkLst>
            <pc:docMk/>
            <pc:sldMk cId="3854369307" sldId="261"/>
            <ac:picMk id="15" creationId="{C2AAF718-5F7B-450F-9FBF-7993F3C07877}"/>
          </ac:picMkLst>
        </pc:picChg>
      </pc:sldChg>
      <pc:sldChg chg="del">
        <pc:chgData name="Paz" userId="4a894438-3204-4c59-b2be-9a7930b9679b" providerId="ADAL" clId="{34486B04-9883-4C0C-867E-1AB76AA66ECD}" dt="2020-08-06T00:26:34.983" v="726" actId="47"/>
        <pc:sldMkLst>
          <pc:docMk/>
          <pc:sldMk cId="1054744879" sldId="262"/>
        </pc:sldMkLst>
      </pc:sldChg>
      <pc:sldChg chg="del">
        <pc:chgData name="Paz" userId="4a894438-3204-4c59-b2be-9a7930b9679b" providerId="ADAL" clId="{34486B04-9883-4C0C-867E-1AB76AA66ECD}" dt="2020-08-06T00:28:26.696" v="835" actId="47"/>
        <pc:sldMkLst>
          <pc:docMk/>
          <pc:sldMk cId="3971924836" sldId="265"/>
        </pc:sldMkLst>
      </pc:sldChg>
      <pc:sldChg chg="del">
        <pc:chgData name="Paz" userId="4a894438-3204-4c59-b2be-9a7930b9679b" providerId="ADAL" clId="{34486B04-9883-4C0C-867E-1AB76AA66ECD}" dt="2020-08-05T22:59:08.851" v="0" actId="47"/>
        <pc:sldMkLst>
          <pc:docMk/>
          <pc:sldMk cId="1276717670" sldId="266"/>
        </pc:sldMkLst>
      </pc:sldChg>
      <pc:sldChg chg="del">
        <pc:chgData name="Paz" userId="4a894438-3204-4c59-b2be-9a7930b9679b" providerId="ADAL" clId="{34486B04-9883-4C0C-867E-1AB76AA66ECD}" dt="2020-08-06T00:26:35.906" v="728" actId="47"/>
        <pc:sldMkLst>
          <pc:docMk/>
          <pc:sldMk cId="633968858" sldId="270"/>
        </pc:sldMkLst>
      </pc:sldChg>
      <pc:sldChg chg="addSp delSp modSp new mod modAnim">
        <pc:chgData name="Paz" userId="4a894438-3204-4c59-b2be-9a7930b9679b" providerId="ADAL" clId="{34486B04-9883-4C0C-867E-1AB76AA66ECD}" dt="2020-08-06T00:32:23.468" v="917"/>
        <pc:sldMkLst>
          <pc:docMk/>
          <pc:sldMk cId="3419275948" sldId="270"/>
        </pc:sldMkLst>
        <pc:spChg chg="del">
          <ac:chgData name="Paz" userId="4a894438-3204-4c59-b2be-9a7930b9679b" providerId="ADAL" clId="{34486B04-9883-4C0C-867E-1AB76AA66ECD}" dt="2020-08-06T00:28:38.351" v="837" actId="931"/>
          <ac:spMkLst>
            <pc:docMk/>
            <pc:sldMk cId="3419275948" sldId="270"/>
            <ac:spMk id="2" creationId="{3B846FC7-733E-454D-9EE3-34DA6E41A796}"/>
          </ac:spMkLst>
        </pc:spChg>
        <pc:spChg chg="add mod">
          <ac:chgData name="Paz" userId="4a894438-3204-4c59-b2be-9a7930b9679b" providerId="ADAL" clId="{34486B04-9883-4C0C-867E-1AB76AA66ECD}" dt="2020-08-06T00:31:54.418" v="915" actId="1076"/>
          <ac:spMkLst>
            <pc:docMk/>
            <pc:sldMk cId="3419275948" sldId="270"/>
            <ac:spMk id="5" creationId="{C971D81D-71AC-4449-A28A-30A9433BDED3}"/>
          </ac:spMkLst>
        </pc:spChg>
        <pc:spChg chg="add del mod">
          <ac:chgData name="Paz" userId="4a894438-3204-4c59-b2be-9a7930b9679b" providerId="ADAL" clId="{34486B04-9883-4C0C-867E-1AB76AA66ECD}" dt="2020-08-06T00:31:00.314" v="901" actId="478"/>
          <ac:spMkLst>
            <pc:docMk/>
            <pc:sldMk cId="3419275948" sldId="270"/>
            <ac:spMk id="7" creationId="{F92E8DB3-69AD-4D69-A57F-BE61EA1D7F68}"/>
          </ac:spMkLst>
        </pc:spChg>
        <pc:spChg chg="add mod">
          <ac:chgData name="Paz" userId="4a894438-3204-4c59-b2be-9a7930b9679b" providerId="ADAL" clId="{34486B04-9883-4C0C-867E-1AB76AA66ECD}" dt="2020-08-06T00:31:19.114" v="907" actId="13822"/>
          <ac:spMkLst>
            <pc:docMk/>
            <pc:sldMk cId="3419275948" sldId="270"/>
            <ac:spMk id="8" creationId="{0823DB92-A4E2-41C5-A8B9-A5F4371CD9CF}"/>
          </ac:spMkLst>
        </pc:spChg>
        <pc:picChg chg="add mod">
          <ac:chgData name="Paz" userId="4a894438-3204-4c59-b2be-9a7930b9679b" providerId="ADAL" clId="{34486B04-9883-4C0C-867E-1AB76AA66ECD}" dt="2020-08-06T00:28:41.673" v="838" actId="27614"/>
          <ac:picMkLst>
            <pc:docMk/>
            <pc:sldMk cId="3419275948" sldId="270"/>
            <ac:picMk id="4" creationId="{11ADD2D7-8DDE-40BB-B4A3-14DF4BCA556A}"/>
          </ac:picMkLst>
        </pc:picChg>
        <pc:picChg chg="add mod">
          <ac:chgData name="Paz" userId="4a894438-3204-4c59-b2be-9a7930b9679b" providerId="ADAL" clId="{34486B04-9883-4C0C-867E-1AB76AA66ECD}" dt="2020-08-06T00:31:53.306" v="914" actId="1076"/>
          <ac:picMkLst>
            <pc:docMk/>
            <pc:sldMk cId="3419275948" sldId="270"/>
            <ac:picMk id="10" creationId="{C1516287-0B15-4625-907E-3A84E002AAA6}"/>
          </ac:picMkLst>
        </pc:picChg>
      </pc:sldChg>
      <pc:sldChg chg="addSp delSp modSp new mod modAnim">
        <pc:chgData name="Paz" userId="4a894438-3204-4c59-b2be-9a7930b9679b" providerId="ADAL" clId="{34486B04-9883-4C0C-867E-1AB76AA66ECD}" dt="2020-08-06T00:37:36.902" v="940"/>
        <pc:sldMkLst>
          <pc:docMk/>
          <pc:sldMk cId="3329117610" sldId="271"/>
        </pc:sldMkLst>
        <pc:spChg chg="del">
          <ac:chgData name="Paz" userId="4a894438-3204-4c59-b2be-9a7930b9679b" providerId="ADAL" clId="{34486B04-9883-4C0C-867E-1AB76AA66ECD}" dt="2020-08-06T00:36:17.645" v="921" actId="478"/>
          <ac:spMkLst>
            <pc:docMk/>
            <pc:sldMk cId="3329117610" sldId="271"/>
            <ac:spMk id="2" creationId="{124EE8DA-05F4-482E-88C8-7D3943BDC523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4" creationId="{B98DD7D5-98EC-47D7-B2EA-E380E1375B39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5" creationId="{384D3BEE-E885-4B75-9476-566D2FE026E2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6" creationId="{E70F2811-CEE2-4D72-A7C3-2F7273D8EDAC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7" creationId="{8EB0EC50-86BD-4658-82FB-028A7D131F7F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8" creationId="{8E166F6B-6144-4BD0-AAE4-0DC7DE87DDBD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9" creationId="{C6543C4D-7592-4A1D-BAF3-955011BC4217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0" creationId="{1264C177-1186-4538-A4A6-46C8EF70A7C4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1" creationId="{E9DB7F09-6907-498C-8D3A-F549A127A771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2" creationId="{5E7BEE8F-8CB4-48A4-B187-1B4311DDA53C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3" creationId="{9E4336B1-AF02-45C6-8109-9419F4803331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4" creationId="{F225C537-2ECD-4C65-A7F8-141F4D1A560F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5" creationId="{4CBD616B-29EF-4947-953D-51D0750DCF60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6" creationId="{518B60A7-A49D-48F5-9962-BD551DBDF2E5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7" creationId="{FF2F40E2-763C-4D59-BA76-83217BF46990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8" creationId="{1E4FC4BA-8FBD-4B64-936B-9BE2DFC11B0D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9" creationId="{5A283786-213E-40C7-8E75-DBCEA82F3267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0" creationId="{9055D834-37E8-41C2-A205-AB3714337E84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1" creationId="{FF5F392B-15F7-4C2C-B7F0-09822BD8A9E8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2" creationId="{13AC10BE-50F5-4455-B958-E978046A244B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3" creationId="{6AF4E47D-EAE5-4A78-8A6E-6266273D9B40}"/>
          </ac:spMkLst>
        </pc:spChg>
        <pc:spChg chg="add mod">
          <ac:chgData name="Paz" userId="4a894438-3204-4c59-b2be-9a7930b9679b" providerId="ADAL" clId="{34486B04-9883-4C0C-867E-1AB76AA66ECD}" dt="2020-08-06T00:36:53.677" v="938" actId="20577"/>
          <ac:spMkLst>
            <pc:docMk/>
            <pc:sldMk cId="3329117610" sldId="271"/>
            <ac:spMk id="24" creationId="{DE820E3D-D7D8-4123-9C15-592C2932DABD}"/>
          </ac:spMkLst>
        </pc:spChg>
        <pc:spChg chg="add mod">
          <ac:chgData name="Paz" userId="4a894438-3204-4c59-b2be-9a7930b9679b" providerId="ADAL" clId="{34486B04-9883-4C0C-867E-1AB76AA66ECD}" dt="2020-08-06T00:36:48.390" v="924"/>
          <ac:spMkLst>
            <pc:docMk/>
            <pc:sldMk cId="3329117610" sldId="271"/>
            <ac:spMk id="25" creationId="{093D17FF-FDCE-4ED7-AC33-1EF50F6411BE}"/>
          </ac:spMkLst>
        </pc:spChg>
        <pc:picChg chg="add del mod">
          <ac:chgData name="Paz" userId="4a894438-3204-4c59-b2be-9a7930b9679b" providerId="ADAL" clId="{34486B04-9883-4C0C-867E-1AB76AA66ECD}" dt="2020-08-06T00:36:39.819" v="923" actId="478"/>
          <ac:picMkLst>
            <pc:docMk/>
            <pc:sldMk cId="3329117610" sldId="271"/>
            <ac:picMk id="3" creationId="{1ED8AC31-935B-46E4-B0DE-CA3BCF542F27}"/>
          </ac:picMkLst>
        </pc:picChg>
      </pc:sldChg>
      <pc:sldChg chg="del">
        <pc:chgData name="Paz" userId="4a894438-3204-4c59-b2be-9a7930b9679b" providerId="ADAL" clId="{34486B04-9883-4C0C-867E-1AB76AA66ECD}" dt="2020-08-06T00:28:25.847" v="834" actId="47"/>
        <pc:sldMkLst>
          <pc:docMk/>
          <pc:sldMk cId="3557332070" sldId="271"/>
        </pc:sldMkLst>
      </pc:sldChg>
      <pc:sldChg chg="del">
        <pc:chgData name="Paz" userId="4a894438-3204-4c59-b2be-9a7930b9679b" providerId="ADAL" clId="{34486B04-9883-4C0C-867E-1AB76AA66ECD}" dt="2020-08-05T23:35:00.532" v="261" actId="47"/>
        <pc:sldMkLst>
          <pc:docMk/>
          <pc:sldMk cId="1287541664" sldId="272"/>
        </pc:sldMkLst>
      </pc:sldChg>
      <pc:sldChg chg="del">
        <pc:chgData name="Paz" userId="4a894438-3204-4c59-b2be-9a7930b9679b" providerId="ADAL" clId="{34486B04-9883-4C0C-867E-1AB76AA66ECD}" dt="2020-08-05T23:35:01.456" v="263" actId="47"/>
        <pc:sldMkLst>
          <pc:docMk/>
          <pc:sldMk cId="3476207556" sldId="273"/>
        </pc:sldMkLst>
      </pc:sldChg>
      <pc:sldChg chg="del">
        <pc:chgData name="Paz" userId="4a894438-3204-4c59-b2be-9a7930b9679b" providerId="ADAL" clId="{34486B04-9883-4C0C-867E-1AB76AA66ECD}" dt="2020-08-06T00:26:35.388" v="727" actId="47"/>
        <pc:sldMkLst>
          <pc:docMk/>
          <pc:sldMk cId="601173061" sldId="274"/>
        </pc:sldMkLst>
      </pc:sldChg>
    </pc:docChg>
  </pc:docChgLst>
  <pc:docChgLst>
    <pc:chgData name="Paz" userId="4a894438-3204-4c59-b2be-9a7930b9679b" providerId="ADAL" clId="{88D17D90-3957-4956-9B0E-B1BFE0DEFFAC}"/>
    <pc:docChg chg="modSld">
      <pc:chgData name="Paz" userId="4a894438-3204-4c59-b2be-9a7930b9679b" providerId="ADAL" clId="{88D17D90-3957-4956-9B0E-B1BFE0DEFFAC}" dt="2020-08-06T00:45:25.278" v="42"/>
      <pc:docMkLst>
        <pc:docMk/>
      </pc:docMkLst>
      <pc:sldChg chg="addSp modSp mod modAnim">
        <pc:chgData name="Paz" userId="4a894438-3204-4c59-b2be-9a7930b9679b" providerId="ADAL" clId="{88D17D90-3957-4956-9B0E-B1BFE0DEFFAC}" dt="2020-08-06T00:45:25.278" v="42"/>
        <pc:sldMkLst>
          <pc:docMk/>
          <pc:sldMk cId="3329117610" sldId="271"/>
        </pc:sldMkLst>
        <pc:spChg chg="mod">
          <ac:chgData name="Paz" userId="4a894438-3204-4c59-b2be-9a7930b9679b" providerId="ADAL" clId="{88D17D90-3957-4956-9B0E-B1BFE0DEFFAC}" dt="2020-08-06T00:38:58.280" v="16" actId="20577"/>
          <ac:spMkLst>
            <pc:docMk/>
            <pc:sldMk cId="3329117610" sldId="271"/>
            <ac:spMk id="24" creationId="{DE820E3D-D7D8-4123-9C15-592C2932DABD}"/>
          </ac:spMkLst>
        </pc:spChg>
        <pc:spChg chg="mod">
          <ac:chgData name="Paz" userId="4a894438-3204-4c59-b2be-9a7930b9679b" providerId="ADAL" clId="{88D17D90-3957-4956-9B0E-B1BFE0DEFFAC}" dt="2020-08-06T00:43:52.106" v="33" actId="1076"/>
          <ac:spMkLst>
            <pc:docMk/>
            <pc:sldMk cId="3329117610" sldId="271"/>
            <ac:spMk id="25" creationId="{093D17FF-FDCE-4ED7-AC33-1EF50F6411BE}"/>
          </ac:spMkLst>
        </pc:spChg>
        <pc:picChg chg="add mod ord modCrop">
          <ac:chgData name="Paz" userId="4a894438-3204-4c59-b2be-9a7930b9679b" providerId="ADAL" clId="{88D17D90-3957-4956-9B0E-B1BFE0DEFFAC}" dt="2020-08-06T00:39:39.056" v="26" actId="167"/>
          <ac:picMkLst>
            <pc:docMk/>
            <pc:sldMk cId="3329117610" sldId="271"/>
            <ac:picMk id="3" creationId="{ACAA7AFC-4558-49BB-B3A4-425F4B8ECF93}"/>
          </ac:picMkLst>
        </pc:picChg>
      </pc:sldChg>
    </pc:docChg>
  </pc:docChgLst>
  <pc:docChgLst>
    <pc:chgData name="Paz" userId="4a894438-3204-4c59-b2be-9a7930b9679b" providerId="ADAL" clId="{5AF9C340-1604-45DD-BE12-71E356828BF7}"/>
    <pc:docChg chg="undo custSel addSld delSld modSld">
      <pc:chgData name="Paz" userId="4a894438-3204-4c59-b2be-9a7930b9679b" providerId="ADAL" clId="{5AF9C340-1604-45DD-BE12-71E356828BF7}" dt="2020-09-16T12:01:48.410" v="425" actId="688"/>
      <pc:docMkLst>
        <pc:docMk/>
      </pc:docMkLst>
      <pc:sldChg chg="modAnim">
        <pc:chgData name="Paz" userId="4a894438-3204-4c59-b2be-9a7930b9679b" providerId="ADAL" clId="{5AF9C340-1604-45DD-BE12-71E356828BF7}" dt="2020-09-16T11:37:55.635" v="100"/>
        <pc:sldMkLst>
          <pc:docMk/>
          <pc:sldMk cId="3419275948" sldId="270"/>
        </pc:sldMkLst>
      </pc:sldChg>
      <pc:sldChg chg="addSp delSp modSp new mod modAnim">
        <pc:chgData name="Paz" userId="4a894438-3204-4c59-b2be-9a7930b9679b" providerId="ADAL" clId="{5AF9C340-1604-45DD-BE12-71E356828BF7}" dt="2020-09-16T11:33:36.748" v="26" actId="20577"/>
        <pc:sldMkLst>
          <pc:docMk/>
          <pc:sldMk cId="3642011200" sldId="272"/>
        </pc:sldMkLst>
        <pc:spChg chg="del">
          <ac:chgData name="Paz" userId="4a894438-3204-4c59-b2be-9a7930b9679b" providerId="ADAL" clId="{5AF9C340-1604-45DD-BE12-71E356828BF7}" dt="2020-09-16T11:29:11.667" v="1" actId="478"/>
          <ac:spMkLst>
            <pc:docMk/>
            <pc:sldMk cId="3642011200" sldId="272"/>
            <ac:spMk id="2" creationId="{B7454584-6E0E-46A4-8D5F-FCC89CA47F4A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6" creationId="{949CA36B-6E64-4DCE-9DBF-157BB70F478D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7" creationId="{593BB697-F92C-4B0F-BE67-03F417158ABD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8" creationId="{8EAA57D0-D87F-47DD-BD15-136044063691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9" creationId="{2929E7EA-009E-4E09-BC43-F2D3713639A0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10" creationId="{D30F9F47-CB34-42B3-8483-E60A6219B1A6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11" creationId="{991F320C-DEDA-4004-97A6-D292AA926158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12" creationId="{63446871-F0D7-47F7-9675-23D34EE8FF3D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13" creationId="{01E716FF-91E8-47A9-892F-D4EA0E70A922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14" creationId="{3E49C03B-CCA7-4645-9449-09737DF02B61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15" creationId="{C1195FEF-121A-4F64-AA0D-F31A00920D27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16" creationId="{677278F9-6272-409E-9344-604AB1751829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17" creationId="{86504A6A-72DA-4856-B4A2-887FA5B86CDB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18" creationId="{6DCAF606-183F-4FB7-9377-1A807E2E2EBD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19" creationId="{23313534-432F-45A2-A012-C14D50EAC24A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20" creationId="{4AADF2AF-21EE-4D3C-93E3-FABD3FB76206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21" creationId="{1D29EA93-7F62-4E60-9395-8EA7E82F8486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22" creationId="{9DCC675C-06C6-4E1D-BB68-6801FD56859D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23" creationId="{C2FC4836-3D53-443B-8C07-670C59310CEA}"/>
          </ac:spMkLst>
        </pc:spChg>
        <pc:spChg chg="add del mod">
          <ac:chgData name="Paz" userId="4a894438-3204-4c59-b2be-9a7930b9679b" providerId="ADAL" clId="{5AF9C340-1604-45DD-BE12-71E356828BF7}" dt="2020-09-16T11:32:43.334" v="10"/>
          <ac:spMkLst>
            <pc:docMk/>
            <pc:sldMk cId="3642011200" sldId="272"/>
            <ac:spMk id="24" creationId="{D27FBBAC-2A26-43B8-88E5-2D4C36553972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26" creationId="{86E675A7-8453-4426-B399-940E478E203A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27" creationId="{0C6C2399-436E-4F1A-BAF6-29CD1DCC266B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28" creationId="{FCB7E1E4-79A1-49E7-95D7-AE90AA16A1CD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29" creationId="{7A3955F2-4799-48BD-9EDE-AF3D20455890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30" creationId="{ACD7BAF4-2A1D-402C-9C81-F8DD32CB04E3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31" creationId="{A0E44E11-E9D2-42AE-9530-9BAE52AE0202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32" creationId="{77967876-12BE-428D-82B9-C136ECB23709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33" creationId="{576C2705-0F41-44CE-B848-81F20AA20C74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34" creationId="{70B2890B-036B-49FB-A8F0-CA27D46CF018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35" creationId="{D7449C1B-88E1-4677-9323-173AA567F0CF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36" creationId="{6E6F763D-8015-41A6-99B1-FCF32179699F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37" creationId="{A25D1475-192F-4564-98B9-7D76E18BD1EF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38" creationId="{E2577E63-B623-4368-9BFF-E13B32E39E4C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39" creationId="{A30BA049-DA7E-412B-99AE-9958D01C882C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40" creationId="{3EEA0C83-B4F6-4D62-959B-D89960713C49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41" creationId="{D8EC896E-A65E-4B8C-9129-5E3B3842BD9A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42" creationId="{EB7B5559-B47B-4306-A218-A5337B0A7919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43" creationId="{52EBA3A4-FC1B-465B-B41D-8A3A51C24755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44" creationId="{20DC99EF-8FAE-4096-8E41-F636DB6EADD6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45" creationId="{ECA56156-0D8E-465D-964C-96656A33602A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46" creationId="{CD8BE65E-7E74-4E09-9918-7CDED4E065E9}"/>
          </ac:spMkLst>
        </pc:spChg>
        <pc:spChg chg="add del mod">
          <ac:chgData name="Paz" userId="4a894438-3204-4c59-b2be-9a7930b9679b" providerId="ADAL" clId="{5AF9C340-1604-45DD-BE12-71E356828BF7}" dt="2020-09-16T11:33:10.061" v="18"/>
          <ac:spMkLst>
            <pc:docMk/>
            <pc:sldMk cId="3642011200" sldId="272"/>
            <ac:spMk id="47" creationId="{601366A2-60FD-46B3-A6CD-A4C8BB3ECE4C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48" creationId="{310F71D0-3CB9-4947-99FD-4FD807C366C8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49" creationId="{43AB73B9-7A32-467F-A74C-6125704A5639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50" creationId="{710DACA0-6A65-412D-9CFB-4206BD2BB3BC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51" creationId="{FC04826A-5067-427F-AE0F-CFAD11D8F70D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52" creationId="{3192C7F7-1DA4-4A6C-8106-8FBF5D0FA76A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53" creationId="{58F48246-FCF0-4A6F-9B0A-C382D9076CF5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54" creationId="{BF806C89-794B-4A46-A31F-92F8FA7C8953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55" creationId="{6D1BBD3A-4DFD-460E-AE7B-1B0DFA004222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56" creationId="{629C8784-5D84-4795-B264-1BEA7035D258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57" creationId="{303189A3-0E25-4DE0-BF68-4A4335704525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58" creationId="{8B38EE21-267C-4C89-9304-8FD329E943C4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59" creationId="{6F3E9094-B5B7-457F-8DCD-B55536B0D244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60" creationId="{FA75DC98-0518-4AE9-9EA2-8F588854B7BF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61" creationId="{4C7200A3-0A06-41DC-888D-5FB6DF484B3C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62" creationId="{2EE3C510-A9D2-40C3-AC70-DB50600C7A5F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63" creationId="{1797DEA9-72B6-4F04-8FED-574BD49B8DDA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64" creationId="{2DF92E4A-057F-44D8-AB43-1EC582FE04C6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65" creationId="{C6D5F135-6947-4B93-B999-1BD2B8E9D4FF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66" creationId="{55F34E93-03B2-49EE-9E87-87470D7008C3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67" creationId="{327F79EB-B456-43C7-8581-38E9D76F4ABE}"/>
          </ac:spMkLst>
        </pc:spChg>
        <pc:spChg chg="add mod">
          <ac:chgData name="Paz" userId="4a894438-3204-4c59-b2be-9a7930b9679b" providerId="ADAL" clId="{5AF9C340-1604-45DD-BE12-71E356828BF7}" dt="2020-09-16T11:33:32.125" v="20"/>
          <ac:spMkLst>
            <pc:docMk/>
            <pc:sldMk cId="3642011200" sldId="272"/>
            <ac:spMk id="68" creationId="{048A5F5C-3AF4-442F-A63D-CE4A71758D3F}"/>
          </ac:spMkLst>
        </pc:spChg>
        <pc:spChg chg="add mod">
          <ac:chgData name="Paz" userId="4a894438-3204-4c59-b2be-9a7930b9679b" providerId="ADAL" clId="{5AF9C340-1604-45DD-BE12-71E356828BF7}" dt="2020-09-16T11:33:36.748" v="26" actId="20577"/>
          <ac:spMkLst>
            <pc:docMk/>
            <pc:sldMk cId="3642011200" sldId="272"/>
            <ac:spMk id="69" creationId="{A8F78227-8CAF-4905-B091-4254F17750F1}"/>
          </ac:spMkLst>
        </pc:spChg>
        <pc:picChg chg="add mod">
          <ac:chgData name="Paz" userId="4a894438-3204-4c59-b2be-9a7930b9679b" providerId="ADAL" clId="{5AF9C340-1604-45DD-BE12-71E356828BF7}" dt="2020-09-16T11:33:30.605" v="19" actId="1076"/>
          <ac:picMkLst>
            <pc:docMk/>
            <pc:sldMk cId="3642011200" sldId="272"/>
            <ac:picMk id="4" creationId="{CE85C195-962C-4A3F-A4FE-E92C1140A218}"/>
          </ac:picMkLst>
        </pc:picChg>
        <pc:picChg chg="add del mod">
          <ac:chgData name="Paz" userId="4a894438-3204-4c59-b2be-9a7930b9679b" providerId="ADAL" clId="{5AF9C340-1604-45DD-BE12-71E356828BF7}" dt="2020-09-16T11:32:43.334" v="10"/>
          <ac:picMkLst>
            <pc:docMk/>
            <pc:sldMk cId="3642011200" sldId="272"/>
            <ac:picMk id="5" creationId="{09DBD6A4-65A7-4F8F-9386-276BF3423DC1}"/>
          </ac:picMkLst>
        </pc:picChg>
        <pc:picChg chg="add del mod">
          <ac:chgData name="Paz" userId="4a894438-3204-4c59-b2be-9a7930b9679b" providerId="ADAL" clId="{5AF9C340-1604-45DD-BE12-71E356828BF7}" dt="2020-09-16T11:33:10.061" v="18"/>
          <ac:picMkLst>
            <pc:docMk/>
            <pc:sldMk cId="3642011200" sldId="272"/>
            <ac:picMk id="25" creationId="{BB09E98C-A737-4897-85D5-D4595DD6891D}"/>
          </ac:picMkLst>
        </pc:picChg>
      </pc:sldChg>
      <pc:sldChg chg="delSp new del mod">
        <pc:chgData name="Paz" userId="4a894438-3204-4c59-b2be-9a7930b9679b" providerId="ADAL" clId="{5AF9C340-1604-45DD-BE12-71E356828BF7}" dt="2020-09-16T11:33:52.979" v="30" actId="47"/>
        <pc:sldMkLst>
          <pc:docMk/>
          <pc:sldMk cId="305391355" sldId="273"/>
        </pc:sldMkLst>
        <pc:spChg chg="del">
          <ac:chgData name="Paz" userId="4a894438-3204-4c59-b2be-9a7930b9679b" providerId="ADAL" clId="{5AF9C340-1604-45DD-BE12-71E356828BF7}" dt="2020-09-16T11:33:42.623" v="28" actId="478"/>
          <ac:spMkLst>
            <pc:docMk/>
            <pc:sldMk cId="305391355" sldId="273"/>
            <ac:spMk id="2" creationId="{4059A1FA-902B-4453-9911-E2099C85FFF6}"/>
          </ac:spMkLst>
        </pc:spChg>
      </pc:sldChg>
      <pc:sldChg chg="addSp delSp modSp add mod delAnim modAnim">
        <pc:chgData name="Paz" userId="4a894438-3204-4c59-b2be-9a7930b9679b" providerId="ADAL" clId="{5AF9C340-1604-45DD-BE12-71E356828BF7}" dt="2020-09-16T11:37:08.855" v="98" actId="1076"/>
        <pc:sldMkLst>
          <pc:docMk/>
          <pc:sldMk cId="1452325091" sldId="274"/>
        </pc:sldMkLst>
        <pc:spChg chg="add mod">
          <ac:chgData name="Paz" userId="4a894438-3204-4c59-b2be-9a7930b9679b" providerId="ADAL" clId="{5AF9C340-1604-45DD-BE12-71E356828BF7}" dt="2020-09-16T11:36:54.154" v="92" actId="20577"/>
          <ac:spMkLst>
            <pc:docMk/>
            <pc:sldMk cId="1452325091" sldId="274"/>
            <ac:spMk id="2" creationId="{B74BE320-B221-461D-B08C-8043B20D4AF8}"/>
          </ac:spMkLst>
        </pc:spChg>
        <pc:spChg chg="del mod">
          <ac:chgData name="Paz" userId="4a894438-3204-4c59-b2be-9a7930b9679b" providerId="ADAL" clId="{5AF9C340-1604-45DD-BE12-71E356828BF7}" dt="2020-09-16T11:34:00.771" v="38" actId="478"/>
          <ac:spMkLst>
            <pc:docMk/>
            <pc:sldMk cId="1452325091" sldId="274"/>
            <ac:spMk id="4" creationId="{B98DD7D5-98EC-47D7-B2EA-E380E1375B39}"/>
          </ac:spMkLst>
        </pc:spChg>
        <pc:spChg chg="del">
          <ac:chgData name="Paz" userId="4a894438-3204-4c59-b2be-9a7930b9679b" providerId="ADAL" clId="{5AF9C340-1604-45DD-BE12-71E356828BF7}" dt="2020-09-16T11:33:55.672" v="31" actId="478"/>
          <ac:spMkLst>
            <pc:docMk/>
            <pc:sldMk cId="1452325091" sldId="274"/>
            <ac:spMk id="5" creationId="{384D3BEE-E885-4B75-9476-566D2FE026E2}"/>
          </ac:spMkLst>
        </pc:spChg>
        <pc:spChg chg="del">
          <ac:chgData name="Paz" userId="4a894438-3204-4c59-b2be-9a7930b9679b" providerId="ADAL" clId="{5AF9C340-1604-45DD-BE12-71E356828BF7}" dt="2020-09-16T11:33:59.121" v="33" actId="478"/>
          <ac:spMkLst>
            <pc:docMk/>
            <pc:sldMk cId="1452325091" sldId="274"/>
            <ac:spMk id="6" creationId="{E70F2811-CEE2-4D72-A7C3-2F7273D8EDAC}"/>
          </ac:spMkLst>
        </pc:spChg>
        <pc:spChg chg="del">
          <ac:chgData name="Paz" userId="4a894438-3204-4c59-b2be-9a7930b9679b" providerId="ADAL" clId="{5AF9C340-1604-45DD-BE12-71E356828BF7}" dt="2020-09-16T11:34:05.064" v="42" actId="478"/>
          <ac:spMkLst>
            <pc:docMk/>
            <pc:sldMk cId="1452325091" sldId="274"/>
            <ac:spMk id="7" creationId="{8EB0EC50-86BD-4658-82FB-028A7D131F7F}"/>
          </ac:spMkLst>
        </pc:spChg>
        <pc:spChg chg="del">
          <ac:chgData name="Paz" userId="4a894438-3204-4c59-b2be-9a7930b9679b" providerId="ADAL" clId="{5AF9C340-1604-45DD-BE12-71E356828BF7}" dt="2020-09-16T11:34:05.064" v="42" actId="478"/>
          <ac:spMkLst>
            <pc:docMk/>
            <pc:sldMk cId="1452325091" sldId="274"/>
            <ac:spMk id="8" creationId="{8E166F6B-6144-4BD0-AAE4-0DC7DE87DDBD}"/>
          </ac:spMkLst>
        </pc:spChg>
        <pc:spChg chg="del">
          <ac:chgData name="Paz" userId="4a894438-3204-4c59-b2be-9a7930b9679b" providerId="ADAL" clId="{5AF9C340-1604-45DD-BE12-71E356828BF7}" dt="2020-09-16T11:34:09.262" v="44" actId="478"/>
          <ac:spMkLst>
            <pc:docMk/>
            <pc:sldMk cId="1452325091" sldId="274"/>
            <ac:spMk id="9" creationId="{C6543C4D-7592-4A1D-BAF3-955011BC4217}"/>
          </ac:spMkLst>
        </pc:spChg>
        <pc:spChg chg="del">
          <ac:chgData name="Paz" userId="4a894438-3204-4c59-b2be-9a7930b9679b" providerId="ADAL" clId="{5AF9C340-1604-45DD-BE12-71E356828BF7}" dt="2020-09-16T11:34:10.441" v="45" actId="478"/>
          <ac:spMkLst>
            <pc:docMk/>
            <pc:sldMk cId="1452325091" sldId="274"/>
            <ac:spMk id="10" creationId="{1264C177-1186-4538-A4A6-46C8EF70A7C4}"/>
          </ac:spMkLst>
        </pc:spChg>
        <pc:spChg chg="del">
          <ac:chgData name="Paz" userId="4a894438-3204-4c59-b2be-9a7930b9679b" providerId="ADAL" clId="{5AF9C340-1604-45DD-BE12-71E356828BF7}" dt="2020-09-16T11:33:59.515" v="34" actId="478"/>
          <ac:spMkLst>
            <pc:docMk/>
            <pc:sldMk cId="1452325091" sldId="274"/>
            <ac:spMk id="11" creationId="{E9DB7F09-6907-498C-8D3A-F549A127A771}"/>
          </ac:spMkLst>
        </pc:spChg>
        <pc:spChg chg="del">
          <ac:chgData name="Paz" userId="4a894438-3204-4c59-b2be-9a7930b9679b" providerId="ADAL" clId="{5AF9C340-1604-45DD-BE12-71E356828BF7}" dt="2020-09-16T11:33:59.909" v="35" actId="478"/>
          <ac:spMkLst>
            <pc:docMk/>
            <pc:sldMk cId="1452325091" sldId="274"/>
            <ac:spMk id="12" creationId="{5E7BEE8F-8CB4-48A4-B187-1B4311DDA53C}"/>
          </ac:spMkLst>
        </pc:spChg>
        <pc:spChg chg="del">
          <ac:chgData name="Paz" userId="4a894438-3204-4c59-b2be-9a7930b9679b" providerId="ADAL" clId="{5AF9C340-1604-45DD-BE12-71E356828BF7}" dt="2020-09-16T11:34:01.331" v="39" actId="478"/>
          <ac:spMkLst>
            <pc:docMk/>
            <pc:sldMk cId="1452325091" sldId="274"/>
            <ac:spMk id="13" creationId="{9E4336B1-AF02-45C6-8109-9419F4803331}"/>
          </ac:spMkLst>
        </pc:spChg>
        <pc:spChg chg="del mod">
          <ac:chgData name="Paz" userId="4a894438-3204-4c59-b2be-9a7930b9679b" providerId="ADAL" clId="{5AF9C340-1604-45DD-BE12-71E356828BF7}" dt="2020-09-16T11:34:02.968" v="41" actId="478"/>
          <ac:spMkLst>
            <pc:docMk/>
            <pc:sldMk cId="1452325091" sldId="274"/>
            <ac:spMk id="14" creationId="{F225C537-2ECD-4C65-A7F8-141F4D1A560F}"/>
          </ac:spMkLst>
        </pc:spChg>
        <pc:spChg chg="del">
          <ac:chgData name="Paz" userId="4a894438-3204-4c59-b2be-9a7930b9679b" providerId="ADAL" clId="{5AF9C340-1604-45DD-BE12-71E356828BF7}" dt="2020-09-16T11:34:11.796" v="48" actId="478"/>
          <ac:spMkLst>
            <pc:docMk/>
            <pc:sldMk cId="1452325091" sldId="274"/>
            <ac:spMk id="15" creationId="{4CBD616B-29EF-4947-953D-51D0750DCF60}"/>
          </ac:spMkLst>
        </pc:spChg>
        <pc:spChg chg="del">
          <ac:chgData name="Paz" userId="4a894438-3204-4c59-b2be-9a7930b9679b" providerId="ADAL" clId="{5AF9C340-1604-45DD-BE12-71E356828BF7}" dt="2020-09-16T11:34:11.235" v="47" actId="478"/>
          <ac:spMkLst>
            <pc:docMk/>
            <pc:sldMk cId="1452325091" sldId="274"/>
            <ac:spMk id="16" creationId="{518B60A7-A49D-48F5-9962-BD551DBDF2E5}"/>
          </ac:spMkLst>
        </pc:spChg>
        <pc:spChg chg="del">
          <ac:chgData name="Paz" userId="4a894438-3204-4c59-b2be-9a7930b9679b" providerId="ADAL" clId="{5AF9C340-1604-45DD-BE12-71E356828BF7}" dt="2020-09-16T11:34:10.845" v="46" actId="478"/>
          <ac:spMkLst>
            <pc:docMk/>
            <pc:sldMk cId="1452325091" sldId="274"/>
            <ac:spMk id="17" creationId="{FF2F40E2-763C-4D59-BA76-83217BF46990}"/>
          </ac:spMkLst>
        </pc:spChg>
        <pc:spChg chg="del">
          <ac:chgData name="Paz" userId="4a894438-3204-4c59-b2be-9a7930b9679b" providerId="ADAL" clId="{5AF9C340-1604-45DD-BE12-71E356828BF7}" dt="2020-09-16T11:34:09.262" v="44" actId="478"/>
          <ac:spMkLst>
            <pc:docMk/>
            <pc:sldMk cId="1452325091" sldId="274"/>
            <ac:spMk id="18" creationId="{1E4FC4BA-8FBD-4B64-936B-9BE2DFC11B0D}"/>
          </ac:spMkLst>
        </pc:spChg>
        <pc:spChg chg="del">
          <ac:chgData name="Paz" userId="4a894438-3204-4c59-b2be-9a7930b9679b" providerId="ADAL" clId="{5AF9C340-1604-45DD-BE12-71E356828BF7}" dt="2020-09-16T11:34:12.290" v="49" actId="478"/>
          <ac:spMkLst>
            <pc:docMk/>
            <pc:sldMk cId="1452325091" sldId="274"/>
            <ac:spMk id="19" creationId="{5A283786-213E-40C7-8E75-DBCEA82F3267}"/>
          </ac:spMkLst>
        </pc:spChg>
        <pc:spChg chg="del">
          <ac:chgData name="Paz" userId="4a894438-3204-4c59-b2be-9a7930b9679b" providerId="ADAL" clId="{5AF9C340-1604-45DD-BE12-71E356828BF7}" dt="2020-09-16T11:34:12.680" v="50" actId="478"/>
          <ac:spMkLst>
            <pc:docMk/>
            <pc:sldMk cId="1452325091" sldId="274"/>
            <ac:spMk id="20" creationId="{9055D834-37E8-41C2-A205-AB3714337E84}"/>
          </ac:spMkLst>
        </pc:spChg>
        <pc:spChg chg="del">
          <ac:chgData name="Paz" userId="4a894438-3204-4c59-b2be-9a7930b9679b" providerId="ADAL" clId="{5AF9C340-1604-45DD-BE12-71E356828BF7}" dt="2020-09-16T11:34:13.247" v="51" actId="478"/>
          <ac:spMkLst>
            <pc:docMk/>
            <pc:sldMk cId="1452325091" sldId="274"/>
            <ac:spMk id="21" creationId="{FF5F392B-15F7-4C2C-B7F0-09822BD8A9E8}"/>
          </ac:spMkLst>
        </pc:spChg>
        <pc:spChg chg="del">
          <ac:chgData name="Paz" userId="4a894438-3204-4c59-b2be-9a7930b9679b" providerId="ADAL" clId="{5AF9C340-1604-45DD-BE12-71E356828BF7}" dt="2020-09-16T11:34:15.191" v="53" actId="478"/>
          <ac:spMkLst>
            <pc:docMk/>
            <pc:sldMk cId="1452325091" sldId="274"/>
            <ac:spMk id="22" creationId="{13AC10BE-50F5-4455-B958-E978046A244B}"/>
          </ac:spMkLst>
        </pc:spChg>
        <pc:spChg chg="del">
          <ac:chgData name="Paz" userId="4a894438-3204-4c59-b2be-9a7930b9679b" providerId="ADAL" clId="{5AF9C340-1604-45DD-BE12-71E356828BF7}" dt="2020-09-16T11:34:14.633" v="52" actId="478"/>
          <ac:spMkLst>
            <pc:docMk/>
            <pc:sldMk cId="1452325091" sldId="274"/>
            <ac:spMk id="23" creationId="{6AF4E47D-EAE5-4A78-8A6E-6266273D9B40}"/>
          </ac:spMkLst>
        </pc:spChg>
        <pc:spChg chg="del">
          <ac:chgData name="Paz" userId="4a894438-3204-4c59-b2be-9a7930b9679b" providerId="ADAL" clId="{5AF9C340-1604-45DD-BE12-71E356828BF7}" dt="2020-09-16T11:33:58.652" v="32" actId="478"/>
          <ac:spMkLst>
            <pc:docMk/>
            <pc:sldMk cId="1452325091" sldId="274"/>
            <ac:spMk id="24" creationId="{DE820E3D-D7D8-4123-9C15-592C2932DABD}"/>
          </ac:spMkLst>
        </pc:spChg>
        <pc:spChg chg="del">
          <ac:chgData name="Paz" userId="4a894438-3204-4c59-b2be-9a7930b9679b" providerId="ADAL" clId="{5AF9C340-1604-45DD-BE12-71E356828BF7}" dt="2020-09-16T11:34:00.391" v="36" actId="478"/>
          <ac:spMkLst>
            <pc:docMk/>
            <pc:sldMk cId="1452325091" sldId="274"/>
            <ac:spMk id="25" creationId="{093D17FF-FDCE-4ED7-AC33-1EF50F6411BE}"/>
          </ac:spMkLst>
        </pc:spChg>
        <pc:spChg chg="add mod">
          <ac:chgData name="Paz" userId="4a894438-3204-4c59-b2be-9a7930b9679b" providerId="ADAL" clId="{5AF9C340-1604-45DD-BE12-71E356828BF7}" dt="2020-09-16T11:37:08.855" v="98" actId="1076"/>
          <ac:spMkLst>
            <pc:docMk/>
            <pc:sldMk cId="1452325091" sldId="274"/>
            <ac:spMk id="29" creationId="{DC5FBFE8-1A09-43AE-9ED1-59EAAD4586A8}"/>
          </ac:spMkLst>
        </pc:spChg>
        <pc:picChg chg="mod">
          <ac:chgData name="Paz" userId="4a894438-3204-4c59-b2be-9a7930b9679b" providerId="ADAL" clId="{5AF9C340-1604-45DD-BE12-71E356828BF7}" dt="2020-09-16T11:37:04.868" v="96" actId="1076"/>
          <ac:picMkLst>
            <pc:docMk/>
            <pc:sldMk cId="1452325091" sldId="274"/>
            <ac:picMk id="3" creationId="{ACAA7AFC-4558-49BB-B3A4-425F4B8ECF93}"/>
          </ac:picMkLst>
        </pc:picChg>
        <pc:picChg chg="add">
          <ac:chgData name="Paz" userId="4a894438-3204-4c59-b2be-9a7930b9679b" providerId="ADAL" clId="{5AF9C340-1604-45DD-BE12-71E356828BF7}" dt="2020-09-16T11:34:29.397" v="56" actId="22"/>
          <ac:picMkLst>
            <pc:docMk/>
            <pc:sldMk cId="1452325091" sldId="274"/>
            <ac:picMk id="28" creationId="{A22DAAC9-3719-4780-8386-FFA70B5765CC}"/>
          </ac:picMkLst>
        </pc:picChg>
      </pc:sldChg>
      <pc:sldChg chg="addSp delSp modSp new mod modAnim">
        <pc:chgData name="Paz" userId="4a894438-3204-4c59-b2be-9a7930b9679b" providerId="ADAL" clId="{5AF9C340-1604-45DD-BE12-71E356828BF7}" dt="2020-09-16T11:39:30.460" v="128" actId="20577"/>
        <pc:sldMkLst>
          <pc:docMk/>
          <pc:sldMk cId="1003800746" sldId="275"/>
        </pc:sldMkLst>
        <pc:spChg chg="del">
          <ac:chgData name="Paz" userId="4a894438-3204-4c59-b2be-9a7930b9679b" providerId="ADAL" clId="{5AF9C340-1604-45DD-BE12-71E356828BF7}" dt="2020-09-16T11:39:01.499" v="102" actId="478"/>
          <ac:spMkLst>
            <pc:docMk/>
            <pc:sldMk cId="1003800746" sldId="275"/>
            <ac:spMk id="2" creationId="{61099A07-A903-4975-9D36-A2134FC473D7}"/>
          </ac:spMkLst>
        </pc:spChg>
        <pc:spChg chg="add mod">
          <ac:chgData name="Paz" userId="4a894438-3204-4c59-b2be-9a7930b9679b" providerId="ADAL" clId="{5AF9C340-1604-45DD-BE12-71E356828BF7}" dt="2020-09-16T11:39:30.460" v="128" actId="20577"/>
          <ac:spMkLst>
            <pc:docMk/>
            <pc:sldMk cId="1003800746" sldId="275"/>
            <ac:spMk id="5" creationId="{9AACE159-5A11-4ED1-BE50-9ED4F91D8B5B}"/>
          </ac:spMkLst>
        </pc:spChg>
        <pc:spChg chg="add mod">
          <ac:chgData name="Paz" userId="4a894438-3204-4c59-b2be-9a7930b9679b" providerId="ADAL" clId="{5AF9C340-1604-45DD-BE12-71E356828BF7}" dt="2020-09-16T11:39:25.070" v="110" actId="1076"/>
          <ac:spMkLst>
            <pc:docMk/>
            <pc:sldMk cId="1003800746" sldId="275"/>
            <ac:spMk id="7" creationId="{1531ED6B-966D-4D15-8596-ED24A62F31AC}"/>
          </ac:spMkLst>
        </pc:spChg>
        <pc:picChg chg="add mod">
          <ac:chgData name="Paz" userId="4a894438-3204-4c59-b2be-9a7930b9679b" providerId="ADAL" clId="{5AF9C340-1604-45DD-BE12-71E356828BF7}" dt="2020-09-16T11:39:11.435" v="106" actId="1076"/>
          <ac:picMkLst>
            <pc:docMk/>
            <pc:sldMk cId="1003800746" sldId="275"/>
            <ac:picMk id="4" creationId="{50E3189A-1997-49EE-A8D8-E18F641C3A68}"/>
          </ac:picMkLst>
        </pc:picChg>
        <pc:picChg chg="add mod">
          <ac:chgData name="Paz" userId="4a894438-3204-4c59-b2be-9a7930b9679b" providerId="ADAL" clId="{5AF9C340-1604-45DD-BE12-71E356828BF7}" dt="2020-09-16T11:39:20.268" v="108" actId="1076"/>
          <ac:picMkLst>
            <pc:docMk/>
            <pc:sldMk cId="1003800746" sldId="275"/>
            <ac:picMk id="6" creationId="{1E65D0B5-E0E0-4EE1-8AD7-5E41323D9642}"/>
          </ac:picMkLst>
        </pc:picChg>
      </pc:sldChg>
      <pc:sldChg chg="addSp delSp modSp new mod modAnim">
        <pc:chgData name="Paz" userId="4a894438-3204-4c59-b2be-9a7930b9679b" providerId="ADAL" clId="{5AF9C340-1604-45DD-BE12-71E356828BF7}" dt="2020-09-16T11:43:42.898" v="150" actId="20577"/>
        <pc:sldMkLst>
          <pc:docMk/>
          <pc:sldMk cId="1345931363" sldId="276"/>
        </pc:sldMkLst>
        <pc:spChg chg="del">
          <ac:chgData name="Paz" userId="4a894438-3204-4c59-b2be-9a7930b9679b" providerId="ADAL" clId="{5AF9C340-1604-45DD-BE12-71E356828BF7}" dt="2020-09-16T11:39:41.933" v="130" actId="478"/>
          <ac:spMkLst>
            <pc:docMk/>
            <pc:sldMk cId="1345931363" sldId="276"/>
            <ac:spMk id="2" creationId="{F50DB031-540D-4308-B862-992C7B8E61A4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5" creationId="{8EC7852B-82C2-477F-AF15-D2B9725C0042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6" creationId="{4379E914-E829-48ED-ADD5-ED40975CC1FF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7" creationId="{ECD316D5-FBEA-472A-A1B7-01C7AFBCBAB4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8" creationId="{4252B023-2A6A-472E-99D0-757BCF2A2F2E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9" creationId="{C9D2AC13-0AC3-4F0C-A753-4B3DFDE6D66C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10" creationId="{8E4CF63F-9560-45D5-833B-64782904ABA2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11" creationId="{75AA3E1A-54F3-47C9-A642-C937600F791F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12" creationId="{FC1963FE-C310-4D8E-9344-5F7DE5C35E8A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13" creationId="{EE704391-2A4E-4CBE-A555-69B78CD86B8D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14" creationId="{2FB36D3D-AEE6-45A6-81BD-293206C71B45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15" creationId="{83F1B53D-15E1-4453-82E5-0B1ABBF58205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16" creationId="{7A6BB672-2B8C-4A13-8D73-05E9CC93082C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17" creationId="{077B7641-EB05-4E2F-A5F3-623E49CCB6BA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18" creationId="{E19A5380-F8D5-4390-9E5E-4342BE7720E7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19" creationId="{5A09139E-1A64-4107-9670-9EE9E181DAA5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20" creationId="{CC127506-D7D2-4349-B74B-B20B0B62F32F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21" creationId="{2835335D-0552-476C-959C-F36B1032650F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22" creationId="{B7A2E55C-2A06-4606-9DF1-FFBDE39446EE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23" creationId="{181FE1A1-6ED6-4785-B4CD-D3A7F0E5B1A1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24" creationId="{4778F33B-C927-492B-9A72-83366EC03E97}"/>
          </ac:spMkLst>
        </pc:spChg>
        <pc:spChg chg="add mod">
          <ac:chgData name="Paz" userId="4a894438-3204-4c59-b2be-9a7930b9679b" providerId="ADAL" clId="{5AF9C340-1604-45DD-BE12-71E356828BF7}" dt="2020-09-16T11:43:37.389" v="145"/>
          <ac:spMkLst>
            <pc:docMk/>
            <pc:sldMk cId="1345931363" sldId="276"/>
            <ac:spMk id="25" creationId="{7F8626FF-C6CB-422B-A389-A3B60E26B20E}"/>
          </ac:spMkLst>
        </pc:spChg>
        <pc:spChg chg="add mod">
          <ac:chgData name="Paz" userId="4a894438-3204-4c59-b2be-9a7930b9679b" providerId="ADAL" clId="{5AF9C340-1604-45DD-BE12-71E356828BF7}" dt="2020-09-16T11:43:42.898" v="150" actId="20577"/>
          <ac:spMkLst>
            <pc:docMk/>
            <pc:sldMk cId="1345931363" sldId="276"/>
            <ac:spMk id="26" creationId="{C63B3B94-96A1-4F91-B510-EE8DD71DB956}"/>
          </ac:spMkLst>
        </pc:spChg>
        <pc:picChg chg="add mod">
          <ac:chgData name="Paz" userId="4a894438-3204-4c59-b2be-9a7930b9679b" providerId="ADAL" clId="{5AF9C340-1604-45DD-BE12-71E356828BF7}" dt="2020-09-16T11:43:18.314" v="141" actId="1076"/>
          <ac:picMkLst>
            <pc:docMk/>
            <pc:sldMk cId="1345931363" sldId="276"/>
            <ac:picMk id="4" creationId="{AF329BBE-F162-4B93-841B-1BE34020F674}"/>
          </ac:picMkLst>
        </pc:picChg>
      </pc:sldChg>
      <pc:sldChg chg="addSp delSp modSp new mod modAnim">
        <pc:chgData name="Paz" userId="4a894438-3204-4c59-b2be-9a7930b9679b" providerId="ADAL" clId="{5AF9C340-1604-45DD-BE12-71E356828BF7}" dt="2020-09-16T11:47:16.175" v="230" actId="20577"/>
        <pc:sldMkLst>
          <pc:docMk/>
          <pc:sldMk cId="1383241397" sldId="277"/>
        </pc:sldMkLst>
        <pc:spChg chg="del">
          <ac:chgData name="Paz" userId="4a894438-3204-4c59-b2be-9a7930b9679b" providerId="ADAL" clId="{5AF9C340-1604-45DD-BE12-71E356828BF7}" dt="2020-09-16T11:43:26.636" v="143" actId="478"/>
          <ac:spMkLst>
            <pc:docMk/>
            <pc:sldMk cId="1383241397" sldId="277"/>
            <ac:spMk id="2" creationId="{D817029C-3A42-40D1-9D23-36B9D46941A0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5" creationId="{9D8A47AC-086A-482E-855B-04DECE6ABAD4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6" creationId="{897E88AB-6606-4FE7-A6D2-342C7824D078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7" creationId="{201B35A5-5E64-4589-9391-00336EB20689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8" creationId="{1DB6AC4C-218B-40A1-8FAA-1062FC31EC7F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9" creationId="{9BE4F40D-0DBD-43ED-9F73-64AEFC6FC05D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10" creationId="{2011CC4B-5522-4D32-BF9E-8BF3066C0A54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11" creationId="{9052721E-C7E4-477B-86F4-7FBD65B5B37D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12" creationId="{9DF45F46-DD00-49C7-94FD-8DB37676DC59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13" creationId="{A5439CD3-5B3B-453E-9456-A80BDD1FBE53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14" creationId="{EA879963-A7F8-44B2-AB6C-315F7D8E7DD8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15" creationId="{92D3CEE9-95B0-493F-B46A-304F561BC52F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16" creationId="{10108525-D73F-4434-B2F2-BC7E214F72F5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17" creationId="{08AC1FC8-8E61-43F1-9ED1-97F6E54EB8CF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18" creationId="{4B05D10B-3D02-4A98-A7B3-CC4A4A619742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19" creationId="{195C3C01-8067-472B-BC36-DD3B6EDD6AAB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20" creationId="{B959162D-63DF-4332-828E-171F5A89A218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21" creationId="{A625CDE1-DDC0-49E8-A2DA-D16374789568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22" creationId="{77150A84-CC87-424F-A5CE-129A1A38ACEF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23" creationId="{6669511A-8E7E-4787-81B8-F87FBBF9714E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24" creationId="{E217F64A-74B0-4DCD-86C1-A72B201625F2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25" creationId="{DFB3C61E-84CC-4E49-971A-2E9256F1F154}"/>
          </ac:spMkLst>
        </pc:spChg>
        <pc:spChg chg="add del mod">
          <ac:chgData name="Paz" userId="4a894438-3204-4c59-b2be-9a7930b9679b" providerId="ADAL" clId="{5AF9C340-1604-45DD-BE12-71E356828BF7}" dt="2020-09-16T11:47:04.596" v="223"/>
          <ac:spMkLst>
            <pc:docMk/>
            <pc:sldMk cId="1383241397" sldId="277"/>
            <ac:spMk id="26" creationId="{BE12E54A-FD39-4666-8442-5B9A925F7BBF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27" creationId="{EBA13A38-BD9B-4B72-852F-716C0FDE4FC6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28" creationId="{3CF8FC49-0EF9-49DA-A498-082C4F39B81B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29" creationId="{18EAD0C8-13B0-47CC-8B66-FF8889E1D5BA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30" creationId="{B2C39ED0-83C5-4D0B-A4DE-01D4FFAA7153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31" creationId="{8004118D-8775-4BAF-BDCF-8AFD380BDFC4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32" creationId="{D9301187-3436-41F9-BBA3-5C6CE18DD017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33" creationId="{4670CCDC-7B29-4020-942A-641196B3078A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34" creationId="{5FCA972B-B85A-4D87-A275-DB6C7E5744AE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35" creationId="{E02E266F-A7D7-4ACE-BF97-E9B535DB6024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36" creationId="{0814384B-8A08-4A95-9EF3-CB8C27E3D808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37" creationId="{CEBFCBCE-9787-41B0-A4D2-EB37CA1AC33C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38" creationId="{198B9B2D-F170-4153-B6D6-B9D1E02314D4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39" creationId="{A2260659-78C9-4812-8029-C0E378FB4355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40" creationId="{FD883018-5EEE-492A-A556-859D717B1F4D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41" creationId="{77A5EBB3-2D9F-42A1-B178-A77A23382334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42" creationId="{49F6BEF9-18D8-4A09-9C43-0430964F2B96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43" creationId="{F48D6CEF-705B-4E55-AE44-52C45974FDCC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44" creationId="{DFC1FDC2-4715-425A-A5F7-DD2D7E45621E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45" creationId="{CA9A49E8-666F-4822-AE92-33E2D07D7BFD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46" creationId="{2AC88EF5-4F54-4AC6-B685-01ADC227DA07}"/>
          </ac:spMkLst>
        </pc:spChg>
        <pc:spChg chg="add mod">
          <ac:chgData name="Paz" userId="4a894438-3204-4c59-b2be-9a7930b9679b" providerId="ADAL" clId="{5AF9C340-1604-45DD-BE12-71E356828BF7}" dt="2020-09-16T11:47:10.616" v="225"/>
          <ac:spMkLst>
            <pc:docMk/>
            <pc:sldMk cId="1383241397" sldId="277"/>
            <ac:spMk id="47" creationId="{0388388B-5C5B-41F9-9B47-6E1BA5100B6D}"/>
          </ac:spMkLst>
        </pc:spChg>
        <pc:spChg chg="add mod">
          <ac:chgData name="Paz" userId="4a894438-3204-4c59-b2be-9a7930b9679b" providerId="ADAL" clId="{5AF9C340-1604-45DD-BE12-71E356828BF7}" dt="2020-09-16T11:47:16.175" v="230" actId="20577"/>
          <ac:spMkLst>
            <pc:docMk/>
            <pc:sldMk cId="1383241397" sldId="277"/>
            <ac:spMk id="48" creationId="{809B34E7-0F11-415C-B169-CCBB235D4881}"/>
          </ac:spMkLst>
        </pc:spChg>
        <pc:picChg chg="add mod">
          <ac:chgData name="Paz" userId="4a894438-3204-4c59-b2be-9a7930b9679b" providerId="ADAL" clId="{5AF9C340-1604-45DD-BE12-71E356828BF7}" dt="2020-09-16T11:46:42.051" v="214" actId="1076"/>
          <ac:picMkLst>
            <pc:docMk/>
            <pc:sldMk cId="1383241397" sldId="277"/>
            <ac:picMk id="4" creationId="{C0DC9F62-2CA4-4FA3-8C6B-EA3B233C96EA}"/>
          </ac:picMkLst>
        </pc:picChg>
      </pc:sldChg>
      <pc:sldChg chg="addSp modSp add mod modAnim">
        <pc:chgData name="Paz" userId="4a894438-3204-4c59-b2be-9a7930b9679b" providerId="ADAL" clId="{5AF9C340-1604-45DD-BE12-71E356828BF7}" dt="2020-09-16T11:50:45.538" v="299" actId="1076"/>
        <pc:sldMkLst>
          <pc:docMk/>
          <pc:sldMk cId="2561358860" sldId="278"/>
        </pc:sldMkLst>
        <pc:spChg chg="add mod">
          <ac:chgData name="Paz" userId="4a894438-3204-4c59-b2be-9a7930b9679b" providerId="ADAL" clId="{5AF9C340-1604-45DD-BE12-71E356828BF7}" dt="2020-09-16T11:50:39.877" v="296" actId="20577"/>
          <ac:spMkLst>
            <pc:docMk/>
            <pc:sldMk cId="2561358860" sldId="278"/>
            <ac:spMk id="3" creationId="{26B54B77-ABA3-47ED-BA75-3D71C64E4FA0}"/>
          </ac:spMkLst>
        </pc:spChg>
        <pc:spChg chg="add mod">
          <ac:chgData name="Paz" userId="4a894438-3204-4c59-b2be-9a7930b9679b" providerId="ADAL" clId="{5AF9C340-1604-45DD-BE12-71E356828BF7}" dt="2020-09-16T11:50:45.538" v="299" actId="1076"/>
          <ac:spMkLst>
            <pc:docMk/>
            <pc:sldMk cId="2561358860" sldId="278"/>
            <ac:spMk id="6" creationId="{7DA6E102-F83E-462E-AE3E-D5541B0C732B}"/>
          </ac:spMkLst>
        </pc:spChg>
        <pc:picChg chg="mod modCrop">
          <ac:chgData name="Paz" userId="4a894438-3204-4c59-b2be-9a7930b9679b" providerId="ADAL" clId="{5AF9C340-1604-45DD-BE12-71E356828BF7}" dt="2020-09-16T11:44:39.409" v="190" actId="1076"/>
          <ac:picMkLst>
            <pc:docMk/>
            <pc:sldMk cId="2561358860" sldId="278"/>
            <ac:picMk id="4" creationId="{AF329BBE-F162-4B93-841B-1BE34020F674}"/>
          </ac:picMkLst>
        </pc:picChg>
        <pc:picChg chg="add mod">
          <ac:chgData name="Paz" userId="4a894438-3204-4c59-b2be-9a7930b9679b" providerId="ADAL" clId="{5AF9C340-1604-45DD-BE12-71E356828BF7}" dt="2020-09-16T11:43:52.039" v="151"/>
          <ac:picMkLst>
            <pc:docMk/>
            <pc:sldMk cId="2561358860" sldId="278"/>
            <ac:picMk id="5" creationId="{78087D41-6767-44A1-BC9F-57302C66F443}"/>
          </ac:picMkLst>
        </pc:picChg>
      </pc:sldChg>
      <pc:sldChg chg="addSp modSp add mod modAnim">
        <pc:chgData name="Paz" userId="4a894438-3204-4c59-b2be-9a7930b9679b" providerId="ADAL" clId="{5AF9C340-1604-45DD-BE12-71E356828BF7}" dt="2020-09-16T11:47:47.411" v="260" actId="20577"/>
        <pc:sldMkLst>
          <pc:docMk/>
          <pc:sldMk cId="1614674112" sldId="279"/>
        </pc:sldMkLst>
        <pc:spChg chg="add mod">
          <ac:chgData name="Paz" userId="4a894438-3204-4c59-b2be-9a7930b9679b" providerId="ADAL" clId="{5AF9C340-1604-45DD-BE12-71E356828BF7}" dt="2020-09-16T11:47:47.411" v="260" actId="20577"/>
          <ac:spMkLst>
            <pc:docMk/>
            <pc:sldMk cId="1614674112" sldId="279"/>
            <ac:spMk id="3" creationId="{A4E56C7E-53DF-40EB-A9E1-4A9EFD421B3B}"/>
          </ac:spMkLst>
        </pc:spChg>
        <pc:spChg chg="add mod">
          <ac:chgData name="Paz" userId="4a894438-3204-4c59-b2be-9a7930b9679b" providerId="ADAL" clId="{5AF9C340-1604-45DD-BE12-71E356828BF7}" dt="2020-09-16T11:47:38.541" v="235" actId="1076"/>
          <ac:spMkLst>
            <pc:docMk/>
            <pc:sldMk cId="1614674112" sldId="279"/>
            <ac:spMk id="6" creationId="{F90C2C85-3529-4EB4-A5BC-1C2AEC6388CA}"/>
          </ac:spMkLst>
        </pc:spChg>
        <pc:picChg chg="mod">
          <ac:chgData name="Paz" userId="4a894438-3204-4c59-b2be-9a7930b9679b" providerId="ADAL" clId="{5AF9C340-1604-45DD-BE12-71E356828BF7}" dt="2020-09-16T11:47:26.308" v="231" actId="1076"/>
          <ac:picMkLst>
            <pc:docMk/>
            <pc:sldMk cId="1614674112" sldId="279"/>
            <ac:picMk id="4" creationId="{C0DC9F62-2CA4-4FA3-8C6B-EA3B233C96EA}"/>
          </ac:picMkLst>
        </pc:picChg>
        <pc:picChg chg="add mod">
          <ac:chgData name="Paz" userId="4a894438-3204-4c59-b2be-9a7930b9679b" providerId="ADAL" clId="{5AF9C340-1604-45DD-BE12-71E356828BF7}" dt="2020-09-16T11:47:41.233" v="236" actId="1076"/>
          <ac:picMkLst>
            <pc:docMk/>
            <pc:sldMk cId="1614674112" sldId="279"/>
            <ac:picMk id="5" creationId="{7FABFF77-2953-4181-99FE-EFE5BBD5E68E}"/>
          </ac:picMkLst>
        </pc:picChg>
      </pc:sldChg>
      <pc:sldChg chg="addSp delSp modSp new mod modAnim">
        <pc:chgData name="Paz" userId="4a894438-3204-4c59-b2be-9a7930b9679b" providerId="ADAL" clId="{5AF9C340-1604-45DD-BE12-71E356828BF7}" dt="2020-09-16T11:49:53.094" v="273" actId="20577"/>
        <pc:sldMkLst>
          <pc:docMk/>
          <pc:sldMk cId="2153384415" sldId="280"/>
        </pc:sldMkLst>
        <pc:spChg chg="del">
          <ac:chgData name="Paz" userId="4a894438-3204-4c59-b2be-9a7930b9679b" providerId="ADAL" clId="{5AF9C340-1604-45DD-BE12-71E356828BF7}" dt="2020-09-16T11:48:05.285" v="262" actId="478"/>
          <ac:spMkLst>
            <pc:docMk/>
            <pc:sldMk cId="2153384415" sldId="280"/>
            <ac:spMk id="2" creationId="{6137BDA1-F3C8-4CE5-89D0-411067409383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5" creationId="{996FD3B0-0AC7-4D93-A7F6-F57258E8FEC9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6" creationId="{983F9615-169E-40C2-94D4-4637D1BB795F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7" creationId="{7DEA3A85-733C-4892-9FC9-C95B15329D7B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8" creationId="{B4DCC6E1-7650-42D3-9AFA-97033484A228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9" creationId="{4C2D6587-43C9-4126-B61D-EDF8E434E05C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10" creationId="{6C6AE974-61B3-42E3-BA09-2CED226BB31C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11" creationId="{DC447CA7-8291-4E7A-A0FC-8CF7790485B8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12" creationId="{17315143-FA8E-47EB-871A-7D855758E993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13" creationId="{F66D862F-8FC2-469E-95B2-1CC86519E226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14" creationId="{B28DA679-CE22-4471-B316-E62EB4FD92C2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15" creationId="{8850A6A6-6A50-40C9-B94F-27E23060C1EF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16" creationId="{50064031-1E0E-4733-8630-4754AA04963A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17" creationId="{1D1BAE1E-2FB4-4031-865F-EC9CB873E003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18" creationId="{C6997609-420F-4716-93B0-2D028B4CD999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19" creationId="{C4BA0DDF-4855-4326-BA90-B64F4AA5FCA1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20" creationId="{D2AC7A7C-FAD0-4CAC-90F7-20F8A16398BB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21" creationId="{1C0C3F47-25DE-40CB-8948-1D7E3B1DA091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22" creationId="{B21CDA43-8D1F-4618-8CDF-E580D04EFEEB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23" creationId="{D485F0D4-350A-4806-8980-275DDA9D3F05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24" creationId="{5C2A674A-2B01-4630-9E51-594015E95CEE}"/>
          </ac:spMkLst>
        </pc:spChg>
        <pc:spChg chg="add mod">
          <ac:chgData name="Paz" userId="4a894438-3204-4c59-b2be-9a7930b9679b" providerId="ADAL" clId="{5AF9C340-1604-45DD-BE12-71E356828BF7}" dt="2020-09-16T11:49:47.201" v="268"/>
          <ac:spMkLst>
            <pc:docMk/>
            <pc:sldMk cId="2153384415" sldId="280"/>
            <ac:spMk id="25" creationId="{9C4F6936-F4FE-4E7F-B4A6-BF5B333C3CC9}"/>
          </ac:spMkLst>
        </pc:spChg>
        <pc:spChg chg="add mod">
          <ac:chgData name="Paz" userId="4a894438-3204-4c59-b2be-9a7930b9679b" providerId="ADAL" clId="{5AF9C340-1604-45DD-BE12-71E356828BF7}" dt="2020-09-16T11:49:53.094" v="273" actId="20577"/>
          <ac:spMkLst>
            <pc:docMk/>
            <pc:sldMk cId="2153384415" sldId="280"/>
            <ac:spMk id="26" creationId="{CAC4C3A6-F0D7-4AD1-A2E9-F3797EA0B1E8}"/>
          </ac:spMkLst>
        </pc:spChg>
        <pc:picChg chg="add mod">
          <ac:chgData name="Paz" userId="4a894438-3204-4c59-b2be-9a7930b9679b" providerId="ADAL" clId="{5AF9C340-1604-45DD-BE12-71E356828BF7}" dt="2020-09-16T11:49:34.483" v="266"/>
          <ac:picMkLst>
            <pc:docMk/>
            <pc:sldMk cId="2153384415" sldId="280"/>
            <ac:picMk id="4" creationId="{54396320-37A8-4462-B650-1F3F37460B7E}"/>
          </ac:picMkLst>
        </pc:picChg>
      </pc:sldChg>
      <pc:sldChg chg="addSp modSp add mod modAnim">
        <pc:chgData name="Paz" userId="4a894438-3204-4c59-b2be-9a7930b9679b" providerId="ADAL" clId="{5AF9C340-1604-45DD-BE12-71E356828BF7}" dt="2020-09-16T11:50:34.028" v="291" actId="20577"/>
        <pc:sldMkLst>
          <pc:docMk/>
          <pc:sldMk cId="1547495824" sldId="281"/>
        </pc:sldMkLst>
        <pc:spChg chg="add mod">
          <ac:chgData name="Paz" userId="4a894438-3204-4c59-b2be-9a7930b9679b" providerId="ADAL" clId="{5AF9C340-1604-45DD-BE12-71E356828BF7}" dt="2020-09-16T11:50:34.028" v="291" actId="20577"/>
          <ac:spMkLst>
            <pc:docMk/>
            <pc:sldMk cId="1547495824" sldId="281"/>
            <ac:spMk id="3" creationId="{E8DA3CEC-3B5C-4022-AF87-A863AF63CE2C}"/>
          </ac:spMkLst>
        </pc:spChg>
        <pc:spChg chg="add mod">
          <ac:chgData name="Paz" userId="4a894438-3204-4c59-b2be-9a7930b9679b" providerId="ADAL" clId="{5AF9C340-1604-45DD-BE12-71E356828BF7}" dt="2020-09-16T11:50:28.307" v="276" actId="1076"/>
          <ac:spMkLst>
            <pc:docMk/>
            <pc:sldMk cId="1547495824" sldId="281"/>
            <ac:spMk id="6" creationId="{41416A90-C203-425E-A9BB-2B70695FEC28}"/>
          </ac:spMkLst>
        </pc:spChg>
        <pc:picChg chg="mod">
          <ac:chgData name="Paz" userId="4a894438-3204-4c59-b2be-9a7930b9679b" providerId="ADAL" clId="{5AF9C340-1604-45DD-BE12-71E356828BF7}" dt="2020-09-16T11:50:00.148" v="274" actId="14100"/>
          <ac:picMkLst>
            <pc:docMk/>
            <pc:sldMk cId="1547495824" sldId="281"/>
            <ac:picMk id="4" creationId="{54396320-37A8-4462-B650-1F3F37460B7E}"/>
          </ac:picMkLst>
        </pc:picChg>
        <pc:picChg chg="add mod">
          <ac:chgData name="Paz" userId="4a894438-3204-4c59-b2be-9a7930b9679b" providerId="ADAL" clId="{5AF9C340-1604-45DD-BE12-71E356828BF7}" dt="2020-09-16T11:50:07.550" v="275"/>
          <ac:picMkLst>
            <pc:docMk/>
            <pc:sldMk cId="1547495824" sldId="281"/>
            <ac:picMk id="5" creationId="{0AB35E45-EF17-4DF4-B428-3DCB764A2BDD}"/>
          </ac:picMkLst>
        </pc:picChg>
      </pc:sldChg>
      <pc:sldChg chg="addSp delSp modSp new mod modAnim">
        <pc:chgData name="Paz" userId="4a894438-3204-4c59-b2be-9a7930b9679b" providerId="ADAL" clId="{5AF9C340-1604-45DD-BE12-71E356828BF7}" dt="2020-09-16T11:57:01.823" v="319" actId="20577"/>
        <pc:sldMkLst>
          <pc:docMk/>
          <pc:sldMk cId="742697905" sldId="282"/>
        </pc:sldMkLst>
        <pc:spChg chg="del">
          <ac:chgData name="Paz" userId="4a894438-3204-4c59-b2be-9a7930b9679b" providerId="ADAL" clId="{5AF9C340-1604-45DD-BE12-71E356828BF7}" dt="2020-09-16T11:50:59.663" v="301" actId="478"/>
          <ac:spMkLst>
            <pc:docMk/>
            <pc:sldMk cId="742697905" sldId="282"/>
            <ac:spMk id="2" creationId="{CE80C5CB-C808-4F87-91D5-4108E4026844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9" creationId="{CE4EB806-B912-4953-B4CD-63A614BB05F0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10" creationId="{62D22D34-9A1F-472C-8D19-F3D2D9E22775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11" creationId="{CDFA05BB-9974-4CE6-8393-C89506794443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12" creationId="{87E4F265-3E1C-43E5-92E7-5BBC1A6447E9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13" creationId="{D733B232-6392-4E4B-AE87-558B4BFAD94B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14" creationId="{7CB65E4E-57D5-41BA-9CFA-1790300992BD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15" creationId="{738E10BA-AC8D-42B6-A118-A140CA49FFBE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16" creationId="{E2EDEE7B-BF11-4C53-9F50-CF2D49B3C71A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17" creationId="{0ABC08B6-D558-4080-AAFE-A38A122153EC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18" creationId="{E3286D72-177D-4D21-961C-6C967762E5B0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19" creationId="{D6A01CC8-C02E-410E-B653-D0DE6298B0A6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20" creationId="{33C61C2E-8AF9-4FCE-9530-A45FBA1DD9A2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21" creationId="{5B479377-E37C-4347-9502-18495ED1717E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22" creationId="{69ED187C-458E-4853-9E49-B10AEF70A1D0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23" creationId="{1A2ABB84-A805-46AB-8789-DA58190BADED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24" creationId="{F78B19FC-E8A4-4021-8A6B-E7BA2BFDB6D3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25" creationId="{78C3BA15-16CE-4E9F-852A-CD1531506F79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26" creationId="{3DB660BF-48CA-4EB2-BA8D-0F5F6B35D777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27" creationId="{83944CB4-1247-419B-B075-DF6F579A2F91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28" creationId="{21E9A054-D42E-4E60-A928-5BBD36958807}"/>
          </ac:spMkLst>
        </pc:spChg>
        <pc:spChg chg="add mod">
          <ac:chgData name="Paz" userId="4a894438-3204-4c59-b2be-9a7930b9679b" providerId="ADAL" clId="{5AF9C340-1604-45DD-BE12-71E356828BF7}" dt="2020-09-16T11:56:58.151" v="312"/>
          <ac:spMkLst>
            <pc:docMk/>
            <pc:sldMk cId="742697905" sldId="282"/>
            <ac:spMk id="29" creationId="{47C42225-1C35-46EC-BEBF-CC99439F39AC}"/>
          </ac:spMkLst>
        </pc:spChg>
        <pc:spChg chg="add mod">
          <ac:chgData name="Paz" userId="4a894438-3204-4c59-b2be-9a7930b9679b" providerId="ADAL" clId="{5AF9C340-1604-45DD-BE12-71E356828BF7}" dt="2020-09-16T11:57:01.823" v="319" actId="20577"/>
          <ac:spMkLst>
            <pc:docMk/>
            <pc:sldMk cId="742697905" sldId="282"/>
            <ac:spMk id="30" creationId="{4E87F685-C7E2-475C-A5DA-43A27F34B643}"/>
          </ac:spMkLst>
        </pc:spChg>
        <pc:picChg chg="add del mod">
          <ac:chgData name="Paz" userId="4a894438-3204-4c59-b2be-9a7930b9679b" providerId="ADAL" clId="{5AF9C340-1604-45DD-BE12-71E356828BF7}" dt="2020-09-16T11:55:21.279" v="303" actId="478"/>
          <ac:picMkLst>
            <pc:docMk/>
            <pc:sldMk cId="742697905" sldId="282"/>
            <ac:picMk id="4" creationId="{2C8F91F9-9877-4D72-91F3-78B38CD0C82B}"/>
          </ac:picMkLst>
        </pc:picChg>
        <pc:picChg chg="add del mod">
          <ac:chgData name="Paz" userId="4a894438-3204-4c59-b2be-9a7930b9679b" providerId="ADAL" clId="{5AF9C340-1604-45DD-BE12-71E356828BF7}" dt="2020-09-16T11:55:52.963" v="307" actId="478"/>
          <ac:picMkLst>
            <pc:docMk/>
            <pc:sldMk cId="742697905" sldId="282"/>
            <ac:picMk id="6" creationId="{6B15B6D1-CBE9-4198-9E79-DC52C46E4A43}"/>
          </ac:picMkLst>
        </pc:picChg>
        <pc:picChg chg="add mod">
          <ac:chgData name="Paz" userId="4a894438-3204-4c59-b2be-9a7930b9679b" providerId="ADAL" clId="{5AF9C340-1604-45DD-BE12-71E356828BF7}" dt="2020-09-16T11:56:45.699" v="310" actId="962"/>
          <ac:picMkLst>
            <pc:docMk/>
            <pc:sldMk cId="742697905" sldId="282"/>
            <ac:picMk id="8" creationId="{B9B5C342-85D0-4BFE-A781-556C77AEA5DB}"/>
          </ac:picMkLst>
        </pc:picChg>
      </pc:sldChg>
      <pc:sldChg chg="addSp modSp add mod modAnim">
        <pc:chgData name="Paz" userId="4a894438-3204-4c59-b2be-9a7930b9679b" providerId="ADAL" clId="{5AF9C340-1604-45DD-BE12-71E356828BF7}" dt="2020-09-16T11:57:30.566" v="366" actId="1076"/>
        <pc:sldMkLst>
          <pc:docMk/>
          <pc:sldMk cId="3225263163" sldId="283"/>
        </pc:sldMkLst>
        <pc:spChg chg="add mod">
          <ac:chgData name="Paz" userId="4a894438-3204-4c59-b2be-9a7930b9679b" providerId="ADAL" clId="{5AF9C340-1604-45DD-BE12-71E356828BF7}" dt="2020-09-16T11:57:30.566" v="366" actId="1076"/>
          <ac:spMkLst>
            <pc:docMk/>
            <pc:sldMk cId="3225263163" sldId="283"/>
            <ac:spMk id="3" creationId="{492CE29D-C931-424A-ADF7-8B92933037F6}"/>
          </ac:spMkLst>
        </pc:spChg>
        <pc:spChg chg="add mod">
          <ac:chgData name="Paz" userId="4a894438-3204-4c59-b2be-9a7930b9679b" providerId="ADAL" clId="{5AF9C340-1604-45DD-BE12-71E356828BF7}" dt="2020-09-16T11:57:26.965" v="365" actId="1076"/>
          <ac:spMkLst>
            <pc:docMk/>
            <pc:sldMk cId="3225263163" sldId="283"/>
            <ac:spMk id="5" creationId="{946B6D96-EDE1-44B7-9538-69695AF640FE}"/>
          </ac:spMkLst>
        </pc:spChg>
        <pc:picChg chg="add mod">
          <ac:chgData name="Paz" userId="4a894438-3204-4c59-b2be-9a7930b9679b" providerId="ADAL" clId="{5AF9C340-1604-45DD-BE12-71E356828BF7}" dt="2020-09-16T11:57:30.566" v="366" actId="1076"/>
          <ac:picMkLst>
            <pc:docMk/>
            <pc:sldMk cId="3225263163" sldId="283"/>
            <ac:picMk id="4" creationId="{EB8D92CC-A955-4FB7-8D11-CFCF22BEB7CD}"/>
          </ac:picMkLst>
        </pc:picChg>
      </pc:sldChg>
      <pc:sldChg chg="addSp delSp modSp new mod modAnim">
        <pc:chgData name="Paz" userId="4a894438-3204-4c59-b2be-9a7930b9679b" providerId="ADAL" clId="{5AF9C340-1604-45DD-BE12-71E356828BF7}" dt="2020-09-16T12:01:11.928" v="380" actId="20577"/>
        <pc:sldMkLst>
          <pc:docMk/>
          <pc:sldMk cId="3769100219" sldId="284"/>
        </pc:sldMkLst>
        <pc:spChg chg="del">
          <ac:chgData name="Paz" userId="4a894438-3204-4c59-b2be-9a7930b9679b" providerId="ADAL" clId="{5AF9C340-1604-45DD-BE12-71E356828BF7}" dt="2020-09-16T11:57:35.742" v="368" actId="478"/>
          <ac:spMkLst>
            <pc:docMk/>
            <pc:sldMk cId="3769100219" sldId="284"/>
            <ac:spMk id="2" creationId="{EB64B1D1-E1BA-4382-9E64-7882B801400F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5" creationId="{65EFCDDD-6E85-4AF3-9E20-B8DEED600C7B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6" creationId="{52FA6A11-A0CE-4FB1-BD4C-818D3074F75E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7" creationId="{62BAB82F-541F-4A84-AF83-515CB5D543A5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8" creationId="{39A30218-B4AC-4BBE-9374-4147FEBE147B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9" creationId="{0912418A-DE27-416F-923F-A65C9BF0E909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10" creationId="{9A485090-0EB5-42AD-B524-42BDA18A6498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11" creationId="{6E12E999-92D7-4854-A67B-46CCDB5C3F43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12" creationId="{5D52B075-4DFF-401B-8BA3-703F48C2CDA6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13" creationId="{4BDB041D-BC9D-4B8F-8345-D856A945AD35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14" creationId="{A9DFDBE8-1ACE-44B9-B4F6-9ECD570FCF92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15" creationId="{D2FDDF68-CEE5-403C-A787-82799C1B499F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16" creationId="{2915032C-1B24-46C8-BB53-0C2BFAFB0114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17" creationId="{BC1EA68B-A211-4E91-AD88-E83C74301456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18" creationId="{D7A362C3-CE8E-45A8-881B-E44556CBC4F6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19" creationId="{BA9C25B3-EAD4-4E16-B8A8-B6A8FB06683F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20" creationId="{B70C8612-1A80-4454-8511-D52AFB05C5AA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21" creationId="{8E1E2AB1-0592-4BA5-BBAF-DF5B0FA63F28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22" creationId="{C1E73454-4788-4520-B9B6-2681B73E3C28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23" creationId="{9902731F-F04C-4640-A435-10A876A5BA31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24" creationId="{CA7F6893-7029-4123-8656-A23000275921}"/>
          </ac:spMkLst>
        </pc:spChg>
        <pc:spChg chg="add mod">
          <ac:chgData name="Paz" userId="4a894438-3204-4c59-b2be-9a7930b9679b" providerId="ADAL" clId="{5AF9C340-1604-45DD-BE12-71E356828BF7}" dt="2020-09-16T12:01:08.167" v="374"/>
          <ac:spMkLst>
            <pc:docMk/>
            <pc:sldMk cId="3769100219" sldId="284"/>
            <ac:spMk id="25" creationId="{62F0C00C-E8FA-4E25-BBD4-4908463E5BA1}"/>
          </ac:spMkLst>
        </pc:spChg>
        <pc:spChg chg="add mod">
          <ac:chgData name="Paz" userId="4a894438-3204-4c59-b2be-9a7930b9679b" providerId="ADAL" clId="{5AF9C340-1604-45DD-BE12-71E356828BF7}" dt="2020-09-16T12:01:11.928" v="380" actId="20577"/>
          <ac:spMkLst>
            <pc:docMk/>
            <pc:sldMk cId="3769100219" sldId="284"/>
            <ac:spMk id="26" creationId="{56DB7E0F-80CE-41FD-9796-E4F716C19449}"/>
          </ac:spMkLst>
        </pc:spChg>
        <pc:picChg chg="add mod">
          <ac:chgData name="Paz" userId="4a894438-3204-4c59-b2be-9a7930b9679b" providerId="ADAL" clId="{5AF9C340-1604-45DD-BE12-71E356828BF7}" dt="2020-09-16T12:00:57.675" v="372" actId="1076"/>
          <ac:picMkLst>
            <pc:docMk/>
            <pc:sldMk cId="3769100219" sldId="284"/>
            <ac:picMk id="4" creationId="{D8D5DA2D-F35C-42DA-AE62-9187D09BDC79}"/>
          </ac:picMkLst>
        </pc:picChg>
      </pc:sldChg>
      <pc:sldChg chg="addSp modSp add mod modAnim">
        <pc:chgData name="Paz" userId="4a894438-3204-4c59-b2be-9a7930b9679b" providerId="ADAL" clId="{5AF9C340-1604-45DD-BE12-71E356828BF7}" dt="2020-09-16T12:01:48.410" v="425" actId="688"/>
        <pc:sldMkLst>
          <pc:docMk/>
          <pc:sldMk cId="3081718587" sldId="285"/>
        </pc:sldMkLst>
        <pc:spChg chg="add mod">
          <ac:chgData name="Paz" userId="4a894438-3204-4c59-b2be-9a7930b9679b" providerId="ADAL" clId="{5AF9C340-1604-45DD-BE12-71E356828BF7}" dt="2020-09-16T12:01:34.889" v="420" actId="20577"/>
          <ac:spMkLst>
            <pc:docMk/>
            <pc:sldMk cId="3081718587" sldId="285"/>
            <ac:spMk id="3" creationId="{0FA11D4D-5E96-4A26-9F11-1B70399435C7}"/>
          </ac:spMkLst>
        </pc:spChg>
        <pc:spChg chg="add mod">
          <ac:chgData name="Paz" userId="4a894438-3204-4c59-b2be-9a7930b9679b" providerId="ADAL" clId="{5AF9C340-1604-45DD-BE12-71E356828BF7}" dt="2020-09-16T12:01:25.327" v="382" actId="1076"/>
          <ac:spMkLst>
            <pc:docMk/>
            <pc:sldMk cId="3081718587" sldId="285"/>
            <ac:spMk id="6" creationId="{7056ABF6-53E4-4CA6-8984-5E1E80061485}"/>
          </ac:spMkLst>
        </pc:spChg>
        <pc:spChg chg="add mod">
          <ac:chgData name="Paz" userId="4a894438-3204-4c59-b2be-9a7930b9679b" providerId="ADAL" clId="{5AF9C340-1604-45DD-BE12-71E356828BF7}" dt="2020-09-16T12:01:48.410" v="425" actId="688"/>
          <ac:spMkLst>
            <pc:docMk/>
            <pc:sldMk cId="3081718587" sldId="285"/>
            <ac:spMk id="7" creationId="{BB8DF6B8-6177-4471-8AFB-7F1474245A06}"/>
          </ac:spMkLst>
        </pc:spChg>
        <pc:picChg chg="mod">
          <ac:chgData name="Paz" userId="4a894438-3204-4c59-b2be-9a7930b9679b" providerId="ADAL" clId="{5AF9C340-1604-45DD-BE12-71E356828BF7}" dt="2020-09-16T12:01:45.545" v="424" actId="1076"/>
          <ac:picMkLst>
            <pc:docMk/>
            <pc:sldMk cId="3081718587" sldId="285"/>
            <ac:picMk id="4" creationId="{D8D5DA2D-F35C-42DA-AE62-9187D09BDC79}"/>
          </ac:picMkLst>
        </pc:picChg>
        <pc:picChg chg="add mod">
          <ac:chgData name="Paz" userId="4a894438-3204-4c59-b2be-9a7930b9679b" providerId="ADAL" clId="{5AF9C340-1604-45DD-BE12-71E356828BF7}" dt="2020-09-16T12:01:19.589" v="381"/>
          <ac:picMkLst>
            <pc:docMk/>
            <pc:sldMk cId="3081718587" sldId="285"/>
            <ac:picMk id="5" creationId="{99262EF6-4C32-4B64-88FA-5CAEF3BC8FAA}"/>
          </ac:picMkLst>
        </pc:picChg>
      </pc:sldChg>
    </pc:docChg>
  </pc:docChgLst>
  <pc:docChgLst>
    <pc:chgData name="Fernanda Herrera" userId="4f7c59ee-7b94-4650-978a-948ec57c421a" providerId="ADAL" clId="{B147BEC9-B9E6-4FDC-B28C-B90E70F7329E}"/>
    <pc:docChg chg="delSld">
      <pc:chgData name="Fernanda Herrera" userId="4f7c59ee-7b94-4650-978a-948ec57c421a" providerId="ADAL" clId="{B147BEC9-B9E6-4FDC-B28C-B90E70F7329E}" dt="2020-09-23T21:43:47.264" v="1" actId="47"/>
      <pc:docMkLst>
        <pc:docMk/>
      </pc:docMkLst>
      <pc:sldChg chg="del">
        <pc:chgData name="Fernanda Herrera" userId="4f7c59ee-7b94-4650-978a-948ec57c421a" providerId="ADAL" clId="{B147BEC9-B9E6-4FDC-B28C-B90E70F7329E}" dt="2020-09-23T21:43:47.264" v="1" actId="47"/>
        <pc:sldMkLst>
          <pc:docMk/>
          <pc:sldMk cId="2710608844" sldId="263"/>
        </pc:sldMkLst>
      </pc:sldChg>
      <pc:sldChg chg="del">
        <pc:chgData name="Fernanda Herrera" userId="4f7c59ee-7b94-4650-978a-948ec57c421a" providerId="ADAL" clId="{B147BEC9-B9E6-4FDC-B28C-B90E70F7329E}" dt="2020-09-23T21:43:45.674" v="0" actId="47"/>
        <pc:sldMkLst>
          <pc:docMk/>
          <pc:sldMk cId="2140704465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F9A9-001E-4F91-9E18-DB93912D5A1E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D2B89-78FE-4173-9320-3E63C33C68B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84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AACA4436-2718-43E8-A551-6724606456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6373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r>
              <a:rPr lang="es-CL" dirty="0"/>
              <a:t>Esta en la portada del PPT.</a:t>
            </a:r>
          </a:p>
          <a:p>
            <a:r>
              <a:rPr lang="es-CL" dirty="0"/>
              <a:t>Acá insertar una imagen oficial de la Fundación (niños felices) con el ícono de abajo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3CEF090-11ED-4499-B913-F9C68475F6D1}"/>
              </a:ext>
            </a:extLst>
          </p:cNvPr>
          <p:cNvSpPr/>
          <p:nvPr userDrawn="1"/>
        </p:nvSpPr>
        <p:spPr>
          <a:xfrm>
            <a:off x="0" y="4637314"/>
            <a:ext cx="12192000" cy="11525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5AC78C2-59BC-4834-BDBE-A1B09642B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837" y="5694403"/>
            <a:ext cx="11744324" cy="401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Nombre expositor(a) 1  |  Nombre Expositor(a) 2  |  Nombre Expositor(a) 3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A8921478-3991-4EF8-ABA8-27AFA570C9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838" y="6436477"/>
            <a:ext cx="2020598" cy="2552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s-ES" dirty="0"/>
              <a:t>1 de enero de 2019</a:t>
            </a:r>
            <a:endParaRPr lang="es-CL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FCFEF61F-6342-41D6-85B5-C8B1E1DF5D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836" y="5054430"/>
            <a:ext cx="11744325" cy="519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s-ES" dirty="0"/>
              <a:t>Aquí va el título de la presentación (máximo 1 línea)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41FD3-F635-4937-A1A1-CDE4727F18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27870" y="6436476"/>
            <a:ext cx="3117271" cy="2552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s-CL" sz="1400" b="1" dirty="0"/>
              <a:t>Fundación Educacional Oportunidad</a:t>
            </a:r>
            <a:endParaRPr lang="es-CL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0555A20-93C9-49E0-BAFD-C1D5D91A7A92}"/>
              </a:ext>
            </a:extLst>
          </p:cNvPr>
          <p:cNvCxnSpPr>
            <a:cxnSpLocks/>
          </p:cNvCxnSpPr>
          <p:nvPr userDrawn="1"/>
        </p:nvCxnSpPr>
        <p:spPr>
          <a:xfrm>
            <a:off x="217862" y="6256598"/>
            <a:ext cx="11756275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4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(cambio de temátic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AAEDDBD6-2CC3-4DC5-BCF9-135C18509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Esta es una portadilla. Acá agregar una foto a pantalla completa.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01C3C613-AD89-49B9-BE15-5274E6086E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428380"/>
            <a:ext cx="12192000" cy="14462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s-ES" dirty="0"/>
              <a:t>Acá escribir el título de la temática que comienza (1 línea ojalá)</a:t>
            </a:r>
          </a:p>
        </p:txBody>
      </p:sp>
    </p:spTree>
    <p:extLst>
      <p:ext uri="{BB962C8B-B14F-4D97-AF65-F5344CB8AC3E}">
        <p14:creationId xmlns:p14="http://schemas.microsoft.com/office/powerpoint/2010/main" val="18257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IZQUIERD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71654" y="2003367"/>
            <a:ext cx="5601003" cy="45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650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1653" y="2029834"/>
            <a:ext cx="5600700" cy="462034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821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574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e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18305"/>
            <a:ext cx="10515600" cy="438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para mostrar gráficos. Acá poner título.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7794359-E798-4C20-97BC-9B32DE45A78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gráfico 11">
            <a:extLst>
              <a:ext uri="{FF2B5EF4-FFF2-40B4-BE49-F238E27FC236}">
                <a16:creationId xmlns:a16="http://schemas.microsoft.com/office/drawing/2014/main" id="{A8017CF6-0692-4727-9EF6-598D145BBF2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24748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  <p:sp>
        <p:nvSpPr>
          <p:cNvPr id="13" name="Marcador de gráfico 11">
            <a:extLst>
              <a:ext uri="{FF2B5EF4-FFF2-40B4-BE49-F238E27FC236}">
                <a16:creationId xmlns:a16="http://schemas.microsoft.com/office/drawing/2014/main" id="{5AA84556-8ACF-428E-B6A3-A7E398413C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4473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</p:spTree>
    <p:extLst>
      <p:ext uri="{BB962C8B-B14F-4D97-AF65-F5344CB8AC3E}">
        <p14:creationId xmlns:p14="http://schemas.microsoft.com/office/powerpoint/2010/main" val="9052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57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22568"/>
            <a:ext cx="6460375" cy="4328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de tablas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291ED-2F9B-43D6-BED4-532D19F1884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tabla 7">
            <a:extLst>
              <a:ext uri="{FF2B5EF4-FFF2-40B4-BE49-F238E27FC236}">
                <a16:creationId xmlns:a16="http://schemas.microsoft.com/office/drawing/2014/main" id="{11293E11-7AEA-4981-A377-AA8D457643F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748" y="1930636"/>
            <a:ext cx="10428287" cy="4205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Hacer </a:t>
            </a:r>
            <a:r>
              <a:rPr lang="es-CL" dirty="0" err="1"/>
              <a:t>click</a:t>
            </a:r>
            <a:r>
              <a:rPr lang="es-CL" dirty="0"/>
              <a:t> en el ícono para crear una tabla.</a:t>
            </a:r>
          </a:p>
        </p:txBody>
      </p:sp>
    </p:spTree>
    <p:extLst>
      <p:ext uri="{BB962C8B-B14F-4D97-AF65-F5344CB8AC3E}">
        <p14:creationId xmlns:p14="http://schemas.microsoft.com/office/powerpoint/2010/main" val="11874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375872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 userDrawn="1">
          <p15:clr>
            <a:srgbClr val="FBAE40"/>
          </p15:clr>
        </p15:guide>
        <p15:guide id="2" orient="horz" pos="663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¡Muchas gracias!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>
                <a:solidFill>
                  <a:schemeClr val="accent2"/>
                </a:solidFill>
              </a:rPr>
              <a:t>Síguenos en nuestras redes sociales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 err="1">
                <a:solidFill>
                  <a:schemeClr val="accent2"/>
                </a:solidFill>
              </a:rPr>
              <a:t>Follow</a:t>
            </a:r>
            <a:r>
              <a:rPr lang="es-ES" sz="2400" b="1" i="1" dirty="0">
                <a:solidFill>
                  <a:schemeClr val="accent2"/>
                </a:solidFill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</a:rPr>
              <a:t>us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6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4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0245" y="2003366"/>
            <a:ext cx="5601003" cy="4613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89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015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5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90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245" y="2029834"/>
            <a:ext cx="5600700" cy="458709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42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0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IZQUIERD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71654" y="2003367"/>
            <a:ext cx="5601003" cy="45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0658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1653" y="2029834"/>
            <a:ext cx="5600700" cy="462034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520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3927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e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18305"/>
            <a:ext cx="10515600" cy="438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para mostrar gráficos. Acá poner título.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7794359-E798-4C20-97BC-9B32DE45A78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gráfico 11">
            <a:extLst>
              <a:ext uri="{FF2B5EF4-FFF2-40B4-BE49-F238E27FC236}">
                <a16:creationId xmlns:a16="http://schemas.microsoft.com/office/drawing/2014/main" id="{A8017CF6-0692-4727-9EF6-598D145BBF2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24748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  <p:sp>
        <p:nvSpPr>
          <p:cNvPr id="13" name="Marcador de gráfico 11">
            <a:extLst>
              <a:ext uri="{FF2B5EF4-FFF2-40B4-BE49-F238E27FC236}">
                <a16:creationId xmlns:a16="http://schemas.microsoft.com/office/drawing/2014/main" id="{5AA84556-8ACF-428E-B6A3-A7E398413C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4473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</p:spTree>
    <p:extLst>
      <p:ext uri="{BB962C8B-B14F-4D97-AF65-F5344CB8AC3E}">
        <p14:creationId xmlns:p14="http://schemas.microsoft.com/office/powerpoint/2010/main" val="401607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>
          <p15:clr>
            <a:srgbClr val="FBAE40"/>
          </p15:clr>
        </p15:guide>
        <p15:guide id="2" orient="horz" pos="89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7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22568"/>
            <a:ext cx="6460375" cy="4328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de tablas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291ED-2F9B-43D6-BED4-532D19F1884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tabla 7">
            <a:extLst>
              <a:ext uri="{FF2B5EF4-FFF2-40B4-BE49-F238E27FC236}">
                <a16:creationId xmlns:a16="http://schemas.microsoft.com/office/drawing/2014/main" id="{11293E11-7AEA-4981-A377-AA8D457643F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748" y="1930636"/>
            <a:ext cx="10428287" cy="4205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Hacer </a:t>
            </a:r>
            <a:r>
              <a:rPr lang="es-CL" dirty="0" err="1"/>
              <a:t>click</a:t>
            </a:r>
            <a:r>
              <a:rPr lang="es-CL" dirty="0"/>
              <a:t> en el ícono para crear una tabla.</a:t>
            </a:r>
          </a:p>
        </p:txBody>
      </p:sp>
    </p:spTree>
    <p:extLst>
      <p:ext uri="{BB962C8B-B14F-4D97-AF65-F5344CB8AC3E}">
        <p14:creationId xmlns:p14="http://schemas.microsoft.com/office/powerpoint/2010/main" val="17914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>
          <p15:clr>
            <a:srgbClr val="FBAE40"/>
          </p15:clr>
        </p15:guide>
        <p15:guide id="2" pos="57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340990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2" orient="horz" pos="663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¡Muchas gracias!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>
                <a:solidFill>
                  <a:schemeClr val="accent2"/>
                </a:solidFill>
              </a:rPr>
              <a:t>Síguenos en nuestras redes sociales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01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 err="1">
                <a:solidFill>
                  <a:schemeClr val="accent2"/>
                </a:solidFill>
              </a:rPr>
              <a:t>Follow</a:t>
            </a:r>
            <a:r>
              <a:rPr lang="es-ES" sz="2400" b="1" i="1" dirty="0">
                <a:solidFill>
                  <a:schemeClr val="accent2"/>
                </a:solidFill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</a:rPr>
              <a:t>us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88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1903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3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EE4B4E6-EDCC-49ED-BAB4-A8655561116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4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5" r:id="rId2"/>
    <p:sldLayoutId id="2147483674" r:id="rId3"/>
    <p:sldLayoutId id="2147483676" r:id="rId4"/>
    <p:sldLayoutId id="2147483678" r:id="rId5"/>
    <p:sldLayoutId id="2147483686" r:id="rId6"/>
    <p:sldLayoutId id="2147483679" r:id="rId7"/>
    <p:sldLayoutId id="214748368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651F34-1BFF-442F-B704-1080135C78C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3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1" r:id="rId2"/>
    <p:sldLayoutId id="2147483700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EE4B4E6-EDCC-49ED-BAB4-A8655561116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4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Marcador de posición de imagen 12">
            <a:extLst>
              <a:ext uri="{FF2B5EF4-FFF2-40B4-BE49-F238E27FC236}">
                <a16:creationId xmlns:a16="http://schemas.microsoft.com/office/drawing/2014/main" id="{EBD500FD-1E7E-43C9-A5A0-2F2104173AF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3" b="18217"/>
          <a:stretch/>
        </p:blipFill>
        <p:spPr>
          <a:xfrm>
            <a:off x="1421026" y="0"/>
            <a:ext cx="9811265" cy="6273694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3D89DB3-44F8-4F4A-AE7B-E3F7385D98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/>
              <a:t>3RD GRADE: ANIMALS GUESSING GAME!</a:t>
            </a:r>
            <a:endParaRPr lang="es-CL" dirty="0"/>
          </a:p>
        </p:txBody>
      </p:sp>
      <p:pic>
        <p:nvPicPr>
          <p:cNvPr id="15" name="Imagen 14" descr="Imagen que contiene texto, gráficos vectoriales&#10;&#10;Descripción generada automáticamente">
            <a:extLst>
              <a:ext uri="{FF2B5EF4-FFF2-40B4-BE49-F238E27FC236}">
                <a16:creationId xmlns:a16="http://schemas.microsoft.com/office/drawing/2014/main" id="{C2AAF718-5F7B-450F-9FBF-7993F3C078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923" y="0"/>
            <a:ext cx="1475747" cy="144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6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AD470-D0AD-49C6-AE10-A7859208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Reveal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picture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saying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number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4A2684-66AB-4C6E-8F1B-D3C4D3FB3B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b="1" dirty="0" err="1"/>
              <a:t>First</a:t>
            </a:r>
            <a:r>
              <a:rPr lang="es-ES" b="1" dirty="0"/>
              <a:t> </a:t>
            </a:r>
            <a:r>
              <a:rPr lang="es-ES" b="1" dirty="0" err="1"/>
              <a:t>student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guess</a:t>
            </a:r>
            <a:r>
              <a:rPr lang="es-ES" b="1" dirty="0"/>
              <a:t> and </a:t>
            </a:r>
            <a:r>
              <a:rPr lang="es-ES" b="1" dirty="0" err="1"/>
              <a:t>write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name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animal </a:t>
            </a:r>
            <a:r>
              <a:rPr lang="es-ES" b="1" dirty="0" err="1"/>
              <a:t>correctly</a:t>
            </a:r>
            <a:r>
              <a:rPr lang="es-ES" b="1" dirty="0"/>
              <a:t> in </a:t>
            </a:r>
            <a:r>
              <a:rPr lang="es-ES" b="1" dirty="0" err="1"/>
              <a:t>the</a:t>
            </a:r>
            <a:r>
              <a:rPr lang="es-ES" b="1" dirty="0"/>
              <a:t> chat </a:t>
            </a:r>
            <a:r>
              <a:rPr lang="es-ES" b="1" dirty="0" err="1"/>
              <a:t>wins</a:t>
            </a:r>
            <a:r>
              <a:rPr lang="es-ES" b="1" dirty="0"/>
              <a:t>!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2475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n 89" descr="Imagen que contiene tortuga, animal, reptil, exterior&#10;&#10;Descripción generada automáticamente">
            <a:extLst>
              <a:ext uri="{FF2B5EF4-FFF2-40B4-BE49-F238E27FC236}">
                <a16:creationId xmlns:a16="http://schemas.microsoft.com/office/drawing/2014/main" id="{3AAFC660-B79B-46DE-8B58-6633AC1FDA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65" b="22244"/>
          <a:stretch/>
        </p:blipFill>
        <p:spPr>
          <a:xfrm>
            <a:off x="217631" y="1276599"/>
            <a:ext cx="9754272" cy="5403014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88642" y="1989053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TORTOISE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071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 descr="Imagen que contiene tortuga, animal, reptil, exterior&#10;&#10;Descripción generada automáticamente">
            <a:extLst>
              <a:ext uri="{FF2B5EF4-FFF2-40B4-BE49-F238E27FC236}">
                <a16:creationId xmlns:a16="http://schemas.microsoft.com/office/drawing/2014/main" id="{11ADD2D7-8DDE-40BB-B4A3-14DF4BCA556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/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971D81D-71AC-4449-A28A-30A9433BDED3}"/>
              </a:ext>
            </a:extLst>
          </p:cNvPr>
          <p:cNvSpPr/>
          <p:nvPr/>
        </p:nvSpPr>
        <p:spPr>
          <a:xfrm>
            <a:off x="1161532" y="3128119"/>
            <a:ext cx="3546389" cy="1810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err="1">
                <a:latin typeface="+mj-lt"/>
              </a:rPr>
              <a:t>The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tortoise</a:t>
            </a:r>
            <a:r>
              <a:rPr lang="es-ES" sz="3200" dirty="0">
                <a:latin typeface="+mj-lt"/>
              </a:rPr>
              <a:t> has </a:t>
            </a:r>
            <a:r>
              <a:rPr lang="es-ES" sz="3200" dirty="0" err="1">
                <a:latin typeface="+mj-lt"/>
              </a:rPr>
              <a:t>got</a:t>
            </a:r>
            <a:r>
              <a:rPr lang="es-ES" sz="3200" dirty="0">
                <a:latin typeface="+mj-lt"/>
              </a:rPr>
              <a:t> a </a:t>
            </a:r>
            <a:r>
              <a:rPr lang="es-ES" sz="3200" dirty="0" err="1">
                <a:latin typeface="+mj-lt"/>
              </a:rPr>
              <a:t>shell</a:t>
            </a:r>
            <a:endParaRPr lang="es-CL" sz="3200" dirty="0">
              <a:latin typeface="+mj-lt"/>
            </a:endParaRP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0823DB92-A4E2-41C5-A8B9-A5F4371CD9CF}"/>
              </a:ext>
            </a:extLst>
          </p:cNvPr>
          <p:cNvSpPr/>
          <p:nvPr/>
        </p:nvSpPr>
        <p:spPr>
          <a:xfrm rot="1979405">
            <a:off x="6462584" y="1112108"/>
            <a:ext cx="1742303" cy="134688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C1516287-0B15-4625-907E-3A84E002A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3814" y="1557695"/>
            <a:ext cx="1621827" cy="126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7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animal, reptil, cocodrilo, pasto&#10;&#10;Descripción generada automáticamente">
            <a:extLst>
              <a:ext uri="{FF2B5EF4-FFF2-40B4-BE49-F238E27FC236}">
                <a16:creationId xmlns:a16="http://schemas.microsoft.com/office/drawing/2014/main" id="{ACAA7AFC-4558-49BB-B3A4-425F4B8ECF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1" b="20412"/>
          <a:stretch/>
        </p:blipFill>
        <p:spPr>
          <a:xfrm>
            <a:off x="2737954" y="216573"/>
            <a:ext cx="9123894" cy="5392817"/>
          </a:xfrm>
          <a:prstGeom prst="rect">
            <a:avLst/>
          </a:prstGeom>
        </p:spPr>
      </p:pic>
      <p:sp>
        <p:nvSpPr>
          <p:cNvPr id="4" name="Flecha: pentágono 3">
            <a:extLst>
              <a:ext uri="{FF2B5EF4-FFF2-40B4-BE49-F238E27FC236}">
                <a16:creationId xmlns:a16="http://schemas.microsoft.com/office/drawing/2014/main" id="{B98DD7D5-98EC-47D7-B2EA-E380E1375B39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5" name="Flecha: cheurón 4">
            <a:extLst>
              <a:ext uri="{FF2B5EF4-FFF2-40B4-BE49-F238E27FC236}">
                <a16:creationId xmlns:a16="http://schemas.microsoft.com/office/drawing/2014/main" id="{384D3BEE-E885-4B75-9476-566D2FE026E2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E70F2811-CEE2-4D72-A7C3-2F7273D8EDAC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8EB0EC50-86BD-4658-82FB-028A7D131F7F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8E166F6B-6144-4BD0-AAE4-0DC7DE87DDBD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pentágono 8">
            <a:extLst>
              <a:ext uri="{FF2B5EF4-FFF2-40B4-BE49-F238E27FC236}">
                <a16:creationId xmlns:a16="http://schemas.microsoft.com/office/drawing/2014/main" id="{C6543C4D-7592-4A1D-BAF3-955011BC4217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cheurón 9">
            <a:extLst>
              <a:ext uri="{FF2B5EF4-FFF2-40B4-BE49-F238E27FC236}">
                <a16:creationId xmlns:a16="http://schemas.microsoft.com/office/drawing/2014/main" id="{1264C177-1186-4538-A4A6-46C8EF70A7C4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E9DB7F09-6907-498C-8D3A-F549A127A771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5E7BEE8F-8CB4-48A4-B187-1B4311DDA53C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pentágono 12">
            <a:extLst>
              <a:ext uri="{FF2B5EF4-FFF2-40B4-BE49-F238E27FC236}">
                <a16:creationId xmlns:a16="http://schemas.microsoft.com/office/drawing/2014/main" id="{9E4336B1-AF02-45C6-8109-9419F4803331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F225C537-2ECD-4C65-A7F8-141F4D1A560F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4CBD616B-29EF-4947-953D-51D0750DCF60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518B60A7-A49D-48F5-9962-BD551DBDF2E5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FF2F40E2-763C-4D59-BA76-83217BF46990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pentágono 17">
            <a:extLst>
              <a:ext uri="{FF2B5EF4-FFF2-40B4-BE49-F238E27FC236}">
                <a16:creationId xmlns:a16="http://schemas.microsoft.com/office/drawing/2014/main" id="{1E4FC4BA-8FBD-4B64-936B-9BE2DFC11B0D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5A283786-213E-40C7-8E75-DBCEA82F3267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cheurón 19">
            <a:extLst>
              <a:ext uri="{FF2B5EF4-FFF2-40B4-BE49-F238E27FC236}">
                <a16:creationId xmlns:a16="http://schemas.microsoft.com/office/drawing/2014/main" id="{9055D834-37E8-41C2-A205-AB3714337E84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FF5F392B-15F7-4C2C-B7F0-09822BD8A9E8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13AC10BE-50F5-4455-B958-E978046A244B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6AF4E47D-EAE5-4A78-8A6E-6266273D9B40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DE820E3D-D7D8-4123-9C15-592C2932DABD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CROCODILE</a:t>
            </a:r>
            <a:endParaRPr lang="es-CL" sz="4800" dirty="0">
              <a:latin typeface="+mj-lt"/>
            </a:endParaRPr>
          </a:p>
        </p:txBody>
      </p:sp>
      <p:sp>
        <p:nvSpPr>
          <p:cNvPr id="25" name="Flecha: cheurón 24">
            <a:extLst>
              <a:ext uri="{FF2B5EF4-FFF2-40B4-BE49-F238E27FC236}">
                <a16:creationId xmlns:a16="http://schemas.microsoft.com/office/drawing/2014/main" id="{093D17FF-FDCE-4ED7-AC33-1EF50F6411BE}"/>
              </a:ext>
            </a:extLst>
          </p:cNvPr>
          <p:cNvSpPr/>
          <p:nvPr/>
        </p:nvSpPr>
        <p:spPr>
          <a:xfrm rot="10800000" flipV="1">
            <a:off x="-965585" y="1989053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911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5" grpId="0" animBg="1"/>
      <p:bldP spid="2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animal, reptil, cocodrilo, pasto&#10;&#10;Descripción generada automáticamente">
            <a:extLst>
              <a:ext uri="{FF2B5EF4-FFF2-40B4-BE49-F238E27FC236}">
                <a16:creationId xmlns:a16="http://schemas.microsoft.com/office/drawing/2014/main" id="{ACAA7AFC-4558-49BB-B3A4-425F4B8ECF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1" b="20412"/>
          <a:stretch/>
        </p:blipFill>
        <p:spPr>
          <a:xfrm>
            <a:off x="3068106" y="1336842"/>
            <a:ext cx="9123894" cy="5392817"/>
          </a:xfrm>
          <a:prstGeom prst="rect">
            <a:avLst/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74BE320-B221-461D-B08C-8043B20D4AF8}"/>
              </a:ext>
            </a:extLst>
          </p:cNvPr>
          <p:cNvSpPr/>
          <p:nvPr/>
        </p:nvSpPr>
        <p:spPr>
          <a:xfrm>
            <a:off x="1161532" y="3128119"/>
            <a:ext cx="3546389" cy="1810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err="1">
                <a:latin typeface="+mj-lt"/>
              </a:rPr>
              <a:t>The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crocodile</a:t>
            </a:r>
            <a:r>
              <a:rPr lang="es-ES" sz="3200" dirty="0">
                <a:latin typeface="+mj-lt"/>
              </a:rPr>
              <a:t> has </a:t>
            </a:r>
            <a:r>
              <a:rPr lang="es-ES" sz="3200" dirty="0" err="1">
                <a:latin typeface="+mj-lt"/>
              </a:rPr>
              <a:t>got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teeth</a:t>
            </a:r>
            <a:endParaRPr lang="es-CL" sz="3200" dirty="0">
              <a:latin typeface="+mj-lt"/>
            </a:endParaRP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A22DAAC9-3719-4780-8386-FFA70B576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3814" y="1557695"/>
            <a:ext cx="1621827" cy="1267054"/>
          </a:xfrm>
          <a:prstGeom prst="rect">
            <a:avLst/>
          </a:prstGeom>
        </p:spPr>
      </p:pic>
      <p:sp>
        <p:nvSpPr>
          <p:cNvPr id="29" name="Flecha: a la derecha 28">
            <a:extLst>
              <a:ext uri="{FF2B5EF4-FFF2-40B4-BE49-F238E27FC236}">
                <a16:creationId xmlns:a16="http://schemas.microsoft.com/office/drawing/2014/main" id="{DC5FBFE8-1A09-43AE-9ED1-59EAAD4586A8}"/>
              </a:ext>
            </a:extLst>
          </p:cNvPr>
          <p:cNvSpPr/>
          <p:nvPr/>
        </p:nvSpPr>
        <p:spPr>
          <a:xfrm rot="19045104">
            <a:off x="7856022" y="4847715"/>
            <a:ext cx="1742303" cy="134688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232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amífero, gato, animal, viendo&#10;&#10;Descripción generada automáticamente">
            <a:extLst>
              <a:ext uri="{FF2B5EF4-FFF2-40B4-BE49-F238E27FC236}">
                <a16:creationId xmlns:a16="http://schemas.microsoft.com/office/drawing/2014/main" id="{CE85C195-962C-4A3F-A4FE-E92C1140A2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9860" y="-622784"/>
            <a:ext cx="8491227" cy="8491227"/>
          </a:xfrm>
          <a:prstGeom prst="rect">
            <a:avLst/>
          </a:prstGeom>
        </p:spPr>
      </p:pic>
      <p:sp>
        <p:nvSpPr>
          <p:cNvPr id="48" name="Flecha: pentágono 47">
            <a:extLst>
              <a:ext uri="{FF2B5EF4-FFF2-40B4-BE49-F238E27FC236}">
                <a16:creationId xmlns:a16="http://schemas.microsoft.com/office/drawing/2014/main" id="{310F71D0-3CB9-4947-99FD-4FD807C366C8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43AB73B9-7A32-467F-A74C-6125704A5639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Flecha: cheurón 49">
            <a:extLst>
              <a:ext uri="{FF2B5EF4-FFF2-40B4-BE49-F238E27FC236}">
                <a16:creationId xmlns:a16="http://schemas.microsoft.com/office/drawing/2014/main" id="{710DACA0-6A65-412D-9CFB-4206BD2BB3BC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cheurón 50">
            <a:extLst>
              <a:ext uri="{FF2B5EF4-FFF2-40B4-BE49-F238E27FC236}">
                <a16:creationId xmlns:a16="http://schemas.microsoft.com/office/drawing/2014/main" id="{FC04826A-5067-427F-AE0F-CFAD11D8F70D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Flecha: cheurón 51">
            <a:extLst>
              <a:ext uri="{FF2B5EF4-FFF2-40B4-BE49-F238E27FC236}">
                <a16:creationId xmlns:a16="http://schemas.microsoft.com/office/drawing/2014/main" id="{3192C7F7-1DA4-4A6C-8106-8FBF5D0FA76A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pentágono 52">
            <a:extLst>
              <a:ext uri="{FF2B5EF4-FFF2-40B4-BE49-F238E27FC236}">
                <a16:creationId xmlns:a16="http://schemas.microsoft.com/office/drawing/2014/main" id="{58F48246-FCF0-4A6F-9B0A-C382D9076CF5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Flecha: cheurón 53">
            <a:extLst>
              <a:ext uri="{FF2B5EF4-FFF2-40B4-BE49-F238E27FC236}">
                <a16:creationId xmlns:a16="http://schemas.microsoft.com/office/drawing/2014/main" id="{BF806C89-794B-4A46-A31F-92F8FA7C8953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6D1BBD3A-4DFD-460E-AE7B-1B0DFA004222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6" name="Flecha: cheurón 55">
            <a:extLst>
              <a:ext uri="{FF2B5EF4-FFF2-40B4-BE49-F238E27FC236}">
                <a16:creationId xmlns:a16="http://schemas.microsoft.com/office/drawing/2014/main" id="{629C8784-5D84-4795-B264-1BEA7035D258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303189A3-0E25-4DE0-BF68-4A4335704525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Flecha: pentágono 57">
            <a:extLst>
              <a:ext uri="{FF2B5EF4-FFF2-40B4-BE49-F238E27FC236}">
                <a16:creationId xmlns:a16="http://schemas.microsoft.com/office/drawing/2014/main" id="{8B38EE21-267C-4C89-9304-8FD329E943C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6F3E9094-B5B7-457F-8DCD-B55536B0D244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Flecha: cheurón 59">
            <a:extLst>
              <a:ext uri="{FF2B5EF4-FFF2-40B4-BE49-F238E27FC236}">
                <a16:creationId xmlns:a16="http://schemas.microsoft.com/office/drawing/2014/main" id="{FA75DC98-0518-4AE9-9EA2-8F588854B7BF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Flecha: cheurón 60">
            <a:extLst>
              <a:ext uri="{FF2B5EF4-FFF2-40B4-BE49-F238E27FC236}">
                <a16:creationId xmlns:a16="http://schemas.microsoft.com/office/drawing/2014/main" id="{4C7200A3-0A06-41DC-888D-5FB6DF484B3C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2" name="Flecha: cheurón 61">
            <a:extLst>
              <a:ext uri="{FF2B5EF4-FFF2-40B4-BE49-F238E27FC236}">
                <a16:creationId xmlns:a16="http://schemas.microsoft.com/office/drawing/2014/main" id="{2EE3C510-A9D2-40C3-AC70-DB50600C7A5F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3" name="Flecha: pentágono 62">
            <a:extLst>
              <a:ext uri="{FF2B5EF4-FFF2-40B4-BE49-F238E27FC236}">
                <a16:creationId xmlns:a16="http://schemas.microsoft.com/office/drawing/2014/main" id="{1797DEA9-72B6-4F04-8FED-574BD49B8DDA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4" name="Flecha: cheurón 63">
            <a:extLst>
              <a:ext uri="{FF2B5EF4-FFF2-40B4-BE49-F238E27FC236}">
                <a16:creationId xmlns:a16="http://schemas.microsoft.com/office/drawing/2014/main" id="{2DF92E4A-057F-44D8-AB43-1EC582FE04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5" name="Flecha: cheurón 64">
            <a:extLst>
              <a:ext uri="{FF2B5EF4-FFF2-40B4-BE49-F238E27FC236}">
                <a16:creationId xmlns:a16="http://schemas.microsoft.com/office/drawing/2014/main" id="{C6D5F135-6947-4B93-B999-1BD2B8E9D4FF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6" name="Flecha: cheurón 65">
            <a:extLst>
              <a:ext uri="{FF2B5EF4-FFF2-40B4-BE49-F238E27FC236}">
                <a16:creationId xmlns:a16="http://schemas.microsoft.com/office/drawing/2014/main" id="{55F34E93-03B2-49EE-9E87-87470D7008C3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7" name="Flecha: cheurón 66">
            <a:extLst>
              <a:ext uri="{FF2B5EF4-FFF2-40B4-BE49-F238E27FC236}">
                <a16:creationId xmlns:a16="http://schemas.microsoft.com/office/drawing/2014/main" id="{327F79EB-B456-43C7-8581-38E9D76F4ABE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8" name="Rectángulo: esquinas redondeadas 67">
            <a:extLst>
              <a:ext uri="{FF2B5EF4-FFF2-40B4-BE49-F238E27FC236}">
                <a16:creationId xmlns:a16="http://schemas.microsoft.com/office/drawing/2014/main" id="{048A5F5C-3AF4-442F-A63D-CE4A71758D3F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69" name="Rectángulo: esquinas redondeadas 68">
            <a:extLst>
              <a:ext uri="{FF2B5EF4-FFF2-40B4-BE49-F238E27FC236}">
                <a16:creationId xmlns:a16="http://schemas.microsoft.com/office/drawing/2014/main" id="{A8F78227-8CAF-4905-B091-4254F17750F1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RABBIT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201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amífero, gato, animal, viendo&#10;&#10;Descripción generada automáticamente">
            <a:extLst>
              <a:ext uri="{FF2B5EF4-FFF2-40B4-BE49-F238E27FC236}">
                <a16:creationId xmlns:a16="http://schemas.microsoft.com/office/drawing/2014/main" id="{50E3189A-1997-49EE-A8D8-E18F641C3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0"/>
            <a:ext cx="6858000" cy="6858000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AACE159-5A11-4ED1-BE50-9ED4F91D8B5B}"/>
              </a:ext>
            </a:extLst>
          </p:cNvPr>
          <p:cNvSpPr/>
          <p:nvPr/>
        </p:nvSpPr>
        <p:spPr>
          <a:xfrm>
            <a:off x="1288532" y="3090018"/>
            <a:ext cx="3546389" cy="1810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err="1">
                <a:latin typeface="+mj-lt"/>
              </a:rPr>
              <a:t>The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rabbit</a:t>
            </a:r>
            <a:r>
              <a:rPr lang="es-ES" sz="3200" dirty="0">
                <a:latin typeface="+mj-lt"/>
              </a:rPr>
              <a:t> has </a:t>
            </a:r>
            <a:r>
              <a:rPr lang="es-ES" sz="3200" dirty="0" err="1">
                <a:latin typeface="+mj-lt"/>
              </a:rPr>
              <a:t>got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fur</a:t>
            </a:r>
            <a:endParaRPr lang="es-CL" sz="3200" dirty="0">
              <a:latin typeface="+mj-lt"/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1E65D0B5-E0E0-4EE1-8AD7-5E41323D9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0814" y="1519594"/>
            <a:ext cx="1621827" cy="1267054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1531ED6B-966D-4D15-8596-ED24A62F31AC}"/>
              </a:ext>
            </a:extLst>
          </p:cNvPr>
          <p:cNvSpPr/>
          <p:nvPr/>
        </p:nvSpPr>
        <p:spPr>
          <a:xfrm rot="6687784">
            <a:off x="8656122" y="2002914"/>
            <a:ext cx="1742303" cy="134688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380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Tigre con la boca abierta&#10;&#10;Descripción generada automáticamente">
            <a:extLst>
              <a:ext uri="{FF2B5EF4-FFF2-40B4-BE49-F238E27FC236}">
                <a16:creationId xmlns:a16="http://schemas.microsoft.com/office/drawing/2014/main" id="{AF329BBE-F162-4B93-841B-1BE34020F67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144462"/>
            <a:ext cx="14960600" cy="8415338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8EC7852B-82C2-477F-AF15-D2B9725C0042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4379E914-E829-48ED-ADD5-ED40975CC1FF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ECD316D5-FBEA-472A-A1B7-01C7AFBCBAB4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4252B023-2A6A-472E-99D0-757BCF2A2F2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C9D2AC13-0AC3-4F0C-A753-4B3DFDE6D66C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8E4CF63F-9560-45D5-833B-64782904ABA2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75AA3E1A-54F3-47C9-A642-C937600F791F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FC1963FE-C310-4D8E-9344-5F7DE5C35E8A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EE704391-2A4E-4CBE-A555-69B78CD86B8D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2FB36D3D-AEE6-45A6-81BD-293206C71B45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83F1B53D-15E1-4453-82E5-0B1ABBF58205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7A6BB672-2B8C-4A13-8D73-05E9CC93082C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077B7641-EB05-4E2F-A5F3-623E49CCB6BA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E19A5380-F8D5-4390-9E5E-4342BE7720E7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5A09139E-1A64-4107-9670-9EE9E181DAA5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CC127506-D7D2-4349-B74B-B20B0B62F32F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2835335D-0552-476C-959C-F36B1032650F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B7A2E55C-2A06-4606-9DF1-FFBDE39446EE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181FE1A1-6ED6-4785-B4CD-D3A7F0E5B1A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4778F33B-C927-492B-9A72-83366EC03E97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7F8626FF-C6CB-422B-A389-A3B60E26B20E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C63B3B94-96A1-4F91-B510-EE8DD71DB956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TIGER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593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Tigre con la boca abierta&#10;&#10;Descripción generada automáticamente">
            <a:extLst>
              <a:ext uri="{FF2B5EF4-FFF2-40B4-BE49-F238E27FC236}">
                <a16:creationId xmlns:a16="http://schemas.microsoft.com/office/drawing/2014/main" id="{AF329BBE-F162-4B93-841B-1BE34020F6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27" b="19015"/>
          <a:stretch/>
        </p:blipFill>
        <p:spPr>
          <a:xfrm>
            <a:off x="444500" y="284162"/>
            <a:ext cx="12293600" cy="6815138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26B54B77-ABA3-47ED-BA75-3D71C64E4FA0}"/>
              </a:ext>
            </a:extLst>
          </p:cNvPr>
          <p:cNvSpPr/>
          <p:nvPr/>
        </p:nvSpPr>
        <p:spPr>
          <a:xfrm>
            <a:off x="1288532" y="3090018"/>
            <a:ext cx="3546389" cy="1810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err="1">
                <a:latin typeface="+mj-lt"/>
              </a:rPr>
              <a:t>The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tiger</a:t>
            </a:r>
            <a:r>
              <a:rPr lang="es-ES" sz="3200" dirty="0">
                <a:latin typeface="+mj-lt"/>
              </a:rPr>
              <a:t> has </a:t>
            </a:r>
            <a:r>
              <a:rPr lang="es-ES" sz="3200" dirty="0" err="1">
                <a:latin typeface="+mj-lt"/>
              </a:rPr>
              <a:t>got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claws</a:t>
            </a:r>
            <a:endParaRPr lang="es-CL" sz="3200" dirty="0">
              <a:latin typeface="+mj-lt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78087D41-6767-44A1-BC9F-57302C66F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0814" y="1519594"/>
            <a:ext cx="1621827" cy="1267054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7DA6E102-F83E-462E-AE3E-D5541B0C732B}"/>
              </a:ext>
            </a:extLst>
          </p:cNvPr>
          <p:cNvSpPr/>
          <p:nvPr/>
        </p:nvSpPr>
        <p:spPr>
          <a:xfrm rot="1175110">
            <a:off x="777725" y="5556528"/>
            <a:ext cx="1504215" cy="117495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135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caballo café&#10;&#10;Descripción generada automáticamente">
            <a:extLst>
              <a:ext uri="{FF2B5EF4-FFF2-40B4-BE49-F238E27FC236}">
                <a16:creationId xmlns:a16="http://schemas.microsoft.com/office/drawing/2014/main" id="{C0DC9F62-2CA4-4FA3-8C6B-EA3B233C96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136" y="-152400"/>
            <a:ext cx="9146970" cy="6584576"/>
          </a:xfrm>
          <a:prstGeom prst="rect">
            <a:avLst/>
          </a:prstGeom>
        </p:spPr>
      </p:pic>
      <p:sp>
        <p:nvSpPr>
          <p:cNvPr id="27" name="Flecha: pentágono 26">
            <a:extLst>
              <a:ext uri="{FF2B5EF4-FFF2-40B4-BE49-F238E27FC236}">
                <a16:creationId xmlns:a16="http://schemas.microsoft.com/office/drawing/2014/main" id="{EBA13A38-BD9B-4B72-852F-716C0FDE4FC6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28" name="Flecha: cheurón 27">
            <a:extLst>
              <a:ext uri="{FF2B5EF4-FFF2-40B4-BE49-F238E27FC236}">
                <a16:creationId xmlns:a16="http://schemas.microsoft.com/office/drawing/2014/main" id="{3CF8FC49-0EF9-49DA-A498-082C4F39B81B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Flecha: cheurón 28">
            <a:extLst>
              <a:ext uri="{FF2B5EF4-FFF2-40B4-BE49-F238E27FC236}">
                <a16:creationId xmlns:a16="http://schemas.microsoft.com/office/drawing/2014/main" id="{18EAD0C8-13B0-47CC-8B66-FF8889E1D5BA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Flecha: cheurón 29">
            <a:extLst>
              <a:ext uri="{FF2B5EF4-FFF2-40B4-BE49-F238E27FC236}">
                <a16:creationId xmlns:a16="http://schemas.microsoft.com/office/drawing/2014/main" id="{B2C39ED0-83C5-4D0B-A4DE-01D4FFAA7153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cheurón 30">
            <a:extLst>
              <a:ext uri="{FF2B5EF4-FFF2-40B4-BE49-F238E27FC236}">
                <a16:creationId xmlns:a16="http://schemas.microsoft.com/office/drawing/2014/main" id="{8004118D-8775-4BAF-BDCF-8AFD380BDFC4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Flecha: pentágono 31">
            <a:extLst>
              <a:ext uri="{FF2B5EF4-FFF2-40B4-BE49-F238E27FC236}">
                <a16:creationId xmlns:a16="http://schemas.microsoft.com/office/drawing/2014/main" id="{D9301187-3436-41F9-BBA3-5C6CE18DD017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4670CCDC-7B29-4020-942A-641196B3078A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Flecha: cheurón 33">
            <a:extLst>
              <a:ext uri="{FF2B5EF4-FFF2-40B4-BE49-F238E27FC236}">
                <a16:creationId xmlns:a16="http://schemas.microsoft.com/office/drawing/2014/main" id="{5FCA972B-B85A-4D87-A275-DB6C7E5744AE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E02E266F-A7D7-4ACE-BF97-E9B535DB6024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Flecha: cheurón 35">
            <a:extLst>
              <a:ext uri="{FF2B5EF4-FFF2-40B4-BE49-F238E27FC236}">
                <a16:creationId xmlns:a16="http://schemas.microsoft.com/office/drawing/2014/main" id="{0814384B-8A08-4A95-9EF3-CB8C27E3D80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pentágono 36">
            <a:extLst>
              <a:ext uri="{FF2B5EF4-FFF2-40B4-BE49-F238E27FC236}">
                <a16:creationId xmlns:a16="http://schemas.microsoft.com/office/drawing/2014/main" id="{CEBFCBCE-9787-41B0-A4D2-EB37CA1AC33C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Flecha: cheurón 37">
            <a:extLst>
              <a:ext uri="{FF2B5EF4-FFF2-40B4-BE49-F238E27FC236}">
                <a16:creationId xmlns:a16="http://schemas.microsoft.com/office/drawing/2014/main" id="{198B9B2D-F170-4153-B6D6-B9D1E02314D4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A2260659-78C9-4812-8029-C0E378FB435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Flecha: cheurón 39">
            <a:extLst>
              <a:ext uri="{FF2B5EF4-FFF2-40B4-BE49-F238E27FC236}">
                <a16:creationId xmlns:a16="http://schemas.microsoft.com/office/drawing/2014/main" id="{FD883018-5EEE-492A-A556-859D717B1F4D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cheurón 40">
            <a:extLst>
              <a:ext uri="{FF2B5EF4-FFF2-40B4-BE49-F238E27FC236}">
                <a16:creationId xmlns:a16="http://schemas.microsoft.com/office/drawing/2014/main" id="{77A5EBB3-2D9F-42A1-B178-A77A23382334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Flecha: pentágono 41">
            <a:extLst>
              <a:ext uri="{FF2B5EF4-FFF2-40B4-BE49-F238E27FC236}">
                <a16:creationId xmlns:a16="http://schemas.microsoft.com/office/drawing/2014/main" id="{49F6BEF9-18D8-4A09-9C43-0430964F2B96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F48D6CEF-705B-4E55-AE44-52C45974FDCC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Flecha: cheurón 43">
            <a:extLst>
              <a:ext uri="{FF2B5EF4-FFF2-40B4-BE49-F238E27FC236}">
                <a16:creationId xmlns:a16="http://schemas.microsoft.com/office/drawing/2014/main" id="{DFC1FDC2-4715-425A-A5F7-DD2D7E45621E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CA9A49E8-666F-4822-AE92-33E2D07D7BFD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Flecha: cheurón 45">
            <a:extLst>
              <a:ext uri="{FF2B5EF4-FFF2-40B4-BE49-F238E27FC236}">
                <a16:creationId xmlns:a16="http://schemas.microsoft.com/office/drawing/2014/main" id="{2AC88EF5-4F54-4AC6-B685-01ADC227DA07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0388388B-5C5B-41F9-9B47-6E1BA5100B6D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48" name="Rectángulo: esquinas redondeadas 47">
            <a:extLst>
              <a:ext uri="{FF2B5EF4-FFF2-40B4-BE49-F238E27FC236}">
                <a16:creationId xmlns:a16="http://schemas.microsoft.com/office/drawing/2014/main" id="{809B34E7-0F11-415C-B169-CCBB235D4881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HORSE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8324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caballo café&#10;&#10;Descripción generada automáticamente">
            <a:extLst>
              <a:ext uri="{FF2B5EF4-FFF2-40B4-BE49-F238E27FC236}">
                <a16:creationId xmlns:a16="http://schemas.microsoft.com/office/drawing/2014/main" id="{C0DC9F62-2CA4-4FA3-8C6B-EA3B233C96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1036" y="1041400"/>
            <a:ext cx="9146970" cy="6584576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A4E56C7E-53DF-40EB-A9E1-4A9EFD421B3B}"/>
              </a:ext>
            </a:extLst>
          </p:cNvPr>
          <p:cNvSpPr/>
          <p:nvPr/>
        </p:nvSpPr>
        <p:spPr>
          <a:xfrm>
            <a:off x="8095732" y="3331318"/>
            <a:ext cx="3546389" cy="1810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err="1">
                <a:latin typeface="+mj-lt"/>
              </a:rPr>
              <a:t>The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horse</a:t>
            </a:r>
            <a:r>
              <a:rPr lang="es-ES" sz="3200" dirty="0">
                <a:latin typeface="+mj-lt"/>
              </a:rPr>
              <a:t> has </a:t>
            </a:r>
            <a:r>
              <a:rPr lang="es-ES" sz="3200" dirty="0" err="1">
                <a:latin typeface="+mj-lt"/>
              </a:rPr>
              <a:t>got</a:t>
            </a:r>
            <a:r>
              <a:rPr lang="es-ES" sz="3200" dirty="0">
                <a:latin typeface="+mj-lt"/>
              </a:rPr>
              <a:t> a </a:t>
            </a:r>
            <a:r>
              <a:rPr lang="es-ES" sz="3200" dirty="0" err="1">
                <a:latin typeface="+mj-lt"/>
              </a:rPr>
              <a:t>tail</a:t>
            </a:r>
            <a:endParaRPr lang="es-CL" sz="3200" dirty="0">
              <a:latin typeface="+mj-lt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7FABFF77-2953-4181-99FE-EFE5BBD5E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8014" y="1760894"/>
            <a:ext cx="1621827" cy="1267054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F90C2C85-3529-4EB4-A5BC-1C2AEC6388CA}"/>
              </a:ext>
            </a:extLst>
          </p:cNvPr>
          <p:cNvSpPr/>
          <p:nvPr/>
        </p:nvSpPr>
        <p:spPr>
          <a:xfrm rot="9411322">
            <a:off x="6041341" y="3407671"/>
            <a:ext cx="1504215" cy="117495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467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animal, mamífero, pequeño, interior&#10;&#10;Descripción generada automáticamente">
            <a:extLst>
              <a:ext uri="{FF2B5EF4-FFF2-40B4-BE49-F238E27FC236}">
                <a16:creationId xmlns:a16="http://schemas.microsoft.com/office/drawing/2014/main" id="{54396320-37A8-4462-B650-1F3F37460B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714" y="0"/>
            <a:ext cx="9660572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996FD3B0-0AC7-4D93-A7F6-F57258E8FEC9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983F9615-169E-40C2-94D4-4637D1BB795F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7DEA3A85-733C-4892-9FC9-C95B15329D7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B4DCC6E1-7650-42D3-9AFA-97033484A228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4C2D6587-43C9-4126-B61D-EDF8E434E05C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6C6AE974-61B3-42E3-BA09-2CED226BB31C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DC447CA7-8291-4E7A-A0FC-8CF7790485B8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17315143-FA8E-47EB-871A-7D855758E993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F66D862F-8FC2-469E-95B2-1CC86519E226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B28DA679-CE22-4471-B316-E62EB4FD92C2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8850A6A6-6A50-40C9-B94F-27E23060C1EF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50064031-1E0E-4733-8630-4754AA04963A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1D1BAE1E-2FB4-4031-865F-EC9CB873E003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C6997609-420F-4716-93B0-2D028B4CD999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C4BA0DDF-4855-4326-BA90-B64F4AA5FCA1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D2AC7A7C-FAD0-4CAC-90F7-20F8A16398BB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1C0C3F47-25DE-40CB-8948-1D7E3B1DA091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B21CDA43-8D1F-4618-8CDF-E580D04EFEEB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D485F0D4-350A-4806-8980-275DDA9D3F05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5C2A674A-2B01-4630-9E51-594015E95CEE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C4F6936-F4FE-4E7F-B4A6-BF5B333C3CC9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CAC4C3A6-F0D7-4AD1-A2E9-F3797EA0B1E8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MOUSE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338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animal, mamífero, pequeño, interior&#10;&#10;Descripción generada automáticamente">
            <a:extLst>
              <a:ext uri="{FF2B5EF4-FFF2-40B4-BE49-F238E27FC236}">
                <a16:creationId xmlns:a16="http://schemas.microsoft.com/office/drawing/2014/main" id="{54396320-37A8-4462-B650-1F3F37460B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250" y="1092200"/>
            <a:ext cx="8122036" cy="5765800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E8DA3CEC-3B5C-4022-AF87-A863AF63CE2C}"/>
              </a:ext>
            </a:extLst>
          </p:cNvPr>
          <p:cNvSpPr/>
          <p:nvPr/>
        </p:nvSpPr>
        <p:spPr>
          <a:xfrm>
            <a:off x="1288532" y="3090018"/>
            <a:ext cx="3546389" cy="1810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err="1">
                <a:latin typeface="+mj-lt"/>
              </a:rPr>
              <a:t>The</a:t>
            </a:r>
            <a:r>
              <a:rPr lang="es-ES" sz="3200" dirty="0">
                <a:latin typeface="+mj-lt"/>
              </a:rPr>
              <a:t> mouse has </a:t>
            </a:r>
            <a:r>
              <a:rPr lang="es-ES" sz="3200" dirty="0" err="1">
                <a:latin typeface="+mj-lt"/>
              </a:rPr>
              <a:t>got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whiskers</a:t>
            </a:r>
            <a:endParaRPr lang="es-CL" sz="3200" dirty="0">
              <a:latin typeface="+mj-lt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0AB35E45-EF17-4DF4-B428-3DCB764A2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0814" y="1519594"/>
            <a:ext cx="1621827" cy="1267054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41416A90-C203-425E-A9BB-2B70695FEC28}"/>
              </a:ext>
            </a:extLst>
          </p:cNvPr>
          <p:cNvSpPr/>
          <p:nvPr/>
        </p:nvSpPr>
        <p:spPr>
          <a:xfrm rot="12348976">
            <a:off x="10358502" y="3153834"/>
            <a:ext cx="1504215" cy="117495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749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a imagen de una jirafa&#10;&#10;Descripción generada automáticamente">
            <a:extLst>
              <a:ext uri="{FF2B5EF4-FFF2-40B4-BE49-F238E27FC236}">
                <a16:creationId xmlns:a16="http://schemas.microsoft.com/office/drawing/2014/main" id="{B9B5C342-85D0-4BFE-A781-556C77AEA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lecha: pentágono 8">
            <a:extLst>
              <a:ext uri="{FF2B5EF4-FFF2-40B4-BE49-F238E27FC236}">
                <a16:creationId xmlns:a16="http://schemas.microsoft.com/office/drawing/2014/main" id="{CE4EB806-B912-4953-B4CD-63A614BB05F0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10" name="Flecha: cheurón 9">
            <a:extLst>
              <a:ext uri="{FF2B5EF4-FFF2-40B4-BE49-F238E27FC236}">
                <a16:creationId xmlns:a16="http://schemas.microsoft.com/office/drawing/2014/main" id="{62D22D34-9A1F-472C-8D19-F3D2D9E22775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CDFA05BB-9974-4CE6-8393-C89506794443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87E4F265-3E1C-43E5-92E7-5BBC1A6447E9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D733B232-6392-4E4B-AE87-558B4BFAD94B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7CB65E4E-57D5-41BA-9CFA-1790300992BD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738E10BA-AC8D-42B6-A118-A140CA49FFBE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E2EDEE7B-BF11-4C53-9F50-CF2D49B3C71A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0ABC08B6-D558-4080-AAFE-A38A122153EC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E3286D72-177D-4D21-961C-6C967762E5B0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pentágono 18">
            <a:extLst>
              <a:ext uri="{FF2B5EF4-FFF2-40B4-BE49-F238E27FC236}">
                <a16:creationId xmlns:a16="http://schemas.microsoft.com/office/drawing/2014/main" id="{D6A01CC8-C02E-410E-B653-D0DE6298B0A6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cheurón 19">
            <a:extLst>
              <a:ext uri="{FF2B5EF4-FFF2-40B4-BE49-F238E27FC236}">
                <a16:creationId xmlns:a16="http://schemas.microsoft.com/office/drawing/2014/main" id="{33C61C2E-8AF9-4FCE-9530-A45FBA1DD9A2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5B479377-E37C-4347-9502-18495ED1717E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69ED187C-458E-4853-9E49-B10AEF70A1D0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1A2ABB84-A805-46AB-8789-DA58190BADED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pentágono 23">
            <a:extLst>
              <a:ext uri="{FF2B5EF4-FFF2-40B4-BE49-F238E27FC236}">
                <a16:creationId xmlns:a16="http://schemas.microsoft.com/office/drawing/2014/main" id="{F78B19FC-E8A4-4021-8A6B-E7BA2BFDB6D3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Flecha: cheurón 24">
            <a:extLst>
              <a:ext uri="{FF2B5EF4-FFF2-40B4-BE49-F238E27FC236}">
                <a16:creationId xmlns:a16="http://schemas.microsoft.com/office/drawing/2014/main" id="{78C3BA15-16CE-4E9F-852A-CD1531506F79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Flecha: cheurón 25">
            <a:extLst>
              <a:ext uri="{FF2B5EF4-FFF2-40B4-BE49-F238E27FC236}">
                <a16:creationId xmlns:a16="http://schemas.microsoft.com/office/drawing/2014/main" id="{3DB660BF-48CA-4EB2-BA8D-0F5F6B35D777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Flecha: cheurón 26">
            <a:extLst>
              <a:ext uri="{FF2B5EF4-FFF2-40B4-BE49-F238E27FC236}">
                <a16:creationId xmlns:a16="http://schemas.microsoft.com/office/drawing/2014/main" id="{83944CB4-1247-419B-B075-DF6F579A2F9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Flecha: cheurón 27">
            <a:extLst>
              <a:ext uri="{FF2B5EF4-FFF2-40B4-BE49-F238E27FC236}">
                <a16:creationId xmlns:a16="http://schemas.microsoft.com/office/drawing/2014/main" id="{21E9A054-D42E-4E60-A928-5BBD36958807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47C42225-1C35-46EC-BEBF-CC99439F39AC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4E87F685-C7E2-475C-A5DA-43A27F34B643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GIRAFFE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269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a imagen de una jirafa&#10;&#10;Descripción generada automáticamente">
            <a:extLst>
              <a:ext uri="{FF2B5EF4-FFF2-40B4-BE49-F238E27FC236}">
                <a16:creationId xmlns:a16="http://schemas.microsoft.com/office/drawing/2014/main" id="{B9B5C342-85D0-4BFE-A781-556C77AEA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92CE29D-C931-424A-ADF7-8B92933037F6}"/>
              </a:ext>
            </a:extLst>
          </p:cNvPr>
          <p:cNvSpPr/>
          <p:nvPr/>
        </p:nvSpPr>
        <p:spPr>
          <a:xfrm>
            <a:off x="1275832" y="3839318"/>
            <a:ext cx="3546389" cy="1810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err="1">
                <a:latin typeface="+mj-lt"/>
              </a:rPr>
              <a:t>The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giraffe</a:t>
            </a:r>
            <a:r>
              <a:rPr lang="es-ES" sz="3200" dirty="0">
                <a:latin typeface="+mj-lt"/>
              </a:rPr>
              <a:t> has </a:t>
            </a:r>
            <a:r>
              <a:rPr lang="es-ES" sz="3200" dirty="0" err="1">
                <a:latin typeface="+mj-lt"/>
              </a:rPr>
              <a:t>got</a:t>
            </a:r>
            <a:r>
              <a:rPr lang="es-ES" sz="3200" dirty="0">
                <a:latin typeface="+mj-lt"/>
              </a:rPr>
              <a:t> a </a:t>
            </a:r>
            <a:r>
              <a:rPr lang="es-ES" sz="3200" dirty="0" err="1">
                <a:latin typeface="+mj-lt"/>
              </a:rPr>
              <a:t>long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neck</a:t>
            </a:r>
            <a:endParaRPr lang="es-CL" sz="3200" dirty="0">
              <a:latin typeface="+mj-lt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EB8D92CC-A955-4FB7-8D11-CFCF22BEB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38114" y="2268894"/>
            <a:ext cx="1621827" cy="1267054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946B6D96-EDE1-44B7-9538-69695AF640FE}"/>
              </a:ext>
            </a:extLst>
          </p:cNvPr>
          <p:cNvSpPr/>
          <p:nvPr/>
        </p:nvSpPr>
        <p:spPr>
          <a:xfrm rot="9001814">
            <a:off x="5172606" y="519950"/>
            <a:ext cx="1079572" cy="78229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526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animal, pájaro, loro, colorido&#10;&#10;Descripción generada automáticamente">
            <a:extLst>
              <a:ext uri="{FF2B5EF4-FFF2-40B4-BE49-F238E27FC236}">
                <a16:creationId xmlns:a16="http://schemas.microsoft.com/office/drawing/2014/main" id="{D8D5DA2D-F35C-42DA-AE62-9187D09BD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15240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65EFCDDD-6E85-4AF3-9E20-B8DEED600C7B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52FA6A11-A0CE-4FB1-BD4C-818D3074F75E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62BAB82F-541F-4A84-AF83-515CB5D543A5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39A30218-B4AC-4BBE-9374-4147FEBE147B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0912418A-DE27-416F-923F-A65C9BF0E909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9A485090-0EB5-42AD-B524-42BDA18A6498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6E12E999-92D7-4854-A67B-46CCDB5C3F43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5D52B075-4DFF-401B-8BA3-703F48C2CDA6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4BDB041D-BC9D-4B8F-8345-D856A945AD35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A9DFDBE8-1ACE-44B9-B4F6-9ECD570FCF92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D2FDDF68-CEE5-403C-A787-82799C1B499F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2915032C-1B24-46C8-BB53-0C2BFAFB0114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BC1EA68B-A211-4E91-AD88-E83C74301456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D7A362C3-CE8E-45A8-881B-E44556CBC4F6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BA9C25B3-EAD4-4E16-B8A8-B6A8FB06683F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B70C8612-1A80-4454-8511-D52AFB05C5AA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8E1E2AB1-0592-4BA5-BBAF-DF5B0FA63F28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C1E73454-4788-4520-B9B6-2681B73E3C28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9902731F-F04C-4640-A435-10A876A5BA3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CA7F6893-7029-4123-8656-A2300027592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62F0C00C-E8FA-4E25-BBD4-4908463E5BA1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56DB7E0F-80CE-41FD-9796-E4F716C19449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PARROT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91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animal, pájaro, loro, colorido&#10;&#10;Descripción generada automáticamente">
            <a:extLst>
              <a:ext uri="{FF2B5EF4-FFF2-40B4-BE49-F238E27FC236}">
                <a16:creationId xmlns:a16="http://schemas.microsoft.com/office/drawing/2014/main" id="{D8D5DA2D-F35C-42DA-AE62-9187D09BD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152400"/>
            <a:ext cx="12192000" cy="6858000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0FA11D4D-5E96-4A26-9F11-1B70399435C7}"/>
              </a:ext>
            </a:extLst>
          </p:cNvPr>
          <p:cNvSpPr/>
          <p:nvPr/>
        </p:nvSpPr>
        <p:spPr>
          <a:xfrm>
            <a:off x="1275832" y="3839318"/>
            <a:ext cx="3546389" cy="1810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err="1">
                <a:latin typeface="+mj-lt"/>
              </a:rPr>
              <a:t>The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parrot</a:t>
            </a:r>
            <a:r>
              <a:rPr lang="es-ES" sz="3200" dirty="0">
                <a:latin typeface="+mj-lt"/>
              </a:rPr>
              <a:t> has </a:t>
            </a:r>
            <a:r>
              <a:rPr lang="es-ES" sz="3200" dirty="0" err="1">
                <a:latin typeface="+mj-lt"/>
              </a:rPr>
              <a:t>got</a:t>
            </a:r>
            <a:r>
              <a:rPr lang="es-ES" sz="3200" dirty="0">
                <a:latin typeface="+mj-lt"/>
              </a:rPr>
              <a:t> </a:t>
            </a:r>
            <a:r>
              <a:rPr lang="es-ES" sz="3200" dirty="0" err="1">
                <a:latin typeface="+mj-lt"/>
              </a:rPr>
              <a:t>wings</a:t>
            </a:r>
            <a:endParaRPr lang="es-CL" sz="3200" dirty="0">
              <a:latin typeface="+mj-lt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99262EF6-4C32-4B64-88FA-5CAEF3BC8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38114" y="2268894"/>
            <a:ext cx="1621827" cy="1267054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7056ABF6-53E4-4CA6-8984-5E1E80061485}"/>
              </a:ext>
            </a:extLst>
          </p:cNvPr>
          <p:cNvSpPr/>
          <p:nvPr/>
        </p:nvSpPr>
        <p:spPr>
          <a:xfrm rot="9001814">
            <a:off x="6455307" y="634251"/>
            <a:ext cx="1079572" cy="78229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BB8DF6B8-6177-4471-8AFB-7F1474245A06}"/>
              </a:ext>
            </a:extLst>
          </p:cNvPr>
          <p:cNvSpPr/>
          <p:nvPr/>
        </p:nvSpPr>
        <p:spPr>
          <a:xfrm rot="9657890">
            <a:off x="10074499" y="3037851"/>
            <a:ext cx="1079572" cy="78229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171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14A1318-0F81-4C5C-A105-ECDD6AE58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3BA7D1-7327-491F-8C8A-9863CB2A21ED}" type="slidenum">
              <a:rPr kumimoji="0" lang="es-CL" sz="1800" b="0" i="0" u="none" strike="noStrike" kern="1200" cap="none" spc="0" normalizeH="0" baseline="0" noProof="0" smtClean="0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srgbClr val="FC4C02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733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CB0EDA-CA80-45C7-A2C9-2821AE20BBC3}"/>
              </a:ext>
            </a:extLst>
          </p:cNvPr>
          <p:cNvSpPr txBox="1"/>
          <p:nvPr/>
        </p:nvSpPr>
        <p:spPr>
          <a:xfrm>
            <a:off x="1235903" y="1504696"/>
            <a:ext cx="9720191" cy="3650060"/>
          </a:xfrm>
          <a:prstGeom prst="rect">
            <a:avLst/>
          </a:prstGeom>
          <a:noFill/>
        </p:spPr>
        <p:txBody>
          <a:bodyPr wrap="square" lIns="48600" tIns="24300" rIns="48600" bIns="24300" rtlCol="0" anchor="t">
            <a:spAutoFit/>
          </a:bodyPr>
          <a:lstStyle/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Hello teachers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help you prepare activities for distance teaching, we have created different templates to create material, contextualized games for practicing content of our curriculum and spreadsheets for data management. 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 resources are part of an online teacher resource pack for you.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are more than welcome to use and customize them as you need.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download this template and more resources from the website www.oportunidadenlinea.cl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 you soon.</a:t>
            </a:r>
          </a:p>
        </p:txBody>
      </p:sp>
      <p:pic>
        <p:nvPicPr>
          <p:cNvPr id="11" name="Imagen 10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08DEE74E-1ED6-4E31-ADA9-04027F531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294" y="5154756"/>
            <a:ext cx="1257407" cy="1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8907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2576</TotalTime>
  <Words>349</Words>
  <Application>Microsoft Office PowerPoint</Application>
  <PresentationFormat>Panorámica</PresentationFormat>
  <Paragraphs>195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20</vt:i4>
      </vt:variant>
    </vt:vector>
  </HeadingPairs>
  <TitlesOfParts>
    <vt:vector size="29" baseType="lpstr">
      <vt:lpstr>Open Sans Light</vt:lpstr>
      <vt:lpstr>Open Sans</vt:lpstr>
      <vt:lpstr>Calibri</vt:lpstr>
      <vt:lpstr>Arial</vt:lpstr>
      <vt:lpstr>Open Sans ExtraBold</vt:lpstr>
      <vt:lpstr>2_Tema de Office</vt:lpstr>
      <vt:lpstr>Tema de Office</vt:lpstr>
      <vt:lpstr>1_Tema de Office</vt:lpstr>
      <vt:lpstr>3_Tema de Office</vt:lpstr>
      <vt:lpstr>Presentación de PowerPoint</vt:lpstr>
      <vt:lpstr>Reveal the picture by saying the number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derrazuriz2018 derrazuriz2018</dc:creator>
  <cp:lastModifiedBy>Paz</cp:lastModifiedBy>
  <cp:revision>156</cp:revision>
  <dcterms:created xsi:type="dcterms:W3CDTF">2019-02-07T18:47:38Z</dcterms:created>
  <dcterms:modified xsi:type="dcterms:W3CDTF">2020-09-24T15:16:54Z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