
<file path=[Content_Types].xml><?xml version="1.0" encoding="utf-8"?>
<Types xmlns="http://schemas.openxmlformats.org/package/2006/content-types">
  <Default Extension="png" ContentType="image/png"/>
  <Default Extension="mp3" ContentType="audio/mpeg"/>
  <Default Extension="svg" ContentType="image/svg+xml"/>
  <Default Extension="jpeg" ContentType="image/jpeg"/>
  <Default Extension="rels" ContentType="application/vnd.openxmlformats-package.relationships+xml"/>
  <Default Extension="xml" ContentType="application/xml"/>
  <Default Extension="fntdata" ContentType="application/x-fontdata"/>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3.xml" ContentType="application/vnd.openxmlformats-officedocument.theme+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revisionInfo.xml" ContentType="application/vnd.ms-powerpoint.revisioninfo+xml"/>
  <Override PartName="/ppt/changesInfos/changesInfo1.xml" ContentType="application/vnd.ms-powerpoint.changes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embedTrueTypeFonts="1">
  <p:sldMasterIdLst>
    <p:sldMasterId id="2147483702" r:id="rId1"/>
    <p:sldMasterId id="2147483672" r:id="rId2"/>
    <p:sldMasterId id="2147483690" r:id="rId3"/>
    <p:sldMasterId id="2147483705" r:id="rId4"/>
  </p:sldMasterIdLst>
  <p:notesMasterIdLst>
    <p:notesMasterId r:id="rId10"/>
  </p:notesMasterIdLst>
  <p:sldIdLst>
    <p:sldId id="260" r:id="rId5"/>
    <p:sldId id="257" r:id="rId6"/>
    <p:sldId id="272" r:id="rId7"/>
    <p:sldId id="271" r:id="rId8"/>
    <p:sldId id="319" r:id="rId9"/>
  </p:sldIdLst>
  <p:sldSz cx="12192000" cy="6858000"/>
  <p:notesSz cx="6858000" cy="9144000"/>
  <p:embeddedFontLst>
    <p:embeddedFont>
      <p:font typeface="Open Sans ExtraBold" panose="020B0604020202020204" charset="0"/>
      <p:bold r:id="rId11"/>
      <p:boldItalic r:id="rId12"/>
    </p:embeddedFont>
    <p:embeddedFont>
      <p:font typeface="Open Sans Light" panose="020B0604020202020204" charset="0"/>
      <p:regular r:id="rId13"/>
      <p:bold r:id="rId14"/>
      <p:italic r:id="rId15"/>
      <p:boldItalic r:id="rId16"/>
    </p:embeddedFont>
    <p:embeddedFont>
      <p:font typeface="Open Sans" panose="020B0604020202020204" charset="0"/>
      <p:regular r:id="rId17"/>
      <p:bold r:id="rId18"/>
      <p:italic r:id="rId19"/>
      <p:boldItalic r:id="rId20"/>
    </p:embeddedFont>
    <p:embeddedFont>
      <p:font typeface="Calibri" panose="020F0502020204030204" pitchFamily="34" charset="0"/>
      <p:regular r:id="rId21"/>
      <p:bold r:id="rId22"/>
      <p:italic r:id="rId23"/>
      <p:boldItalic r:id="rId24"/>
    </p:embeddedFont>
    <p:embeddedFont>
      <p:font typeface="Calibri Light" panose="020F0302020204030204" pitchFamily="34" charset="0"/>
      <p:regular r:id="rId25"/>
      <p:italic r:id="rId26"/>
    </p:embeddedFont>
  </p:embeddedFont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63" userDrawn="1">
          <p15:clr>
            <a:srgbClr val="A4A3A4"/>
          </p15:clr>
        </p15:guide>
        <p15:guide id="3" orient="horz" pos="1321"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BBE7C25-6CE0-46DE-9D41-47D03FBF98D7}" v="2" dt="2020-09-23T21:39:53.754"/>
  </p1510:revLst>
</p1510:revInfo>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Estilo medio 2 - Énfasis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7DF18680-E054-41AD-8BC1-D1AEF772440D}" styleName="Estilo medio 2 - Énfasis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00A15C55-8517-42AA-B614-E9B94910E393}" styleName="Estilo medio 2 - Énfasis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21E4AEA4-8DFA-4A89-87EB-49C32662AFE0}" styleName="Estilo medio 2 - Énfasis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35" autoAdjust="0"/>
    <p:restoredTop sz="94712" autoAdjust="0"/>
  </p:normalViewPr>
  <p:slideViewPr>
    <p:cSldViewPr snapToGrid="0" showGuides="1">
      <p:cViewPr varScale="1">
        <p:scale>
          <a:sx n="65" d="100"/>
          <a:sy n="65" d="100"/>
        </p:scale>
        <p:origin x="816" y="78"/>
      </p:cViewPr>
      <p:guideLst>
        <p:guide orient="horz" pos="2160"/>
        <p:guide pos="3863"/>
        <p:guide orient="horz" pos="1321"/>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font" Target="fonts/font3.fntdata"/><Relationship Id="rId18" Type="http://schemas.openxmlformats.org/officeDocument/2006/relationships/font" Target="fonts/font8.fntdata"/><Relationship Id="rId26" Type="http://schemas.openxmlformats.org/officeDocument/2006/relationships/font" Target="fonts/font16.fntdata"/><Relationship Id="rId3" Type="http://schemas.openxmlformats.org/officeDocument/2006/relationships/slideMaster" Target="slideMasters/slideMaster3.xml"/><Relationship Id="rId21" Type="http://schemas.openxmlformats.org/officeDocument/2006/relationships/font" Target="fonts/font11.fntdata"/><Relationship Id="rId7" Type="http://schemas.openxmlformats.org/officeDocument/2006/relationships/slide" Target="slides/slide3.xml"/><Relationship Id="rId12" Type="http://schemas.openxmlformats.org/officeDocument/2006/relationships/font" Target="fonts/font2.fntdata"/><Relationship Id="rId17" Type="http://schemas.openxmlformats.org/officeDocument/2006/relationships/font" Target="fonts/font7.fntdata"/><Relationship Id="rId25" Type="http://schemas.openxmlformats.org/officeDocument/2006/relationships/font" Target="fonts/font15.fntdata"/><Relationship Id="rId2" Type="http://schemas.openxmlformats.org/officeDocument/2006/relationships/slideMaster" Target="slideMasters/slideMaster2.xml"/><Relationship Id="rId16" Type="http://schemas.openxmlformats.org/officeDocument/2006/relationships/font" Target="fonts/font6.fntdata"/><Relationship Id="rId20" Type="http://schemas.openxmlformats.org/officeDocument/2006/relationships/font" Target="fonts/font10.fntdata"/><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font" Target="fonts/font1.fntdata"/><Relationship Id="rId24" Type="http://schemas.openxmlformats.org/officeDocument/2006/relationships/font" Target="fonts/font14.fntdata"/><Relationship Id="rId32" Type="http://schemas.microsoft.com/office/2015/10/relationships/revisionInfo" Target="revisionInfo.xml"/><Relationship Id="rId5" Type="http://schemas.openxmlformats.org/officeDocument/2006/relationships/slide" Target="slides/slide1.xml"/><Relationship Id="rId15" Type="http://schemas.openxmlformats.org/officeDocument/2006/relationships/font" Target="fonts/font5.fntdata"/><Relationship Id="rId23" Type="http://schemas.openxmlformats.org/officeDocument/2006/relationships/font" Target="fonts/font13.fntdata"/><Relationship Id="rId28" Type="http://schemas.openxmlformats.org/officeDocument/2006/relationships/viewProps" Target="viewProps.xml"/><Relationship Id="rId10" Type="http://schemas.openxmlformats.org/officeDocument/2006/relationships/notesMaster" Target="notesMasters/notesMaster1.xml"/><Relationship Id="rId19" Type="http://schemas.openxmlformats.org/officeDocument/2006/relationships/font" Target="fonts/font9.fntdata"/><Relationship Id="rId31" Type="http://schemas.microsoft.com/office/2016/11/relationships/changesInfo" Target="changesInfos/changesInfo1.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font" Target="fonts/font4.fntdata"/><Relationship Id="rId22" Type="http://schemas.openxmlformats.org/officeDocument/2006/relationships/font" Target="fonts/font12.fntdata"/><Relationship Id="rId27" Type="http://schemas.openxmlformats.org/officeDocument/2006/relationships/presProps" Target="presProps.xml"/><Relationship Id="rId30"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Fernanda Herrera" userId="4f7c59ee-7b94-4650-978a-948ec57c421a" providerId="ADAL" clId="{4BBE7C25-6CE0-46DE-9D41-47D03FBF98D7}"/>
    <pc:docChg chg="addSld delSld modSld delMainMaster">
      <pc:chgData name="Fernanda Herrera" userId="4f7c59ee-7b94-4650-978a-948ec57c421a" providerId="ADAL" clId="{4BBE7C25-6CE0-46DE-9D41-47D03FBF98D7}" dt="2020-09-23T21:39:53.752" v="1"/>
      <pc:docMkLst>
        <pc:docMk/>
      </pc:docMkLst>
      <pc:sldChg chg="add del">
        <pc:chgData name="Fernanda Herrera" userId="4f7c59ee-7b94-4650-978a-948ec57c421a" providerId="ADAL" clId="{4BBE7C25-6CE0-46DE-9D41-47D03FBF98D7}" dt="2020-09-23T21:39:53.752" v="1"/>
        <pc:sldMkLst>
          <pc:docMk/>
          <pc:sldMk cId="163878907" sldId="319"/>
        </pc:sldMkLst>
      </pc:sldChg>
      <pc:sldMasterChg chg="del delSldLayout">
        <pc:chgData name="Fernanda Herrera" userId="4f7c59ee-7b94-4650-978a-948ec57c421a" providerId="ADAL" clId="{4BBE7C25-6CE0-46DE-9D41-47D03FBF98D7}" dt="2020-09-23T21:39:51.679" v="0" actId="47"/>
        <pc:sldMasterMkLst>
          <pc:docMk/>
          <pc:sldMasterMk cId="3083969945" sldId="2147483717"/>
        </pc:sldMasterMkLst>
        <pc:sldLayoutChg chg="del">
          <pc:chgData name="Fernanda Herrera" userId="4f7c59ee-7b94-4650-978a-948ec57c421a" providerId="ADAL" clId="{4BBE7C25-6CE0-46DE-9D41-47D03FBF98D7}" dt="2020-09-23T21:39:51.679" v="0" actId="47"/>
          <pc:sldLayoutMkLst>
            <pc:docMk/>
            <pc:sldMasterMk cId="3083969945" sldId="2147483717"/>
            <pc:sldLayoutMk cId="3094409412" sldId="2147483718"/>
          </pc:sldLayoutMkLst>
        </pc:sldLayoutChg>
        <pc:sldLayoutChg chg="del">
          <pc:chgData name="Fernanda Herrera" userId="4f7c59ee-7b94-4650-978a-948ec57c421a" providerId="ADAL" clId="{4BBE7C25-6CE0-46DE-9D41-47D03FBF98D7}" dt="2020-09-23T21:39:51.679" v="0" actId="47"/>
          <pc:sldLayoutMkLst>
            <pc:docMk/>
            <pc:sldMasterMk cId="3083969945" sldId="2147483717"/>
            <pc:sldLayoutMk cId="2633585784" sldId="2147483719"/>
          </pc:sldLayoutMkLst>
        </pc:sldLayoutChg>
        <pc:sldLayoutChg chg="del">
          <pc:chgData name="Fernanda Herrera" userId="4f7c59ee-7b94-4650-978a-948ec57c421a" providerId="ADAL" clId="{4BBE7C25-6CE0-46DE-9D41-47D03FBF98D7}" dt="2020-09-23T21:39:51.679" v="0" actId="47"/>
          <pc:sldLayoutMkLst>
            <pc:docMk/>
            <pc:sldMasterMk cId="3083969945" sldId="2147483717"/>
            <pc:sldLayoutMk cId="3773536452" sldId="2147483720"/>
          </pc:sldLayoutMkLst>
        </pc:sldLayoutChg>
        <pc:sldLayoutChg chg="del">
          <pc:chgData name="Fernanda Herrera" userId="4f7c59ee-7b94-4650-978a-948ec57c421a" providerId="ADAL" clId="{4BBE7C25-6CE0-46DE-9D41-47D03FBF98D7}" dt="2020-09-23T21:39:51.679" v="0" actId="47"/>
          <pc:sldLayoutMkLst>
            <pc:docMk/>
            <pc:sldMasterMk cId="3083969945" sldId="2147483717"/>
            <pc:sldLayoutMk cId="2705127254" sldId="2147483721"/>
          </pc:sldLayoutMkLst>
        </pc:sldLayoutChg>
        <pc:sldLayoutChg chg="del">
          <pc:chgData name="Fernanda Herrera" userId="4f7c59ee-7b94-4650-978a-948ec57c421a" providerId="ADAL" clId="{4BBE7C25-6CE0-46DE-9D41-47D03FBF98D7}" dt="2020-09-23T21:39:51.679" v="0" actId="47"/>
          <pc:sldLayoutMkLst>
            <pc:docMk/>
            <pc:sldMasterMk cId="3083969945" sldId="2147483717"/>
            <pc:sldLayoutMk cId="1586595662" sldId="2147483722"/>
          </pc:sldLayoutMkLst>
        </pc:sldLayoutChg>
        <pc:sldLayoutChg chg="del">
          <pc:chgData name="Fernanda Herrera" userId="4f7c59ee-7b94-4650-978a-948ec57c421a" providerId="ADAL" clId="{4BBE7C25-6CE0-46DE-9D41-47D03FBF98D7}" dt="2020-09-23T21:39:51.679" v="0" actId="47"/>
          <pc:sldLayoutMkLst>
            <pc:docMk/>
            <pc:sldMasterMk cId="3083969945" sldId="2147483717"/>
            <pc:sldLayoutMk cId="1956468157" sldId="2147483723"/>
          </pc:sldLayoutMkLst>
        </pc:sldLayoutChg>
        <pc:sldLayoutChg chg="del">
          <pc:chgData name="Fernanda Herrera" userId="4f7c59ee-7b94-4650-978a-948ec57c421a" providerId="ADAL" clId="{4BBE7C25-6CE0-46DE-9D41-47D03FBF98D7}" dt="2020-09-23T21:39:51.679" v="0" actId="47"/>
          <pc:sldLayoutMkLst>
            <pc:docMk/>
            <pc:sldMasterMk cId="3083969945" sldId="2147483717"/>
            <pc:sldLayoutMk cId="1204546625" sldId="2147483724"/>
          </pc:sldLayoutMkLst>
        </pc:sldLayoutChg>
        <pc:sldLayoutChg chg="del">
          <pc:chgData name="Fernanda Herrera" userId="4f7c59ee-7b94-4650-978a-948ec57c421a" providerId="ADAL" clId="{4BBE7C25-6CE0-46DE-9D41-47D03FBF98D7}" dt="2020-09-23T21:39:51.679" v="0" actId="47"/>
          <pc:sldLayoutMkLst>
            <pc:docMk/>
            <pc:sldMasterMk cId="3083969945" sldId="2147483717"/>
            <pc:sldLayoutMk cId="1896337306" sldId="2147483725"/>
          </pc:sldLayoutMkLst>
        </pc:sldLayoutChg>
        <pc:sldLayoutChg chg="del">
          <pc:chgData name="Fernanda Herrera" userId="4f7c59ee-7b94-4650-978a-948ec57c421a" providerId="ADAL" clId="{4BBE7C25-6CE0-46DE-9D41-47D03FBF98D7}" dt="2020-09-23T21:39:51.679" v="0" actId="47"/>
          <pc:sldLayoutMkLst>
            <pc:docMk/>
            <pc:sldMasterMk cId="3083969945" sldId="2147483717"/>
            <pc:sldLayoutMk cId="1343320064" sldId="2147483726"/>
          </pc:sldLayoutMkLst>
        </pc:sldLayoutChg>
        <pc:sldLayoutChg chg="del">
          <pc:chgData name="Fernanda Herrera" userId="4f7c59ee-7b94-4650-978a-948ec57c421a" providerId="ADAL" clId="{4BBE7C25-6CE0-46DE-9D41-47D03FBF98D7}" dt="2020-09-23T21:39:51.679" v="0" actId="47"/>
          <pc:sldLayoutMkLst>
            <pc:docMk/>
            <pc:sldMasterMk cId="3083969945" sldId="2147483717"/>
            <pc:sldLayoutMk cId="3663908728" sldId="2147483727"/>
          </pc:sldLayoutMkLst>
        </pc:sldLayoutChg>
        <pc:sldLayoutChg chg="del">
          <pc:chgData name="Fernanda Herrera" userId="4f7c59ee-7b94-4650-978a-948ec57c421a" providerId="ADAL" clId="{4BBE7C25-6CE0-46DE-9D41-47D03FBF98D7}" dt="2020-09-23T21:39:51.679" v="0" actId="47"/>
          <pc:sldLayoutMkLst>
            <pc:docMk/>
            <pc:sldMasterMk cId="3083969945" sldId="2147483717"/>
            <pc:sldLayoutMk cId="3360147916" sldId="2147483728"/>
          </pc:sldLayoutMkLst>
        </pc:sldLayoutChg>
        <pc:sldLayoutChg chg="del">
          <pc:chgData name="Fernanda Herrera" userId="4f7c59ee-7b94-4650-978a-948ec57c421a" providerId="ADAL" clId="{4BBE7C25-6CE0-46DE-9D41-47D03FBF98D7}" dt="2020-09-23T21:39:51.679" v="0" actId="47"/>
          <pc:sldLayoutMkLst>
            <pc:docMk/>
            <pc:sldMasterMk cId="3083969945" sldId="2147483717"/>
            <pc:sldLayoutMk cId="3168212071" sldId="2147483729"/>
          </pc:sldLayoutMkLst>
        </pc:sldLayoutChg>
        <pc:sldLayoutChg chg="del">
          <pc:chgData name="Fernanda Herrera" userId="4f7c59ee-7b94-4650-978a-948ec57c421a" providerId="ADAL" clId="{4BBE7C25-6CE0-46DE-9D41-47D03FBF98D7}" dt="2020-09-23T21:39:51.679" v="0" actId="47"/>
          <pc:sldLayoutMkLst>
            <pc:docMk/>
            <pc:sldMasterMk cId="3083969945" sldId="2147483717"/>
            <pc:sldLayoutMk cId="1672610175" sldId="2147483730"/>
          </pc:sldLayoutMkLst>
        </pc:sldLayoutChg>
        <pc:sldLayoutChg chg="del">
          <pc:chgData name="Fernanda Herrera" userId="4f7c59ee-7b94-4650-978a-948ec57c421a" providerId="ADAL" clId="{4BBE7C25-6CE0-46DE-9D41-47D03FBF98D7}" dt="2020-09-23T21:39:51.679" v="0" actId="47"/>
          <pc:sldLayoutMkLst>
            <pc:docMk/>
            <pc:sldMasterMk cId="3083969945" sldId="2147483717"/>
            <pc:sldLayoutMk cId="2733744514" sldId="2147483731"/>
          </pc:sldLayoutMkLst>
        </pc:sldLayoutChg>
        <pc:sldLayoutChg chg="del">
          <pc:chgData name="Fernanda Herrera" userId="4f7c59ee-7b94-4650-978a-948ec57c421a" providerId="ADAL" clId="{4BBE7C25-6CE0-46DE-9D41-47D03FBF98D7}" dt="2020-09-23T21:39:51.679" v="0" actId="47"/>
          <pc:sldLayoutMkLst>
            <pc:docMk/>
            <pc:sldMasterMk cId="3083969945" sldId="2147483717"/>
            <pc:sldLayoutMk cId="1357852470" sldId="2147483732"/>
          </pc:sldLayoutMkLst>
        </pc:sldLayoutChg>
        <pc:sldLayoutChg chg="del">
          <pc:chgData name="Fernanda Herrera" userId="4f7c59ee-7b94-4650-978a-948ec57c421a" providerId="ADAL" clId="{4BBE7C25-6CE0-46DE-9D41-47D03FBF98D7}" dt="2020-09-23T21:39:51.679" v="0" actId="47"/>
          <pc:sldLayoutMkLst>
            <pc:docMk/>
            <pc:sldMasterMk cId="3083969945" sldId="2147483717"/>
            <pc:sldLayoutMk cId="1476115019" sldId="2147483733"/>
          </pc:sldLayoutMkLst>
        </pc:sldLayoutChg>
        <pc:sldLayoutChg chg="del">
          <pc:chgData name="Fernanda Herrera" userId="4f7c59ee-7b94-4650-978a-948ec57c421a" providerId="ADAL" clId="{4BBE7C25-6CE0-46DE-9D41-47D03FBF98D7}" dt="2020-09-23T21:39:51.679" v="0" actId="47"/>
          <pc:sldLayoutMkLst>
            <pc:docMk/>
            <pc:sldMasterMk cId="3083969945" sldId="2147483717"/>
            <pc:sldLayoutMk cId="996483386" sldId="2147483734"/>
          </pc:sldLayoutMkLst>
        </pc:sldLayoutChg>
        <pc:sldLayoutChg chg="del">
          <pc:chgData name="Fernanda Herrera" userId="4f7c59ee-7b94-4650-978a-948ec57c421a" providerId="ADAL" clId="{4BBE7C25-6CE0-46DE-9D41-47D03FBF98D7}" dt="2020-09-23T21:39:51.679" v="0" actId="47"/>
          <pc:sldLayoutMkLst>
            <pc:docMk/>
            <pc:sldMasterMk cId="3083969945" sldId="2147483717"/>
            <pc:sldLayoutMk cId="2345139068" sldId="2147483735"/>
          </pc:sldLayoutMkLst>
        </pc:sldLayoutChg>
        <pc:sldLayoutChg chg="del">
          <pc:chgData name="Fernanda Herrera" userId="4f7c59ee-7b94-4650-978a-948ec57c421a" providerId="ADAL" clId="{4BBE7C25-6CE0-46DE-9D41-47D03FBF98D7}" dt="2020-09-23T21:39:51.679" v="0" actId="47"/>
          <pc:sldLayoutMkLst>
            <pc:docMk/>
            <pc:sldMasterMk cId="3083969945" sldId="2147483717"/>
            <pc:sldLayoutMk cId="986195981" sldId="2147483736"/>
          </pc:sldLayoutMkLst>
        </pc:sldLayoutChg>
        <pc:sldLayoutChg chg="del">
          <pc:chgData name="Fernanda Herrera" userId="4f7c59ee-7b94-4650-978a-948ec57c421a" providerId="ADAL" clId="{4BBE7C25-6CE0-46DE-9D41-47D03FBF98D7}" dt="2020-09-23T21:39:51.679" v="0" actId="47"/>
          <pc:sldLayoutMkLst>
            <pc:docMk/>
            <pc:sldMasterMk cId="3083969945" sldId="2147483717"/>
            <pc:sldLayoutMk cId="1431751932" sldId="2147483737"/>
          </pc:sldLayoutMkLst>
        </pc:sldLayoutChg>
        <pc:sldLayoutChg chg="del">
          <pc:chgData name="Fernanda Herrera" userId="4f7c59ee-7b94-4650-978a-948ec57c421a" providerId="ADAL" clId="{4BBE7C25-6CE0-46DE-9D41-47D03FBF98D7}" dt="2020-09-23T21:39:51.679" v="0" actId="47"/>
          <pc:sldLayoutMkLst>
            <pc:docMk/>
            <pc:sldMasterMk cId="3083969945" sldId="2147483717"/>
            <pc:sldLayoutMk cId="3237558693" sldId="2147483738"/>
          </pc:sldLayoutMkLst>
        </pc:sldLayoutChg>
        <pc:sldLayoutChg chg="del">
          <pc:chgData name="Fernanda Herrera" userId="4f7c59ee-7b94-4650-978a-948ec57c421a" providerId="ADAL" clId="{4BBE7C25-6CE0-46DE-9D41-47D03FBF98D7}" dt="2020-09-23T21:39:51.679" v="0" actId="47"/>
          <pc:sldLayoutMkLst>
            <pc:docMk/>
            <pc:sldMasterMk cId="3083969945" sldId="2147483717"/>
            <pc:sldLayoutMk cId="1861893960" sldId="2147483739"/>
          </pc:sldLayoutMkLst>
        </pc:sldLayoutChg>
        <pc:sldLayoutChg chg="del">
          <pc:chgData name="Fernanda Herrera" userId="4f7c59ee-7b94-4650-978a-948ec57c421a" providerId="ADAL" clId="{4BBE7C25-6CE0-46DE-9D41-47D03FBF98D7}" dt="2020-09-23T21:39:51.679" v="0" actId="47"/>
          <pc:sldLayoutMkLst>
            <pc:docMk/>
            <pc:sldMasterMk cId="3083969945" sldId="2147483717"/>
            <pc:sldLayoutMk cId="687233640" sldId="2147483740"/>
          </pc:sldLayoutMkLst>
        </pc:sldLayoutChg>
        <pc:sldLayoutChg chg="del">
          <pc:chgData name="Fernanda Herrera" userId="4f7c59ee-7b94-4650-978a-948ec57c421a" providerId="ADAL" clId="{4BBE7C25-6CE0-46DE-9D41-47D03FBF98D7}" dt="2020-09-23T21:39:51.679" v="0" actId="47"/>
          <pc:sldLayoutMkLst>
            <pc:docMk/>
            <pc:sldMasterMk cId="3083969945" sldId="2147483717"/>
            <pc:sldLayoutMk cId="373529186" sldId="2147483741"/>
          </pc:sldLayoutMkLst>
        </pc:sldLayoutChg>
        <pc:sldLayoutChg chg="del">
          <pc:chgData name="Fernanda Herrera" userId="4f7c59ee-7b94-4650-978a-948ec57c421a" providerId="ADAL" clId="{4BBE7C25-6CE0-46DE-9D41-47D03FBF98D7}" dt="2020-09-23T21:39:51.679" v="0" actId="47"/>
          <pc:sldLayoutMkLst>
            <pc:docMk/>
            <pc:sldMasterMk cId="3083969945" sldId="2147483717"/>
            <pc:sldLayoutMk cId="2729370511" sldId="2147483742"/>
          </pc:sldLayoutMkLst>
        </pc:sldLayoutChg>
        <pc:sldLayoutChg chg="del">
          <pc:chgData name="Fernanda Herrera" userId="4f7c59ee-7b94-4650-978a-948ec57c421a" providerId="ADAL" clId="{4BBE7C25-6CE0-46DE-9D41-47D03FBF98D7}" dt="2020-09-23T21:39:51.679" v="0" actId="47"/>
          <pc:sldLayoutMkLst>
            <pc:docMk/>
            <pc:sldMasterMk cId="3083969945" sldId="2147483717"/>
            <pc:sldLayoutMk cId="2244931703" sldId="2147483743"/>
          </pc:sldLayoutMkLst>
        </pc:sldLayoutChg>
        <pc:sldLayoutChg chg="del">
          <pc:chgData name="Fernanda Herrera" userId="4f7c59ee-7b94-4650-978a-948ec57c421a" providerId="ADAL" clId="{4BBE7C25-6CE0-46DE-9D41-47D03FBF98D7}" dt="2020-09-23T21:39:51.679" v="0" actId="47"/>
          <pc:sldLayoutMkLst>
            <pc:docMk/>
            <pc:sldMasterMk cId="3083969945" sldId="2147483717"/>
            <pc:sldLayoutMk cId="1849045358" sldId="2147483744"/>
          </pc:sldLayoutMkLst>
        </pc:sldLayoutChg>
        <pc:sldLayoutChg chg="del">
          <pc:chgData name="Fernanda Herrera" userId="4f7c59ee-7b94-4650-978a-948ec57c421a" providerId="ADAL" clId="{4BBE7C25-6CE0-46DE-9D41-47D03FBF98D7}" dt="2020-09-23T21:39:51.679" v="0" actId="47"/>
          <pc:sldLayoutMkLst>
            <pc:docMk/>
            <pc:sldMasterMk cId="3083969945" sldId="2147483717"/>
            <pc:sldLayoutMk cId="2771052762" sldId="2147483745"/>
          </pc:sldLayoutMkLst>
        </pc:sldLayoutChg>
        <pc:sldLayoutChg chg="del">
          <pc:chgData name="Fernanda Herrera" userId="4f7c59ee-7b94-4650-978a-948ec57c421a" providerId="ADAL" clId="{4BBE7C25-6CE0-46DE-9D41-47D03FBF98D7}" dt="2020-09-23T21:39:51.679" v="0" actId="47"/>
          <pc:sldLayoutMkLst>
            <pc:docMk/>
            <pc:sldMasterMk cId="3083969945" sldId="2147483717"/>
            <pc:sldLayoutMk cId="4171805893" sldId="2147483746"/>
          </pc:sldLayoutMkLst>
        </pc:sldLayoutChg>
        <pc:sldLayoutChg chg="del">
          <pc:chgData name="Fernanda Herrera" userId="4f7c59ee-7b94-4650-978a-948ec57c421a" providerId="ADAL" clId="{4BBE7C25-6CE0-46DE-9D41-47D03FBF98D7}" dt="2020-09-23T21:39:51.679" v="0" actId="47"/>
          <pc:sldLayoutMkLst>
            <pc:docMk/>
            <pc:sldMasterMk cId="3083969945" sldId="2147483717"/>
            <pc:sldLayoutMk cId="1721101029" sldId="2147483747"/>
          </pc:sldLayoutMkLst>
        </pc:sldLayoutChg>
        <pc:sldLayoutChg chg="del">
          <pc:chgData name="Fernanda Herrera" userId="4f7c59ee-7b94-4650-978a-948ec57c421a" providerId="ADAL" clId="{4BBE7C25-6CE0-46DE-9D41-47D03FBF98D7}" dt="2020-09-23T21:39:51.679" v="0" actId="47"/>
          <pc:sldLayoutMkLst>
            <pc:docMk/>
            <pc:sldMasterMk cId="3083969945" sldId="2147483717"/>
            <pc:sldLayoutMk cId="4013563607" sldId="2147483748"/>
          </pc:sldLayoutMkLst>
        </pc:sldLayoutChg>
        <pc:sldLayoutChg chg="del">
          <pc:chgData name="Fernanda Herrera" userId="4f7c59ee-7b94-4650-978a-948ec57c421a" providerId="ADAL" clId="{4BBE7C25-6CE0-46DE-9D41-47D03FBF98D7}" dt="2020-09-23T21:39:51.679" v="0" actId="47"/>
          <pc:sldLayoutMkLst>
            <pc:docMk/>
            <pc:sldMasterMk cId="3083969945" sldId="2147483717"/>
            <pc:sldLayoutMk cId="1613318847" sldId="2147483749"/>
          </pc:sldLayoutMkLst>
        </pc:sldLayoutChg>
        <pc:sldLayoutChg chg="del">
          <pc:chgData name="Fernanda Herrera" userId="4f7c59ee-7b94-4650-978a-948ec57c421a" providerId="ADAL" clId="{4BBE7C25-6CE0-46DE-9D41-47D03FBF98D7}" dt="2020-09-23T21:39:51.679" v="0" actId="47"/>
          <pc:sldLayoutMkLst>
            <pc:docMk/>
            <pc:sldMasterMk cId="3083969945" sldId="2147483717"/>
            <pc:sldLayoutMk cId="1512745128" sldId="2147483750"/>
          </pc:sldLayoutMkLst>
        </pc:sldLayoutChg>
      </pc:sldMaster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CL"/>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890F9A9-001E-4F91-9E18-DB93912D5A1E}" type="datetimeFigureOut">
              <a:rPr lang="es-CL" smtClean="0"/>
              <a:t>24-09-2020</a:t>
            </a:fld>
            <a:endParaRPr lang="es-CL"/>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CL"/>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s-CL"/>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CL"/>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DBD2B89-78FE-4173-9320-3E63C33C68BE}" type="slidenum">
              <a:rPr lang="es-CL" smtClean="0"/>
              <a:t>‹Nº›</a:t>
            </a:fld>
            <a:endParaRPr lang="es-CL"/>
          </a:p>
        </p:txBody>
      </p:sp>
    </p:spTree>
    <p:extLst>
      <p:ext uri="{BB962C8B-B14F-4D97-AF65-F5344CB8AC3E}">
        <p14:creationId xmlns:p14="http://schemas.microsoft.com/office/powerpoint/2010/main" val="63845419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8" Type="http://schemas.openxmlformats.org/officeDocument/2006/relationships/image" Target="../media/image7.svg"/><Relationship Id="rId3" Type="http://schemas.openxmlformats.org/officeDocument/2006/relationships/image" Target="../media/image2.png"/><Relationship Id="rId7"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Master" Target="../slideMasters/slideMaster2.xml"/><Relationship Id="rId6" Type="http://schemas.openxmlformats.org/officeDocument/2006/relationships/image" Target="../media/image5.svg"/><Relationship Id="rId5" Type="http://schemas.openxmlformats.org/officeDocument/2006/relationships/image" Target="../media/image3.png"/><Relationship Id="rId10" Type="http://schemas.openxmlformats.org/officeDocument/2006/relationships/image" Target="../media/image9.svg"/><Relationship Id="rId4" Type="http://schemas.openxmlformats.org/officeDocument/2006/relationships/image" Target="../media/image3.svg"/><Relationship Id="rId9" Type="http://schemas.openxmlformats.org/officeDocument/2006/relationships/image" Target="../media/image5.png"/></Relationships>
</file>

<file path=ppt/slideLayouts/_rels/slideLayout10.xml.rels><?xml version="1.0" encoding="UTF-8" standalone="yes"?>
<Relationships xmlns="http://schemas.openxmlformats.org/package/2006/relationships"><Relationship Id="rId8" Type="http://schemas.openxmlformats.org/officeDocument/2006/relationships/image" Target="../media/image7.svg"/><Relationship Id="rId3" Type="http://schemas.openxmlformats.org/officeDocument/2006/relationships/image" Target="../media/image2.png"/><Relationship Id="rId7"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Master" Target="../slideMasters/slideMaster2.xml"/><Relationship Id="rId6" Type="http://schemas.openxmlformats.org/officeDocument/2006/relationships/image" Target="../media/image5.svg"/><Relationship Id="rId5" Type="http://schemas.openxmlformats.org/officeDocument/2006/relationships/image" Target="../media/image3.png"/><Relationship Id="rId10" Type="http://schemas.openxmlformats.org/officeDocument/2006/relationships/image" Target="../media/image9.svg"/><Relationship Id="rId4" Type="http://schemas.openxmlformats.org/officeDocument/2006/relationships/image" Target="../media/image3.svg"/><Relationship Id="rId9" Type="http://schemas.openxmlformats.org/officeDocument/2006/relationships/image" Target="../media/image5.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Portada PPT">
    <p:spTree>
      <p:nvGrpSpPr>
        <p:cNvPr id="1" name=""/>
        <p:cNvGrpSpPr/>
        <p:nvPr/>
      </p:nvGrpSpPr>
      <p:grpSpPr>
        <a:xfrm>
          <a:off x="0" y="0"/>
          <a:ext cx="0" cy="0"/>
          <a:chOff x="0" y="0"/>
          <a:chExt cx="0" cy="0"/>
        </a:xfrm>
      </p:grpSpPr>
      <p:sp>
        <p:nvSpPr>
          <p:cNvPr id="4" name="Marcador de posición de imagen 3">
            <a:extLst>
              <a:ext uri="{FF2B5EF4-FFF2-40B4-BE49-F238E27FC236}">
                <a16:creationId xmlns:a16="http://schemas.microsoft.com/office/drawing/2014/main" id="{AACA4436-2718-43E8-A551-6724606456E1}"/>
              </a:ext>
            </a:extLst>
          </p:cNvPr>
          <p:cNvSpPr>
            <a:spLocks noGrp="1"/>
          </p:cNvSpPr>
          <p:nvPr>
            <p:ph type="pic" sz="quarter" idx="10"/>
          </p:nvPr>
        </p:nvSpPr>
        <p:spPr>
          <a:xfrm>
            <a:off x="0" y="0"/>
            <a:ext cx="12192000" cy="4637314"/>
          </a:xfrm>
          <a:prstGeom prst="rect">
            <a:avLst/>
          </a:prstGeom>
        </p:spPr>
        <p:txBody>
          <a:bodyPr/>
          <a:lstStyle>
            <a:lvl1pPr marL="0" indent="0" algn="ctr">
              <a:buNone/>
              <a:defRPr sz="1600">
                <a:solidFill>
                  <a:schemeClr val="bg2">
                    <a:lumMod val="50000"/>
                  </a:schemeClr>
                </a:solidFill>
              </a:defRPr>
            </a:lvl1pPr>
          </a:lstStyle>
          <a:p>
            <a:endParaRPr lang="es-CL" dirty="0"/>
          </a:p>
          <a:p>
            <a:endParaRPr lang="es-CL" dirty="0"/>
          </a:p>
          <a:p>
            <a:r>
              <a:rPr lang="es-CL" dirty="0"/>
              <a:t>Esta en la portada del PPT.</a:t>
            </a:r>
          </a:p>
          <a:p>
            <a:r>
              <a:rPr lang="es-CL" dirty="0"/>
              <a:t>Acá insertar una imagen oficial de la Fundación (niños felices) con el ícono de abajo</a:t>
            </a:r>
          </a:p>
        </p:txBody>
      </p:sp>
      <p:sp>
        <p:nvSpPr>
          <p:cNvPr id="7" name="Rectángulo 6">
            <a:extLst>
              <a:ext uri="{FF2B5EF4-FFF2-40B4-BE49-F238E27FC236}">
                <a16:creationId xmlns:a16="http://schemas.microsoft.com/office/drawing/2014/main" id="{B3CEF090-11ED-4499-B913-F9C68475F6D1}"/>
              </a:ext>
            </a:extLst>
          </p:cNvPr>
          <p:cNvSpPr/>
          <p:nvPr userDrawn="1"/>
        </p:nvSpPr>
        <p:spPr>
          <a:xfrm>
            <a:off x="0" y="4637314"/>
            <a:ext cx="12192000" cy="115252"/>
          </a:xfrm>
          <a:prstGeom prst="rect">
            <a:avLst/>
          </a:prstGeom>
          <a:solidFill>
            <a:schemeClr val="tx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a:p>
        </p:txBody>
      </p:sp>
      <p:sp>
        <p:nvSpPr>
          <p:cNvPr id="11" name="Marcador de texto 10">
            <a:extLst>
              <a:ext uri="{FF2B5EF4-FFF2-40B4-BE49-F238E27FC236}">
                <a16:creationId xmlns:a16="http://schemas.microsoft.com/office/drawing/2014/main" id="{F5AC78C2-59BC-4834-BDBE-A1B09642B6B8}"/>
              </a:ext>
            </a:extLst>
          </p:cNvPr>
          <p:cNvSpPr>
            <a:spLocks noGrp="1"/>
          </p:cNvSpPr>
          <p:nvPr>
            <p:ph type="body" sz="quarter" idx="11" hasCustomPrompt="1"/>
          </p:nvPr>
        </p:nvSpPr>
        <p:spPr>
          <a:xfrm>
            <a:off x="223837" y="5694403"/>
            <a:ext cx="11744324" cy="401638"/>
          </a:xfrm>
          <a:prstGeom prst="rect">
            <a:avLst/>
          </a:prstGeom>
        </p:spPr>
        <p:txBody>
          <a:bodyPr/>
          <a:lstStyle>
            <a:lvl1pPr marL="0" indent="0">
              <a:buNone/>
              <a:defRPr sz="1600" b="1">
                <a:solidFill>
                  <a:schemeClr val="bg2">
                    <a:lumMod val="50000"/>
                  </a:schemeClr>
                </a:solidFill>
              </a:defRPr>
            </a:lvl1pPr>
            <a:lvl2pPr marL="457200" indent="0">
              <a:buNone/>
              <a:defRPr/>
            </a:lvl2pPr>
            <a:lvl3pPr marL="914400" indent="0">
              <a:buNone/>
              <a:defRPr/>
            </a:lvl3pPr>
            <a:lvl4pPr marL="1371600" indent="0">
              <a:buNone/>
              <a:defRPr/>
            </a:lvl4pPr>
            <a:lvl5pPr marL="1828800" indent="0">
              <a:buNone/>
              <a:defRPr/>
            </a:lvl5pPr>
          </a:lstStyle>
          <a:p>
            <a:pPr lvl="0"/>
            <a:r>
              <a:rPr lang="es-ES" dirty="0"/>
              <a:t>Nombre expositor(a) 1  |  Nombre Expositor(a) 2  |  Nombre Expositor(a) 3</a:t>
            </a:r>
          </a:p>
        </p:txBody>
      </p:sp>
      <p:sp>
        <p:nvSpPr>
          <p:cNvPr id="13" name="Marcador de texto 12">
            <a:extLst>
              <a:ext uri="{FF2B5EF4-FFF2-40B4-BE49-F238E27FC236}">
                <a16:creationId xmlns:a16="http://schemas.microsoft.com/office/drawing/2014/main" id="{A8921478-3991-4EF8-ABA8-27AFA570C948}"/>
              </a:ext>
            </a:extLst>
          </p:cNvPr>
          <p:cNvSpPr>
            <a:spLocks noGrp="1"/>
          </p:cNvSpPr>
          <p:nvPr>
            <p:ph type="body" sz="quarter" idx="12" hasCustomPrompt="1"/>
          </p:nvPr>
        </p:nvSpPr>
        <p:spPr>
          <a:xfrm>
            <a:off x="223838" y="6436477"/>
            <a:ext cx="2020598" cy="255270"/>
          </a:xfrm>
          <a:prstGeom prst="rect">
            <a:avLst/>
          </a:prstGeom>
        </p:spPr>
        <p:txBody>
          <a:bodyPr/>
          <a:lstStyle>
            <a:lvl1pPr marL="0" indent="0">
              <a:buNone/>
              <a:defRPr sz="1400">
                <a:solidFill>
                  <a:schemeClr val="accent3"/>
                </a:solidFill>
              </a:defRPr>
            </a:lvl1pPr>
          </a:lstStyle>
          <a:p>
            <a:pPr lvl="0"/>
            <a:r>
              <a:rPr lang="es-ES" dirty="0"/>
              <a:t>1 de enero de 2019</a:t>
            </a:r>
            <a:endParaRPr lang="es-CL" dirty="0"/>
          </a:p>
        </p:txBody>
      </p:sp>
      <p:sp>
        <p:nvSpPr>
          <p:cNvPr id="24" name="Marcador de texto 23">
            <a:extLst>
              <a:ext uri="{FF2B5EF4-FFF2-40B4-BE49-F238E27FC236}">
                <a16:creationId xmlns:a16="http://schemas.microsoft.com/office/drawing/2014/main" id="{FCFEF61F-6342-41D6-85B5-C8B1E1DF5D34}"/>
              </a:ext>
            </a:extLst>
          </p:cNvPr>
          <p:cNvSpPr>
            <a:spLocks noGrp="1"/>
          </p:cNvSpPr>
          <p:nvPr>
            <p:ph type="body" sz="quarter" idx="13" hasCustomPrompt="1"/>
          </p:nvPr>
        </p:nvSpPr>
        <p:spPr>
          <a:xfrm>
            <a:off x="223836" y="5054430"/>
            <a:ext cx="11744325" cy="519963"/>
          </a:xfrm>
          <a:prstGeom prst="rect">
            <a:avLst/>
          </a:prstGeom>
        </p:spPr>
        <p:txBody>
          <a:bodyPr/>
          <a:lstStyle>
            <a:lvl1pPr marL="0" indent="0">
              <a:buNone/>
              <a:defRPr>
                <a:latin typeface="+mj-lt"/>
              </a:defRPr>
            </a:lvl1pPr>
          </a:lstStyle>
          <a:p>
            <a:pPr lvl="0"/>
            <a:r>
              <a:rPr lang="es-ES" dirty="0"/>
              <a:t>Aquí va el título de la presentación (máximo 1 línea)</a:t>
            </a:r>
            <a:endParaRPr lang="es-CL" dirty="0"/>
          </a:p>
        </p:txBody>
      </p:sp>
      <p:sp>
        <p:nvSpPr>
          <p:cNvPr id="3" name="Marcador de texto 2">
            <a:extLst>
              <a:ext uri="{FF2B5EF4-FFF2-40B4-BE49-F238E27FC236}">
                <a16:creationId xmlns:a16="http://schemas.microsoft.com/office/drawing/2014/main" id="{76841FD3-F635-4937-A1A1-CDE4727F1893}"/>
              </a:ext>
            </a:extLst>
          </p:cNvPr>
          <p:cNvSpPr>
            <a:spLocks noGrp="1"/>
          </p:cNvSpPr>
          <p:nvPr>
            <p:ph type="body" sz="quarter" idx="14" hasCustomPrompt="1"/>
          </p:nvPr>
        </p:nvSpPr>
        <p:spPr>
          <a:xfrm>
            <a:off x="8927870" y="6436476"/>
            <a:ext cx="3117271" cy="255270"/>
          </a:xfrm>
          <a:prstGeom prst="rect">
            <a:avLst/>
          </a:prstGeom>
        </p:spPr>
        <p:txBody>
          <a:bodyPr/>
          <a:lstStyle>
            <a:lvl1pPr marL="0" indent="0" algn="r">
              <a:buNone/>
              <a:defRPr sz="1400" b="1">
                <a:solidFill>
                  <a:schemeClr val="accent3"/>
                </a:solidFill>
              </a:defRPr>
            </a:lvl1pPr>
          </a:lstStyle>
          <a:p>
            <a:pPr lvl="0"/>
            <a:r>
              <a:rPr lang="es-CL" sz="1400" b="1" dirty="0"/>
              <a:t>Fundación Educacional Oportunidad</a:t>
            </a:r>
            <a:endParaRPr lang="es-CL" dirty="0"/>
          </a:p>
        </p:txBody>
      </p:sp>
      <p:cxnSp>
        <p:nvCxnSpPr>
          <p:cNvPr id="8" name="Conector recto 7">
            <a:extLst>
              <a:ext uri="{FF2B5EF4-FFF2-40B4-BE49-F238E27FC236}">
                <a16:creationId xmlns:a16="http://schemas.microsoft.com/office/drawing/2014/main" id="{50555A20-93C9-49E0-BAFD-C1D5D91A7A92}"/>
              </a:ext>
            </a:extLst>
          </p:cNvPr>
          <p:cNvCxnSpPr>
            <a:cxnSpLocks/>
          </p:cNvCxnSpPr>
          <p:nvPr userDrawn="1"/>
        </p:nvCxnSpPr>
        <p:spPr>
          <a:xfrm>
            <a:off x="217862" y="6256598"/>
            <a:ext cx="11756275" cy="0"/>
          </a:xfrm>
          <a:prstGeom prst="line">
            <a:avLst/>
          </a:prstGeom>
          <a:ln w="12700"/>
        </p:spPr>
        <p:style>
          <a:lnRef idx="1">
            <a:schemeClr val="accent3"/>
          </a:lnRef>
          <a:fillRef idx="0">
            <a:schemeClr val="accent3"/>
          </a:fillRef>
          <a:effectRef idx="0">
            <a:schemeClr val="accent3"/>
          </a:effectRef>
          <a:fontRef idx="minor">
            <a:schemeClr val="tx1"/>
          </a:fontRef>
        </p:style>
      </p:cxnSp>
    </p:spTree>
    <p:extLst>
      <p:ext uri="{BB962C8B-B14F-4D97-AF65-F5344CB8AC3E}">
        <p14:creationId xmlns:p14="http://schemas.microsoft.com/office/powerpoint/2010/main" val="14474543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4178">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Portadilla (cambio de temática)">
    <p:spTree>
      <p:nvGrpSpPr>
        <p:cNvPr id="1" name=""/>
        <p:cNvGrpSpPr/>
        <p:nvPr/>
      </p:nvGrpSpPr>
      <p:grpSpPr>
        <a:xfrm>
          <a:off x="0" y="0"/>
          <a:ext cx="0" cy="0"/>
          <a:chOff x="0" y="0"/>
          <a:chExt cx="0" cy="0"/>
        </a:xfrm>
      </p:grpSpPr>
      <p:sp>
        <p:nvSpPr>
          <p:cNvPr id="8" name="Marcador de posición de imagen 7">
            <a:extLst>
              <a:ext uri="{FF2B5EF4-FFF2-40B4-BE49-F238E27FC236}">
                <a16:creationId xmlns:a16="http://schemas.microsoft.com/office/drawing/2014/main" id="{AAEDDBD6-2CC3-4DC5-BCF9-135C1850971F}"/>
              </a:ext>
            </a:extLst>
          </p:cNvPr>
          <p:cNvSpPr>
            <a:spLocks noGrp="1"/>
          </p:cNvSpPr>
          <p:nvPr>
            <p:ph type="pic" sz="quarter" idx="10"/>
          </p:nvPr>
        </p:nvSpPr>
        <p:spPr>
          <a:xfrm>
            <a:off x="0" y="0"/>
            <a:ext cx="12192000" cy="6858000"/>
          </a:xfrm>
          <a:prstGeom prst="rect">
            <a:avLst/>
          </a:prstGeom>
        </p:spPr>
        <p:txBody>
          <a:bodyPr/>
          <a:lstStyle>
            <a:lvl1pPr marL="0" indent="0" algn="ctr">
              <a:buNone/>
              <a:defRPr sz="1800">
                <a:solidFill>
                  <a:schemeClr val="bg2">
                    <a:lumMod val="50000"/>
                  </a:schemeClr>
                </a:solidFill>
              </a:defRPr>
            </a:lvl1pPr>
          </a:lstStyle>
          <a:p>
            <a:endParaRPr lang="es-CL" dirty="0"/>
          </a:p>
          <a:p>
            <a:endParaRPr lang="es-CL" dirty="0"/>
          </a:p>
          <a:p>
            <a:endParaRPr lang="es-CL" dirty="0"/>
          </a:p>
          <a:p>
            <a:endParaRPr lang="es-CL" dirty="0"/>
          </a:p>
          <a:p>
            <a:endParaRPr lang="es-CL" dirty="0"/>
          </a:p>
          <a:p>
            <a:endParaRPr lang="es-CL" dirty="0"/>
          </a:p>
          <a:p>
            <a:endParaRPr lang="es-CL" dirty="0"/>
          </a:p>
          <a:p>
            <a:r>
              <a:rPr lang="es-CL" dirty="0"/>
              <a:t>Esta es una portadilla. Acá agregar una foto a pantalla completa.</a:t>
            </a:r>
          </a:p>
        </p:txBody>
      </p:sp>
      <p:sp>
        <p:nvSpPr>
          <p:cNvPr id="10" name="Marcador de texto 9">
            <a:extLst>
              <a:ext uri="{FF2B5EF4-FFF2-40B4-BE49-F238E27FC236}">
                <a16:creationId xmlns:a16="http://schemas.microsoft.com/office/drawing/2014/main" id="{01C3C613-AD89-49B9-BE15-5274E6086EC2}"/>
              </a:ext>
            </a:extLst>
          </p:cNvPr>
          <p:cNvSpPr>
            <a:spLocks noGrp="1"/>
          </p:cNvSpPr>
          <p:nvPr>
            <p:ph type="body" sz="quarter" idx="11" hasCustomPrompt="1"/>
          </p:nvPr>
        </p:nvSpPr>
        <p:spPr>
          <a:xfrm>
            <a:off x="0" y="5428380"/>
            <a:ext cx="12192000" cy="1446245"/>
          </a:xfrm>
          <a:prstGeom prst="rect">
            <a:avLst/>
          </a:prstGeom>
          <a:solidFill>
            <a:schemeClr val="bg1">
              <a:alpha val="80000"/>
            </a:schemeClr>
          </a:solidFill>
          <a:ln>
            <a:noFill/>
          </a:ln>
        </p:spPr>
        <p:txBody>
          <a:bodyPr anchor="ctr"/>
          <a:lstStyle>
            <a:lvl1pPr marL="0" indent="0" algn="ctr">
              <a:buNone/>
              <a:defRPr b="1">
                <a:latin typeface="+mj-lt"/>
              </a:defRPr>
            </a:lvl1pPr>
          </a:lstStyle>
          <a:p>
            <a:pPr lvl="0"/>
            <a:r>
              <a:rPr lang="es-ES" dirty="0"/>
              <a:t>Acá escribir el título de la temática que comienza (1 línea ojalá)</a:t>
            </a:r>
          </a:p>
        </p:txBody>
      </p:sp>
    </p:spTree>
    <p:extLst>
      <p:ext uri="{BB962C8B-B14F-4D97-AF65-F5344CB8AC3E}">
        <p14:creationId xmlns:p14="http://schemas.microsoft.com/office/powerpoint/2010/main" val="18257675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Foto IZQUIERDA + párrafo">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371653" y="655244"/>
            <a:ext cx="5601003" cy="848525"/>
          </a:xfrm>
          <a:prstGeom prst="rect">
            <a:avLst/>
          </a:prstGeom>
        </p:spPr>
        <p:txBody>
          <a:bodyPr anchor="b">
            <a:noAutofit/>
          </a:bodyPr>
          <a:lstStyle>
            <a:lvl1pPr algn="l">
              <a:defRPr sz="2800"/>
            </a:lvl1pPr>
          </a:lstStyle>
          <a:p>
            <a:r>
              <a:rPr lang="es-ES" dirty="0"/>
              <a:t>Aquí va el título </a:t>
            </a:r>
            <a:br>
              <a:rPr lang="es-ES" dirty="0"/>
            </a:br>
            <a:r>
              <a:rPr lang="es-ES" dirty="0"/>
              <a:t>(máximo 2 líneas)</a:t>
            </a:r>
            <a:endParaRPr lang="en-US" dirty="0"/>
          </a:p>
        </p:txBody>
      </p:sp>
      <p:sp>
        <p:nvSpPr>
          <p:cNvPr id="3" name="Subtitle 2"/>
          <p:cNvSpPr>
            <a:spLocks noGrp="1"/>
          </p:cNvSpPr>
          <p:nvPr>
            <p:ph type="subTitle" idx="1" hasCustomPrompt="1"/>
          </p:nvPr>
        </p:nvSpPr>
        <p:spPr>
          <a:xfrm>
            <a:off x="6371654" y="2003367"/>
            <a:ext cx="5601003" cy="4596938"/>
          </a:xfrm>
          <a:prstGeom prst="rect">
            <a:avLst/>
          </a:prstGeom>
        </p:spPr>
        <p:txBody>
          <a:bodyPr>
            <a:normAutofit/>
          </a:bodyPr>
          <a:lstStyle>
            <a:lvl1pPr marL="0" indent="0" algn="l">
              <a:lnSpc>
                <a:spcPct val="100000"/>
              </a:lnSpc>
              <a:buNone/>
              <a:defRPr sz="2000">
                <a:solidFill>
                  <a:schemeClr val="bg2">
                    <a:lumMod val="5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dirty="0"/>
              <a:t>Aquí va texto en forma de párrafo (siempre intentar que sea lo más corto posible y en párrafos pequeños).</a:t>
            </a:r>
            <a:endParaRPr lang="en-US" dirty="0"/>
          </a:p>
        </p:txBody>
      </p:sp>
      <p:sp>
        <p:nvSpPr>
          <p:cNvPr id="9" name="Marcador de posición de imagen 8">
            <a:extLst>
              <a:ext uri="{FF2B5EF4-FFF2-40B4-BE49-F238E27FC236}">
                <a16:creationId xmlns:a16="http://schemas.microsoft.com/office/drawing/2014/main" id="{B3756D51-EBB8-49EA-9BB4-340B7BE89757}"/>
              </a:ext>
            </a:extLst>
          </p:cNvPr>
          <p:cNvSpPr>
            <a:spLocks noGrp="1"/>
          </p:cNvSpPr>
          <p:nvPr>
            <p:ph type="pic" sz="quarter" idx="13"/>
          </p:nvPr>
        </p:nvSpPr>
        <p:spPr>
          <a:xfrm>
            <a:off x="0" y="0"/>
            <a:ext cx="6096000" cy="6858000"/>
          </a:xfrm>
          <a:prstGeom prst="rect">
            <a:avLst/>
          </a:prstGeom>
        </p:spPr>
        <p:txBody>
          <a:bodyPr/>
          <a:lstStyle>
            <a:lvl1pPr marL="0" indent="0" algn="ctr">
              <a:buNone/>
              <a:defRPr sz="1800">
                <a:solidFill>
                  <a:schemeClr val="bg2">
                    <a:lumMod val="50000"/>
                  </a:schemeClr>
                </a:solidFill>
              </a:defRPr>
            </a:lvl1pPr>
          </a:lstStyle>
          <a:p>
            <a:endParaRPr lang="es-CL" dirty="0"/>
          </a:p>
          <a:p>
            <a:endParaRPr lang="es-CL" dirty="0"/>
          </a:p>
          <a:p>
            <a:endParaRPr lang="es-CL" dirty="0"/>
          </a:p>
          <a:p>
            <a:endParaRPr lang="es-CL" dirty="0"/>
          </a:p>
          <a:p>
            <a:endParaRPr lang="es-CL" dirty="0"/>
          </a:p>
          <a:p>
            <a:endParaRPr lang="es-CL" dirty="0"/>
          </a:p>
          <a:p>
            <a:r>
              <a:rPr lang="es-CL" dirty="0"/>
              <a:t>Acá insertar una imagen oficial</a:t>
            </a:r>
          </a:p>
          <a:p>
            <a:r>
              <a:rPr lang="es-CL" dirty="0"/>
              <a:t>de la Fundación (con el ícono de abajo)</a:t>
            </a:r>
          </a:p>
        </p:txBody>
      </p:sp>
      <p:sp>
        <p:nvSpPr>
          <p:cNvPr id="12" name="Rectángulo 11">
            <a:extLst>
              <a:ext uri="{FF2B5EF4-FFF2-40B4-BE49-F238E27FC236}">
                <a16:creationId xmlns:a16="http://schemas.microsoft.com/office/drawing/2014/main" id="{7385FE0E-AF62-49EC-90F3-F2DD4462C84F}"/>
              </a:ext>
            </a:extLst>
          </p:cNvPr>
          <p:cNvSpPr/>
          <p:nvPr userDrawn="1"/>
        </p:nvSpPr>
        <p:spPr>
          <a:xfrm>
            <a:off x="6522098" y="1614196"/>
            <a:ext cx="541175" cy="75461"/>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a:p>
        </p:txBody>
      </p:sp>
    </p:spTree>
    <p:extLst>
      <p:ext uri="{BB962C8B-B14F-4D97-AF65-F5344CB8AC3E}">
        <p14:creationId xmlns:p14="http://schemas.microsoft.com/office/powerpoint/2010/main" val="17365085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pos="3840" userDrawn="1">
          <p15:clr>
            <a:srgbClr val="FBAE40"/>
          </p15:clr>
        </p15:guide>
        <p15:guide id="2" orient="horz" pos="1321"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Foto + punteo">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371653" y="655244"/>
            <a:ext cx="5601003" cy="848525"/>
          </a:xfrm>
          <a:prstGeom prst="rect">
            <a:avLst/>
          </a:prstGeom>
        </p:spPr>
        <p:txBody>
          <a:bodyPr anchor="b">
            <a:noAutofit/>
          </a:bodyPr>
          <a:lstStyle>
            <a:lvl1pPr algn="l">
              <a:defRPr sz="2800">
                <a:solidFill>
                  <a:schemeClr val="tx1"/>
                </a:solidFill>
              </a:defRPr>
            </a:lvl1pPr>
          </a:lstStyle>
          <a:p>
            <a:r>
              <a:rPr lang="es-ES" dirty="0"/>
              <a:t>Aquí va el título </a:t>
            </a:r>
            <a:br>
              <a:rPr lang="es-ES" dirty="0"/>
            </a:br>
            <a:r>
              <a:rPr lang="es-ES" dirty="0"/>
              <a:t>(máximo 2 líneas)</a:t>
            </a:r>
            <a:endParaRPr lang="en-US" dirty="0"/>
          </a:p>
        </p:txBody>
      </p:sp>
      <p:sp>
        <p:nvSpPr>
          <p:cNvPr id="9" name="Marcador de posición de imagen 8">
            <a:extLst>
              <a:ext uri="{FF2B5EF4-FFF2-40B4-BE49-F238E27FC236}">
                <a16:creationId xmlns:a16="http://schemas.microsoft.com/office/drawing/2014/main" id="{B3756D51-EBB8-49EA-9BB4-340B7BE89757}"/>
              </a:ext>
            </a:extLst>
          </p:cNvPr>
          <p:cNvSpPr>
            <a:spLocks noGrp="1"/>
          </p:cNvSpPr>
          <p:nvPr>
            <p:ph type="pic" sz="quarter" idx="13"/>
          </p:nvPr>
        </p:nvSpPr>
        <p:spPr>
          <a:xfrm>
            <a:off x="0" y="0"/>
            <a:ext cx="6096000" cy="6858000"/>
          </a:xfrm>
          <a:prstGeom prst="rect">
            <a:avLst/>
          </a:prstGeom>
        </p:spPr>
        <p:txBody>
          <a:bodyPr/>
          <a:lstStyle>
            <a:lvl1pPr marL="0" indent="0" algn="ctr">
              <a:buNone/>
              <a:defRPr sz="1800">
                <a:solidFill>
                  <a:schemeClr val="bg2">
                    <a:lumMod val="50000"/>
                  </a:schemeClr>
                </a:solidFill>
              </a:defRPr>
            </a:lvl1pPr>
          </a:lstStyle>
          <a:p>
            <a:endParaRPr lang="es-CL" dirty="0"/>
          </a:p>
          <a:p>
            <a:endParaRPr lang="es-CL" dirty="0"/>
          </a:p>
          <a:p>
            <a:endParaRPr lang="es-CL" dirty="0"/>
          </a:p>
          <a:p>
            <a:endParaRPr lang="es-CL" dirty="0"/>
          </a:p>
          <a:p>
            <a:endParaRPr lang="es-CL" dirty="0"/>
          </a:p>
          <a:p>
            <a:endParaRPr lang="es-CL" dirty="0"/>
          </a:p>
          <a:p>
            <a:r>
              <a:rPr lang="es-CL" dirty="0"/>
              <a:t>Acá insertar una imagen oficial</a:t>
            </a:r>
          </a:p>
          <a:p>
            <a:r>
              <a:rPr lang="es-CL" dirty="0"/>
              <a:t>de la Fundación (con el ícono de abajo)</a:t>
            </a:r>
          </a:p>
        </p:txBody>
      </p:sp>
      <p:sp>
        <p:nvSpPr>
          <p:cNvPr id="12" name="Rectángulo 11">
            <a:extLst>
              <a:ext uri="{FF2B5EF4-FFF2-40B4-BE49-F238E27FC236}">
                <a16:creationId xmlns:a16="http://schemas.microsoft.com/office/drawing/2014/main" id="{7385FE0E-AF62-49EC-90F3-F2DD4462C84F}"/>
              </a:ext>
            </a:extLst>
          </p:cNvPr>
          <p:cNvSpPr/>
          <p:nvPr userDrawn="1"/>
        </p:nvSpPr>
        <p:spPr>
          <a:xfrm>
            <a:off x="6522098" y="1614196"/>
            <a:ext cx="541175" cy="75461"/>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a:p>
        </p:txBody>
      </p:sp>
      <p:sp>
        <p:nvSpPr>
          <p:cNvPr id="5" name="Marcador de texto 4">
            <a:extLst>
              <a:ext uri="{FF2B5EF4-FFF2-40B4-BE49-F238E27FC236}">
                <a16:creationId xmlns:a16="http://schemas.microsoft.com/office/drawing/2014/main" id="{8DFFB4EB-FE28-46A3-9B38-89CBD05FC389}"/>
              </a:ext>
            </a:extLst>
          </p:cNvPr>
          <p:cNvSpPr>
            <a:spLocks noGrp="1"/>
          </p:cNvSpPr>
          <p:nvPr>
            <p:ph type="body" sz="quarter" idx="15" hasCustomPrompt="1"/>
          </p:nvPr>
        </p:nvSpPr>
        <p:spPr>
          <a:xfrm>
            <a:off x="6371653" y="2029834"/>
            <a:ext cx="5600700" cy="4620348"/>
          </a:xfrm>
          <a:prstGeom prst="rect">
            <a:avLst/>
          </a:prstGeom>
        </p:spPr>
        <p:txBody>
          <a:bodyPr/>
          <a:lstStyle>
            <a:lvl1pPr>
              <a:buClr>
                <a:schemeClr val="tx1"/>
              </a:buClr>
              <a:defRPr sz="2000">
                <a:solidFill>
                  <a:schemeClr val="bg2">
                    <a:lumMod val="50000"/>
                  </a:schemeClr>
                </a:solidFill>
              </a:defRPr>
            </a:lvl1pPr>
            <a:lvl2pPr>
              <a:buClr>
                <a:schemeClr val="tx1"/>
              </a:buClr>
              <a:defRPr sz="2000">
                <a:solidFill>
                  <a:schemeClr val="bg2">
                    <a:lumMod val="50000"/>
                  </a:schemeClr>
                </a:solidFill>
              </a:defRPr>
            </a:lvl2pPr>
            <a:lvl3pPr>
              <a:buClr>
                <a:schemeClr val="tx1"/>
              </a:buClr>
              <a:defRPr sz="2000">
                <a:solidFill>
                  <a:schemeClr val="bg2">
                    <a:lumMod val="50000"/>
                  </a:schemeClr>
                </a:solidFill>
              </a:defRPr>
            </a:lvl3pPr>
            <a:lvl4pPr>
              <a:buClr>
                <a:schemeClr val="tx1"/>
              </a:buClr>
              <a:defRPr sz="2000">
                <a:solidFill>
                  <a:schemeClr val="bg2">
                    <a:lumMod val="50000"/>
                  </a:schemeClr>
                </a:solidFill>
              </a:defRPr>
            </a:lvl4pPr>
            <a:lvl5pPr>
              <a:buClr>
                <a:schemeClr val="tx1"/>
              </a:buClr>
              <a:defRPr sz="2000">
                <a:solidFill>
                  <a:schemeClr val="bg2">
                    <a:lumMod val="50000"/>
                  </a:schemeClr>
                </a:solidFill>
              </a:defRPr>
            </a:lvl5pPr>
          </a:lstStyle>
          <a:p>
            <a:pPr lvl="0"/>
            <a:r>
              <a:rPr lang="es-ES" dirty="0"/>
              <a:t>Esta diapositiva es para punteos de texto.</a:t>
            </a:r>
          </a:p>
          <a:p>
            <a:pPr lvl="0"/>
            <a:r>
              <a:rPr lang="es-ES" dirty="0"/>
              <a:t>Abajo hay una opción para diferentes niveles de punteo</a:t>
            </a:r>
          </a:p>
          <a:p>
            <a:pPr lvl="0"/>
            <a:endParaRPr lang="es-ES" dirty="0"/>
          </a:p>
          <a:p>
            <a:pPr lvl="0"/>
            <a:endParaRPr lang="es-ES" dirty="0"/>
          </a:p>
        </p:txBody>
      </p:sp>
    </p:spTree>
    <p:extLst>
      <p:ext uri="{BB962C8B-B14F-4D97-AF65-F5344CB8AC3E}">
        <p14:creationId xmlns:p14="http://schemas.microsoft.com/office/powerpoint/2010/main" val="35382102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pos="3840">
          <p15:clr>
            <a:srgbClr val="FBAE40"/>
          </p15:clr>
        </p15:guide>
        <p15:guide id="2" orient="horz" pos="1321"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exto destacado - Celeste">
    <p:spTree>
      <p:nvGrpSpPr>
        <p:cNvPr id="1" name=""/>
        <p:cNvGrpSpPr/>
        <p:nvPr/>
      </p:nvGrpSpPr>
      <p:grpSpPr>
        <a:xfrm>
          <a:off x="0" y="0"/>
          <a:ext cx="0" cy="0"/>
          <a:chOff x="0" y="0"/>
          <a:chExt cx="0" cy="0"/>
        </a:xfrm>
      </p:grpSpPr>
      <p:sp>
        <p:nvSpPr>
          <p:cNvPr id="7" name="Rectángulo 6">
            <a:extLst>
              <a:ext uri="{FF2B5EF4-FFF2-40B4-BE49-F238E27FC236}">
                <a16:creationId xmlns:a16="http://schemas.microsoft.com/office/drawing/2014/main" id="{05BF0DDF-1A06-4AFA-AAEB-6FDB7118B7A9}"/>
              </a:ext>
            </a:extLst>
          </p:cNvPr>
          <p:cNvSpPr/>
          <p:nvPr userDrawn="1"/>
        </p:nvSpPr>
        <p:spPr>
          <a:xfrm>
            <a:off x="0" y="0"/>
            <a:ext cx="12192000" cy="6858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a:p>
        </p:txBody>
      </p:sp>
      <p:sp>
        <p:nvSpPr>
          <p:cNvPr id="2" name="Title 1"/>
          <p:cNvSpPr>
            <a:spLocks noGrp="1"/>
          </p:cNvSpPr>
          <p:nvPr>
            <p:ph type="title" hasCustomPrompt="1"/>
          </p:nvPr>
        </p:nvSpPr>
        <p:spPr>
          <a:xfrm>
            <a:off x="838199" y="2793986"/>
            <a:ext cx="10516985" cy="1230918"/>
          </a:xfrm>
          <a:prstGeom prst="rect">
            <a:avLst/>
          </a:prstGeom>
        </p:spPr>
        <p:txBody>
          <a:bodyPr/>
          <a:lstStyle>
            <a:lvl1pPr algn="ctr">
              <a:defRPr>
                <a:solidFill>
                  <a:schemeClr val="bg1"/>
                </a:solidFill>
              </a:defRPr>
            </a:lvl1pPr>
          </a:lstStyle>
          <a:p>
            <a:r>
              <a:rPr lang="es-ES" dirty="0"/>
              <a:t>Esta diapositiva es para destacar una cita, frase o cifra importante.</a:t>
            </a:r>
            <a:endParaRPr lang="en-US" dirty="0"/>
          </a:p>
        </p:txBody>
      </p:sp>
      <p:pic>
        <p:nvPicPr>
          <p:cNvPr id="8" name="Imagen 7">
            <a:extLst>
              <a:ext uri="{FF2B5EF4-FFF2-40B4-BE49-F238E27FC236}">
                <a16:creationId xmlns:a16="http://schemas.microsoft.com/office/drawing/2014/main" id="{41643A23-11AE-436D-A44F-55B1DD558929}"/>
              </a:ext>
            </a:extLst>
          </p:cNvPr>
          <p:cNvPicPr>
            <a:picLocks noChangeAspect="1"/>
          </p:cNvPicPr>
          <p:nvPr userDrawn="1"/>
        </p:nvPicPr>
        <p:blipFill>
          <a:blip r:embed="rId2" cstate="hqprint">
            <a:extLst>
              <a:ext uri="{28A0092B-C50C-407E-A947-70E740481C1C}">
                <a14:useLocalDpi xmlns:a14="http://schemas.microsoft.com/office/drawing/2010/main" val="0"/>
              </a:ext>
            </a:extLst>
          </a:blip>
          <a:stretch>
            <a:fillRect/>
          </a:stretch>
        </p:blipFill>
        <p:spPr>
          <a:xfrm>
            <a:off x="10468618" y="136525"/>
            <a:ext cx="1543793" cy="468284"/>
          </a:xfrm>
          <a:prstGeom prst="rect">
            <a:avLst/>
          </a:prstGeom>
        </p:spPr>
      </p:pic>
      <p:sp>
        <p:nvSpPr>
          <p:cNvPr id="10" name="Marcador de texto 9">
            <a:extLst>
              <a:ext uri="{FF2B5EF4-FFF2-40B4-BE49-F238E27FC236}">
                <a16:creationId xmlns:a16="http://schemas.microsoft.com/office/drawing/2014/main" id="{D9CDA045-D64E-4F8E-BF1B-F913E7BD2781}"/>
              </a:ext>
            </a:extLst>
          </p:cNvPr>
          <p:cNvSpPr>
            <a:spLocks noGrp="1"/>
          </p:cNvSpPr>
          <p:nvPr>
            <p:ph type="body" sz="quarter" idx="10" hasCustomPrompt="1"/>
          </p:nvPr>
        </p:nvSpPr>
        <p:spPr>
          <a:xfrm>
            <a:off x="837507" y="4177795"/>
            <a:ext cx="10516985" cy="491028"/>
          </a:xfrm>
          <a:prstGeom prst="rect">
            <a:avLst/>
          </a:prstGeom>
        </p:spPr>
        <p:txBody>
          <a:bodyPr/>
          <a:lstStyle>
            <a:lvl1pPr marL="0" indent="0" algn="ctr">
              <a:buNone/>
              <a:defRPr b="1" i="1">
                <a:solidFill>
                  <a:schemeClr val="accent2"/>
                </a:solidFill>
              </a:defRPr>
            </a:lvl1pPr>
          </a:lstStyle>
          <a:p>
            <a:pPr lvl="0"/>
            <a:r>
              <a:rPr lang="es-ES" dirty="0"/>
              <a:t>Acá agregar referencia a cita, o una bajada al texto superior.</a:t>
            </a:r>
            <a:endParaRPr lang="es-CL" dirty="0"/>
          </a:p>
        </p:txBody>
      </p:sp>
    </p:spTree>
    <p:extLst>
      <p:ext uri="{BB962C8B-B14F-4D97-AF65-F5344CB8AC3E}">
        <p14:creationId xmlns:p14="http://schemas.microsoft.com/office/powerpoint/2010/main" val="28574734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Página de gráficos">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04948" y="718305"/>
            <a:ext cx="10515600" cy="438636"/>
          </a:xfrm>
          <a:prstGeom prst="rect">
            <a:avLst/>
          </a:prstGeom>
        </p:spPr>
        <p:txBody>
          <a:bodyPr/>
          <a:lstStyle>
            <a:lvl1pPr>
              <a:defRPr sz="2800"/>
            </a:lvl1pPr>
          </a:lstStyle>
          <a:p>
            <a:r>
              <a:rPr lang="es-ES" dirty="0"/>
              <a:t>Página para mostrar gráficos. Acá poner título.</a:t>
            </a:r>
            <a:endParaRPr lang="en-US" dirty="0"/>
          </a:p>
        </p:txBody>
      </p:sp>
      <p:sp>
        <p:nvSpPr>
          <p:cNvPr id="8" name="Rectángulo 7">
            <a:extLst>
              <a:ext uri="{FF2B5EF4-FFF2-40B4-BE49-F238E27FC236}">
                <a16:creationId xmlns:a16="http://schemas.microsoft.com/office/drawing/2014/main" id="{07794359-E798-4C20-97BC-9B32DE45A789}"/>
              </a:ext>
            </a:extLst>
          </p:cNvPr>
          <p:cNvSpPr/>
          <p:nvPr userDrawn="1"/>
        </p:nvSpPr>
        <p:spPr>
          <a:xfrm>
            <a:off x="924748" y="1336127"/>
            <a:ext cx="541175" cy="75461"/>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a:p>
        </p:txBody>
      </p:sp>
      <p:sp>
        <p:nvSpPr>
          <p:cNvPr id="12" name="Marcador de gráfico 11">
            <a:extLst>
              <a:ext uri="{FF2B5EF4-FFF2-40B4-BE49-F238E27FC236}">
                <a16:creationId xmlns:a16="http://schemas.microsoft.com/office/drawing/2014/main" id="{A8017CF6-0692-4727-9EF6-598D145BBF24}"/>
              </a:ext>
            </a:extLst>
          </p:cNvPr>
          <p:cNvSpPr>
            <a:spLocks noGrp="1"/>
          </p:cNvSpPr>
          <p:nvPr>
            <p:ph type="chart" sz="quarter" idx="13"/>
          </p:nvPr>
        </p:nvSpPr>
        <p:spPr>
          <a:xfrm>
            <a:off x="924748" y="2062995"/>
            <a:ext cx="5000625" cy="4076700"/>
          </a:xfrm>
          <a:prstGeom prst="rect">
            <a:avLst/>
          </a:prstGeom>
        </p:spPr>
        <p:txBody>
          <a:bodyPr/>
          <a:lstStyle>
            <a:lvl1pPr marL="0" indent="0" algn="ctr">
              <a:buNone/>
              <a:defRPr sz="1800">
                <a:solidFill>
                  <a:schemeClr val="bg2">
                    <a:lumMod val="50000"/>
                  </a:schemeClr>
                </a:solidFill>
              </a:defRPr>
            </a:lvl1pPr>
          </a:lstStyle>
          <a:p>
            <a:endParaRPr lang="es-CL" dirty="0"/>
          </a:p>
          <a:p>
            <a:endParaRPr lang="es-CL" dirty="0"/>
          </a:p>
          <a:p>
            <a:endParaRPr lang="es-CL" dirty="0"/>
          </a:p>
          <a:p>
            <a:r>
              <a:rPr lang="es-CL" dirty="0"/>
              <a:t>Este espacio es para colocar gráficos</a:t>
            </a:r>
          </a:p>
        </p:txBody>
      </p:sp>
      <p:sp>
        <p:nvSpPr>
          <p:cNvPr id="13" name="Marcador de gráfico 11">
            <a:extLst>
              <a:ext uri="{FF2B5EF4-FFF2-40B4-BE49-F238E27FC236}">
                <a16:creationId xmlns:a16="http://schemas.microsoft.com/office/drawing/2014/main" id="{5AA84556-8ACF-428E-B6A3-A7E398413C8C}"/>
              </a:ext>
            </a:extLst>
          </p:cNvPr>
          <p:cNvSpPr>
            <a:spLocks noGrp="1"/>
          </p:cNvSpPr>
          <p:nvPr>
            <p:ph type="chart" sz="quarter" idx="14"/>
          </p:nvPr>
        </p:nvSpPr>
        <p:spPr>
          <a:xfrm>
            <a:off x="6344473" y="2062995"/>
            <a:ext cx="5000625" cy="4076700"/>
          </a:xfrm>
          <a:prstGeom prst="rect">
            <a:avLst/>
          </a:prstGeom>
        </p:spPr>
        <p:txBody>
          <a:bodyPr/>
          <a:lstStyle>
            <a:lvl1pPr marL="0" indent="0" algn="ctr">
              <a:buNone/>
              <a:defRPr sz="1800">
                <a:solidFill>
                  <a:schemeClr val="bg2">
                    <a:lumMod val="50000"/>
                  </a:schemeClr>
                </a:solidFill>
              </a:defRPr>
            </a:lvl1pPr>
          </a:lstStyle>
          <a:p>
            <a:endParaRPr lang="es-CL" dirty="0"/>
          </a:p>
          <a:p>
            <a:endParaRPr lang="es-CL" dirty="0"/>
          </a:p>
          <a:p>
            <a:endParaRPr lang="es-CL" dirty="0"/>
          </a:p>
          <a:p>
            <a:r>
              <a:rPr lang="es-CL" dirty="0"/>
              <a:t>Este espacio es para colocar gráficos</a:t>
            </a:r>
          </a:p>
        </p:txBody>
      </p:sp>
    </p:spTree>
    <p:extLst>
      <p:ext uri="{BB962C8B-B14F-4D97-AF65-F5344CB8AC3E}">
        <p14:creationId xmlns:p14="http://schemas.microsoft.com/office/powerpoint/2010/main" val="9052695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663" userDrawn="1">
          <p15:clr>
            <a:srgbClr val="FBAE40"/>
          </p15:clr>
        </p15:guide>
        <p15:guide id="2" orient="horz" pos="890" userDrawn="1">
          <p15:clr>
            <a:srgbClr val="FBAE40"/>
          </p15:clr>
        </p15:guide>
        <p15:guide id="3" orient="horz" pos="2160" userDrawn="1">
          <p15:clr>
            <a:srgbClr val="FBAE40"/>
          </p15:clr>
        </p15:guide>
        <p15:guide id="4" pos="574" userDrawn="1">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ablas">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04948" y="722568"/>
            <a:ext cx="6460375" cy="432897"/>
          </a:xfrm>
          <a:prstGeom prst="rect">
            <a:avLst/>
          </a:prstGeom>
        </p:spPr>
        <p:txBody>
          <a:bodyPr/>
          <a:lstStyle>
            <a:lvl1pPr>
              <a:defRPr sz="2800"/>
            </a:lvl1pPr>
          </a:lstStyle>
          <a:p>
            <a:r>
              <a:rPr lang="es-ES" dirty="0"/>
              <a:t>Página de tablas</a:t>
            </a:r>
            <a:endParaRPr lang="en-US" dirty="0"/>
          </a:p>
        </p:txBody>
      </p:sp>
      <p:sp>
        <p:nvSpPr>
          <p:cNvPr id="6" name="Rectángulo 5">
            <a:extLst>
              <a:ext uri="{FF2B5EF4-FFF2-40B4-BE49-F238E27FC236}">
                <a16:creationId xmlns:a16="http://schemas.microsoft.com/office/drawing/2014/main" id="{567291ED-2F9B-43D6-BED4-532D19F18849}"/>
              </a:ext>
            </a:extLst>
          </p:cNvPr>
          <p:cNvSpPr/>
          <p:nvPr userDrawn="1"/>
        </p:nvSpPr>
        <p:spPr>
          <a:xfrm>
            <a:off x="924748" y="1336127"/>
            <a:ext cx="541175" cy="75461"/>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a:p>
        </p:txBody>
      </p:sp>
      <p:sp>
        <p:nvSpPr>
          <p:cNvPr id="8" name="Marcador de tabla 7">
            <a:extLst>
              <a:ext uri="{FF2B5EF4-FFF2-40B4-BE49-F238E27FC236}">
                <a16:creationId xmlns:a16="http://schemas.microsoft.com/office/drawing/2014/main" id="{11293E11-7AEA-4981-A377-AA8D457643FE}"/>
              </a:ext>
            </a:extLst>
          </p:cNvPr>
          <p:cNvSpPr>
            <a:spLocks noGrp="1"/>
          </p:cNvSpPr>
          <p:nvPr>
            <p:ph type="tbl" sz="quarter" idx="13"/>
          </p:nvPr>
        </p:nvSpPr>
        <p:spPr>
          <a:xfrm>
            <a:off x="924748" y="1930636"/>
            <a:ext cx="10428287" cy="4205287"/>
          </a:xfrm>
          <a:prstGeom prst="rect">
            <a:avLst/>
          </a:prstGeom>
        </p:spPr>
        <p:txBody>
          <a:bodyPr/>
          <a:lstStyle>
            <a:lvl1pPr marL="0" indent="0" algn="ctr">
              <a:buNone/>
              <a:defRPr sz="1800">
                <a:solidFill>
                  <a:schemeClr val="bg2">
                    <a:lumMod val="50000"/>
                  </a:schemeClr>
                </a:solidFill>
              </a:defRPr>
            </a:lvl1pPr>
          </a:lstStyle>
          <a:p>
            <a:endParaRPr lang="es-CL" dirty="0"/>
          </a:p>
          <a:p>
            <a:endParaRPr lang="es-CL" dirty="0"/>
          </a:p>
          <a:p>
            <a:endParaRPr lang="es-CL" dirty="0"/>
          </a:p>
          <a:p>
            <a:endParaRPr lang="es-CL" dirty="0"/>
          </a:p>
          <a:p>
            <a:r>
              <a:rPr lang="es-CL" dirty="0"/>
              <a:t>Hacer </a:t>
            </a:r>
            <a:r>
              <a:rPr lang="es-CL" dirty="0" err="1"/>
              <a:t>click</a:t>
            </a:r>
            <a:r>
              <a:rPr lang="es-CL" dirty="0"/>
              <a:t> en el ícono para crear una tabla.</a:t>
            </a:r>
          </a:p>
        </p:txBody>
      </p:sp>
    </p:spTree>
    <p:extLst>
      <p:ext uri="{BB962C8B-B14F-4D97-AF65-F5344CB8AC3E}">
        <p14:creationId xmlns:p14="http://schemas.microsoft.com/office/powerpoint/2010/main" val="11874279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663" userDrawn="1">
          <p15:clr>
            <a:srgbClr val="FBAE40"/>
          </p15:clr>
        </p15:guide>
        <p15:guide id="2" pos="574" userDrawn="1">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Página en blanco + foto IZQUIERDA">
    <p:spTree>
      <p:nvGrpSpPr>
        <p:cNvPr id="1" name=""/>
        <p:cNvGrpSpPr/>
        <p:nvPr/>
      </p:nvGrpSpPr>
      <p:grpSpPr>
        <a:xfrm>
          <a:off x="0" y="0"/>
          <a:ext cx="0" cy="0"/>
          <a:chOff x="0" y="0"/>
          <a:chExt cx="0" cy="0"/>
        </a:xfrm>
      </p:grpSpPr>
      <p:sp>
        <p:nvSpPr>
          <p:cNvPr id="7" name="Marcador de posición de imagen 6">
            <a:extLst>
              <a:ext uri="{FF2B5EF4-FFF2-40B4-BE49-F238E27FC236}">
                <a16:creationId xmlns:a16="http://schemas.microsoft.com/office/drawing/2014/main" id="{4FE32668-9A74-4033-AD0E-8BF5081EFE74}"/>
              </a:ext>
            </a:extLst>
          </p:cNvPr>
          <p:cNvSpPr>
            <a:spLocks noGrp="1"/>
          </p:cNvSpPr>
          <p:nvPr>
            <p:ph type="pic" sz="quarter" idx="16"/>
          </p:nvPr>
        </p:nvSpPr>
        <p:spPr>
          <a:xfrm>
            <a:off x="0" y="0"/>
            <a:ext cx="6096000" cy="6858000"/>
          </a:xfrm>
          <a:prstGeom prst="rect">
            <a:avLst/>
          </a:prstGeom>
        </p:spPr>
        <p:txBody>
          <a:bodyPr/>
          <a:lstStyle>
            <a:lvl1pPr marL="0" indent="0" algn="ctr">
              <a:buNone/>
              <a:defRPr sz="1800">
                <a:solidFill>
                  <a:schemeClr val="bg2">
                    <a:lumMod val="50000"/>
                  </a:schemeClr>
                </a:solidFill>
              </a:defRPr>
            </a:lvl1pPr>
          </a:lstStyle>
          <a:p>
            <a:endParaRPr lang="es-CL" dirty="0"/>
          </a:p>
          <a:p>
            <a:endParaRPr lang="es-CL" dirty="0"/>
          </a:p>
          <a:p>
            <a:endParaRPr lang="es-CL" dirty="0"/>
          </a:p>
          <a:p>
            <a:endParaRPr lang="es-CL" dirty="0"/>
          </a:p>
          <a:p>
            <a:endParaRPr lang="es-CL" dirty="0"/>
          </a:p>
          <a:p>
            <a:endParaRPr lang="es-CL" dirty="0"/>
          </a:p>
          <a:p>
            <a:r>
              <a:rPr lang="es-CL" dirty="0"/>
              <a:t>Acá insertar una imagen oficial</a:t>
            </a:r>
          </a:p>
          <a:p>
            <a:r>
              <a:rPr lang="es-CL" dirty="0"/>
              <a:t>de la Fundación (con el ícono de abajo)</a:t>
            </a:r>
          </a:p>
        </p:txBody>
      </p:sp>
    </p:spTree>
    <p:extLst>
      <p:ext uri="{BB962C8B-B14F-4D97-AF65-F5344CB8AC3E}">
        <p14:creationId xmlns:p14="http://schemas.microsoft.com/office/powerpoint/2010/main" val="37587286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pos="574" userDrawn="1">
          <p15:clr>
            <a:srgbClr val="FBAE40"/>
          </p15:clr>
        </p15:guide>
        <p15:guide id="2" orient="horz" pos="663" userDrawn="1">
          <p15:clr>
            <a:srgbClr val="FBAE40"/>
          </p15:clr>
        </p15:guide>
        <p15:guide id="3" pos="3840" userDrawn="1">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Última diapositiva">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217862" y="6358553"/>
            <a:ext cx="2743200" cy="365125"/>
          </a:xfrm>
          <a:prstGeom prst="rect">
            <a:avLst/>
          </a:prstGeom>
        </p:spPr>
        <p:txBody>
          <a:bodyPr/>
          <a:lstStyle/>
          <a:p>
            <a:endParaRPr lang="es-CL"/>
          </a:p>
        </p:txBody>
      </p:sp>
      <p:sp>
        <p:nvSpPr>
          <p:cNvPr id="3" name="Footer Placeholder 2"/>
          <p:cNvSpPr>
            <a:spLocks noGrp="1"/>
          </p:cNvSpPr>
          <p:nvPr>
            <p:ph type="ftr" sz="quarter" idx="11"/>
          </p:nvPr>
        </p:nvSpPr>
        <p:spPr>
          <a:xfrm>
            <a:off x="4038600" y="6356350"/>
            <a:ext cx="4114800" cy="365125"/>
          </a:xfrm>
          <a:prstGeom prst="rect">
            <a:avLst/>
          </a:prstGeom>
        </p:spPr>
        <p:txBody>
          <a:bodyPr/>
          <a:lstStyle/>
          <a:p>
            <a:endParaRPr lang="es-CL"/>
          </a:p>
        </p:txBody>
      </p:sp>
      <p:sp>
        <p:nvSpPr>
          <p:cNvPr id="4" name="Slide Number Placeholder 3"/>
          <p:cNvSpPr>
            <a:spLocks noGrp="1"/>
          </p:cNvSpPr>
          <p:nvPr>
            <p:ph type="sldNum" sz="quarter" idx="12"/>
          </p:nvPr>
        </p:nvSpPr>
        <p:spPr>
          <a:xfrm>
            <a:off x="8610600" y="6356350"/>
            <a:ext cx="2743200" cy="365125"/>
          </a:xfrm>
          <a:prstGeom prst="rect">
            <a:avLst/>
          </a:prstGeom>
        </p:spPr>
        <p:txBody>
          <a:bodyPr/>
          <a:lstStyle/>
          <a:p>
            <a:fld id="{8F3BA7D1-7327-491F-8C8A-9863CB2A21ED}" type="slidenum">
              <a:rPr lang="es-CL" smtClean="0"/>
              <a:t>‹Nº›</a:t>
            </a:fld>
            <a:endParaRPr lang="es-CL"/>
          </a:p>
        </p:txBody>
      </p:sp>
      <p:sp>
        <p:nvSpPr>
          <p:cNvPr id="5" name="Rectángulo 4">
            <a:extLst>
              <a:ext uri="{FF2B5EF4-FFF2-40B4-BE49-F238E27FC236}">
                <a16:creationId xmlns:a16="http://schemas.microsoft.com/office/drawing/2014/main" id="{8C1A1B1B-5D7C-4D5E-8DEA-4FFC1236950B}"/>
              </a:ext>
            </a:extLst>
          </p:cNvPr>
          <p:cNvSpPr/>
          <p:nvPr userDrawn="1"/>
        </p:nvSpPr>
        <p:spPr>
          <a:xfrm>
            <a:off x="0" y="0"/>
            <a:ext cx="12192000" cy="6858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dirty="0"/>
          </a:p>
        </p:txBody>
      </p:sp>
      <p:pic>
        <p:nvPicPr>
          <p:cNvPr id="6" name="Imagen 5">
            <a:extLst>
              <a:ext uri="{FF2B5EF4-FFF2-40B4-BE49-F238E27FC236}">
                <a16:creationId xmlns:a16="http://schemas.microsoft.com/office/drawing/2014/main" id="{087AAE49-7E49-4DD7-93C4-2AF72D10E374}"/>
              </a:ext>
            </a:extLst>
          </p:cNvPr>
          <p:cNvPicPr>
            <a:picLocks noChangeAspect="1"/>
          </p:cNvPicPr>
          <p:nvPr userDrawn="1"/>
        </p:nvPicPr>
        <p:blipFill>
          <a:blip r:embed="rId2" cstate="hqprint">
            <a:extLst>
              <a:ext uri="{28A0092B-C50C-407E-A947-70E740481C1C}">
                <a14:useLocalDpi xmlns:a14="http://schemas.microsoft.com/office/drawing/2010/main" val="0"/>
              </a:ext>
            </a:extLst>
          </a:blip>
          <a:stretch>
            <a:fillRect/>
          </a:stretch>
        </p:blipFill>
        <p:spPr>
          <a:xfrm>
            <a:off x="10468618" y="136525"/>
            <a:ext cx="1543793" cy="468284"/>
          </a:xfrm>
          <a:prstGeom prst="rect">
            <a:avLst/>
          </a:prstGeom>
        </p:spPr>
      </p:pic>
      <p:sp>
        <p:nvSpPr>
          <p:cNvPr id="20" name="CuadroTexto 19">
            <a:extLst>
              <a:ext uri="{FF2B5EF4-FFF2-40B4-BE49-F238E27FC236}">
                <a16:creationId xmlns:a16="http://schemas.microsoft.com/office/drawing/2014/main" id="{AD462CF2-4FF2-426A-BCC9-FFB57C4661C9}"/>
              </a:ext>
            </a:extLst>
          </p:cNvPr>
          <p:cNvSpPr txBox="1"/>
          <p:nvPr userDrawn="1"/>
        </p:nvSpPr>
        <p:spPr>
          <a:xfrm>
            <a:off x="0" y="2604941"/>
            <a:ext cx="12192000" cy="769441"/>
          </a:xfrm>
          <a:prstGeom prst="rect">
            <a:avLst/>
          </a:prstGeom>
          <a:noFill/>
        </p:spPr>
        <p:txBody>
          <a:bodyPr wrap="square" rtlCol="0">
            <a:spAutoFit/>
          </a:bodyPr>
          <a:lstStyle/>
          <a:p>
            <a:pPr algn="ctr"/>
            <a:r>
              <a:rPr lang="es-ES" sz="4400" b="1" dirty="0">
                <a:solidFill>
                  <a:schemeClr val="bg1"/>
                </a:solidFill>
                <a:latin typeface="+mj-lt"/>
              </a:rPr>
              <a:t>¡Muchas gracias!</a:t>
            </a:r>
            <a:endParaRPr lang="es-CL" sz="4400" b="1" dirty="0">
              <a:solidFill>
                <a:schemeClr val="bg1"/>
              </a:solidFill>
              <a:latin typeface="+mj-lt"/>
            </a:endParaRPr>
          </a:p>
        </p:txBody>
      </p:sp>
      <p:sp>
        <p:nvSpPr>
          <p:cNvPr id="21" name="CuadroTexto 20">
            <a:extLst>
              <a:ext uri="{FF2B5EF4-FFF2-40B4-BE49-F238E27FC236}">
                <a16:creationId xmlns:a16="http://schemas.microsoft.com/office/drawing/2014/main" id="{00ECA298-D2D2-4EED-85C1-03018ADE6213}"/>
              </a:ext>
            </a:extLst>
          </p:cNvPr>
          <p:cNvSpPr txBox="1"/>
          <p:nvPr userDrawn="1"/>
        </p:nvSpPr>
        <p:spPr>
          <a:xfrm>
            <a:off x="0" y="5309218"/>
            <a:ext cx="12192000" cy="461665"/>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s-ES" sz="2400" b="1" i="1" dirty="0">
                <a:solidFill>
                  <a:schemeClr val="accent2"/>
                </a:solidFill>
              </a:rPr>
              <a:t>Síguenos en nuestras redes sociales</a:t>
            </a:r>
            <a:endParaRPr lang="es-CL" sz="2400" b="1" i="1" dirty="0">
              <a:solidFill>
                <a:schemeClr val="accent2"/>
              </a:solidFill>
            </a:endParaRPr>
          </a:p>
        </p:txBody>
      </p:sp>
      <p:pic>
        <p:nvPicPr>
          <p:cNvPr id="9" name="Gráfico 8">
            <a:extLst>
              <a:ext uri="{FF2B5EF4-FFF2-40B4-BE49-F238E27FC236}">
                <a16:creationId xmlns:a16="http://schemas.microsoft.com/office/drawing/2014/main" id="{11E037D0-C272-4093-A600-B28A08C37800}"/>
              </a:ext>
            </a:extLst>
          </p:cNvPr>
          <p:cNvPicPr>
            <a:picLocks noChangeAspect="1"/>
          </p:cNvPicPr>
          <p:nvPr userDrawn="1"/>
        </p:nvPicPr>
        <p:blipFill>
          <a:blip r:embed="rId3">
            <a:extLst>
              <a:ext uri="{96DAC541-7B7A-43D3-8B79-37D633B846F1}">
                <asvg:svgBlip xmlns:asvg="http://schemas.microsoft.com/office/drawing/2016/SVG/main" xmlns="" r:embed="rId4"/>
              </a:ext>
            </a:extLst>
          </a:blip>
          <a:stretch>
            <a:fillRect/>
          </a:stretch>
        </p:blipFill>
        <p:spPr>
          <a:xfrm>
            <a:off x="6270863" y="6045459"/>
            <a:ext cx="509962" cy="418284"/>
          </a:xfrm>
          <a:prstGeom prst="rect">
            <a:avLst/>
          </a:prstGeom>
        </p:spPr>
      </p:pic>
      <p:pic>
        <p:nvPicPr>
          <p:cNvPr id="10" name="Gráfico 9">
            <a:extLst>
              <a:ext uri="{FF2B5EF4-FFF2-40B4-BE49-F238E27FC236}">
                <a16:creationId xmlns:a16="http://schemas.microsoft.com/office/drawing/2014/main" id="{CA2FF075-1967-415F-9050-D827F8AC1095}"/>
              </a:ext>
            </a:extLst>
          </p:cNvPr>
          <p:cNvPicPr>
            <a:picLocks noChangeAspect="1"/>
          </p:cNvPicPr>
          <p:nvPr userDrawn="1"/>
        </p:nvPicPr>
        <p:blipFill>
          <a:blip r:embed="rId5">
            <a:extLst>
              <a:ext uri="{96DAC541-7B7A-43D3-8B79-37D633B846F1}">
                <asvg:svgBlip xmlns:asvg="http://schemas.microsoft.com/office/drawing/2016/SVG/main" xmlns="" r:embed="rId6"/>
              </a:ext>
            </a:extLst>
          </a:blip>
          <a:stretch>
            <a:fillRect/>
          </a:stretch>
        </p:blipFill>
        <p:spPr>
          <a:xfrm>
            <a:off x="383032" y="6032935"/>
            <a:ext cx="272892" cy="503801"/>
          </a:xfrm>
          <a:prstGeom prst="rect">
            <a:avLst/>
          </a:prstGeom>
        </p:spPr>
      </p:pic>
      <p:pic>
        <p:nvPicPr>
          <p:cNvPr id="11" name="Gráfico 10">
            <a:extLst>
              <a:ext uri="{FF2B5EF4-FFF2-40B4-BE49-F238E27FC236}">
                <a16:creationId xmlns:a16="http://schemas.microsoft.com/office/drawing/2014/main" id="{15D9C9B5-0FF7-4A9A-AA4D-D5CCE6CB0DEF}"/>
              </a:ext>
            </a:extLst>
          </p:cNvPr>
          <p:cNvPicPr>
            <a:picLocks noChangeAspect="1"/>
          </p:cNvPicPr>
          <p:nvPr userDrawn="1"/>
        </p:nvPicPr>
        <p:blipFill>
          <a:blip r:embed="rId7">
            <a:extLst>
              <a:ext uri="{96DAC541-7B7A-43D3-8B79-37D633B846F1}">
                <asvg:svgBlip xmlns:asvg="http://schemas.microsoft.com/office/drawing/2016/SVG/main" xmlns="" r:embed="rId8"/>
              </a:ext>
            </a:extLst>
          </a:blip>
          <a:stretch>
            <a:fillRect/>
          </a:stretch>
        </p:blipFill>
        <p:spPr>
          <a:xfrm>
            <a:off x="3242328" y="6034502"/>
            <a:ext cx="459985" cy="459985"/>
          </a:xfrm>
          <a:prstGeom prst="rect">
            <a:avLst/>
          </a:prstGeom>
        </p:spPr>
      </p:pic>
      <p:pic>
        <p:nvPicPr>
          <p:cNvPr id="12" name="Gráfico 11">
            <a:extLst>
              <a:ext uri="{FF2B5EF4-FFF2-40B4-BE49-F238E27FC236}">
                <a16:creationId xmlns:a16="http://schemas.microsoft.com/office/drawing/2014/main" id="{F5799277-56F2-46A7-9AEF-399E419CC81B}"/>
              </a:ext>
            </a:extLst>
          </p:cNvPr>
          <p:cNvPicPr>
            <a:picLocks noChangeAspect="1"/>
          </p:cNvPicPr>
          <p:nvPr userDrawn="1"/>
        </p:nvPicPr>
        <p:blipFill>
          <a:blip r:embed="rId9">
            <a:extLst>
              <a:ext uri="{96DAC541-7B7A-43D3-8B79-37D633B846F1}">
                <asvg:svgBlip xmlns:asvg="http://schemas.microsoft.com/office/drawing/2016/SVG/main" xmlns="" r:embed="rId10"/>
              </a:ext>
            </a:extLst>
          </a:blip>
          <a:stretch>
            <a:fillRect/>
          </a:stretch>
        </p:blipFill>
        <p:spPr>
          <a:xfrm>
            <a:off x="9240883" y="6069034"/>
            <a:ext cx="527404" cy="365126"/>
          </a:xfrm>
          <a:prstGeom prst="rect">
            <a:avLst/>
          </a:prstGeom>
        </p:spPr>
      </p:pic>
      <p:sp>
        <p:nvSpPr>
          <p:cNvPr id="26" name="CuadroTexto 25">
            <a:extLst>
              <a:ext uri="{FF2B5EF4-FFF2-40B4-BE49-F238E27FC236}">
                <a16:creationId xmlns:a16="http://schemas.microsoft.com/office/drawing/2014/main" id="{57356277-4334-4889-BEC9-09E71802BEF4}"/>
              </a:ext>
            </a:extLst>
          </p:cNvPr>
          <p:cNvSpPr txBox="1"/>
          <p:nvPr userDrawn="1"/>
        </p:nvSpPr>
        <p:spPr>
          <a:xfrm>
            <a:off x="673778" y="6096115"/>
            <a:ext cx="2171332" cy="369332"/>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s-CL" dirty="0">
                <a:solidFill>
                  <a:schemeClr val="bg1"/>
                </a:solidFill>
              </a:rPr>
              <a:t>@</a:t>
            </a:r>
            <a:r>
              <a:rPr lang="es-CL" dirty="0" err="1">
                <a:solidFill>
                  <a:schemeClr val="bg1"/>
                </a:solidFill>
              </a:rPr>
              <a:t>FunOportunidad</a:t>
            </a:r>
            <a:endParaRPr lang="es-CL" dirty="0">
              <a:solidFill>
                <a:schemeClr val="bg1"/>
              </a:solidFill>
            </a:endParaRPr>
          </a:p>
        </p:txBody>
      </p:sp>
      <p:sp>
        <p:nvSpPr>
          <p:cNvPr id="27" name="CuadroTexto 26">
            <a:extLst>
              <a:ext uri="{FF2B5EF4-FFF2-40B4-BE49-F238E27FC236}">
                <a16:creationId xmlns:a16="http://schemas.microsoft.com/office/drawing/2014/main" id="{0802B285-31EA-4690-BD3D-5DE7234433D1}"/>
              </a:ext>
            </a:extLst>
          </p:cNvPr>
          <p:cNvSpPr txBox="1"/>
          <p:nvPr userDrawn="1"/>
        </p:nvSpPr>
        <p:spPr>
          <a:xfrm>
            <a:off x="3715178" y="6070764"/>
            <a:ext cx="2244436" cy="369332"/>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s-CL" dirty="0">
                <a:solidFill>
                  <a:schemeClr val="bg1"/>
                </a:solidFill>
              </a:rPr>
              <a:t>@</a:t>
            </a:r>
            <a:r>
              <a:rPr lang="es-CL" dirty="0" err="1">
                <a:solidFill>
                  <a:schemeClr val="bg1"/>
                </a:solidFill>
              </a:rPr>
              <a:t>fun_oportunidad</a:t>
            </a:r>
            <a:endParaRPr lang="es-CL" dirty="0">
              <a:solidFill>
                <a:schemeClr val="bg1"/>
              </a:solidFill>
            </a:endParaRPr>
          </a:p>
        </p:txBody>
      </p:sp>
      <p:sp>
        <p:nvSpPr>
          <p:cNvPr id="28" name="CuadroTexto 27">
            <a:extLst>
              <a:ext uri="{FF2B5EF4-FFF2-40B4-BE49-F238E27FC236}">
                <a16:creationId xmlns:a16="http://schemas.microsoft.com/office/drawing/2014/main" id="{4D920409-7921-4AC4-BCF7-ACF8787E4A8F}"/>
              </a:ext>
            </a:extLst>
          </p:cNvPr>
          <p:cNvSpPr txBox="1"/>
          <p:nvPr userDrawn="1"/>
        </p:nvSpPr>
        <p:spPr>
          <a:xfrm>
            <a:off x="6773433" y="6094411"/>
            <a:ext cx="2257301" cy="369332"/>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s-CL" dirty="0">
                <a:solidFill>
                  <a:schemeClr val="bg1"/>
                </a:solidFill>
              </a:rPr>
              <a:t>/</a:t>
            </a:r>
            <a:r>
              <a:rPr lang="es-CL" dirty="0" err="1">
                <a:solidFill>
                  <a:schemeClr val="bg1"/>
                </a:solidFill>
              </a:rPr>
              <a:t>Fun_Oportunidad</a:t>
            </a:r>
            <a:endParaRPr lang="es-CL" dirty="0">
              <a:solidFill>
                <a:schemeClr val="bg1"/>
              </a:solidFill>
            </a:endParaRPr>
          </a:p>
        </p:txBody>
      </p:sp>
      <p:sp>
        <p:nvSpPr>
          <p:cNvPr id="29" name="CuadroTexto 28">
            <a:extLst>
              <a:ext uri="{FF2B5EF4-FFF2-40B4-BE49-F238E27FC236}">
                <a16:creationId xmlns:a16="http://schemas.microsoft.com/office/drawing/2014/main" id="{A25C25CA-D509-4C30-854A-88DCA5F46B50}"/>
              </a:ext>
            </a:extLst>
          </p:cNvPr>
          <p:cNvSpPr txBox="1"/>
          <p:nvPr userDrawn="1"/>
        </p:nvSpPr>
        <p:spPr>
          <a:xfrm>
            <a:off x="9796204" y="6069034"/>
            <a:ext cx="2177934" cy="369332"/>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s-CL" dirty="0">
                <a:solidFill>
                  <a:schemeClr val="bg1"/>
                </a:solidFill>
              </a:rPr>
              <a:t>/</a:t>
            </a:r>
            <a:r>
              <a:rPr lang="es-CL" dirty="0" err="1">
                <a:solidFill>
                  <a:schemeClr val="bg1"/>
                </a:solidFill>
              </a:rPr>
              <a:t>FunOportunidad</a:t>
            </a:r>
            <a:endParaRPr lang="es-CL" dirty="0">
              <a:solidFill>
                <a:schemeClr val="bg1"/>
              </a:solidFill>
            </a:endParaRPr>
          </a:p>
        </p:txBody>
      </p:sp>
    </p:spTree>
    <p:extLst>
      <p:ext uri="{BB962C8B-B14F-4D97-AF65-F5344CB8AC3E}">
        <p14:creationId xmlns:p14="http://schemas.microsoft.com/office/powerpoint/2010/main" val="39596056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pos="3840" userDrawn="1">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Última diapositiva - INGLÉS">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217862" y="6358553"/>
            <a:ext cx="2743200" cy="365125"/>
          </a:xfrm>
          <a:prstGeom prst="rect">
            <a:avLst/>
          </a:prstGeom>
        </p:spPr>
        <p:txBody>
          <a:bodyPr/>
          <a:lstStyle/>
          <a:p>
            <a:endParaRPr lang="es-CL"/>
          </a:p>
        </p:txBody>
      </p:sp>
      <p:sp>
        <p:nvSpPr>
          <p:cNvPr id="3" name="Footer Placeholder 2"/>
          <p:cNvSpPr>
            <a:spLocks noGrp="1"/>
          </p:cNvSpPr>
          <p:nvPr>
            <p:ph type="ftr" sz="quarter" idx="11"/>
          </p:nvPr>
        </p:nvSpPr>
        <p:spPr>
          <a:xfrm>
            <a:off x="4038600" y="6356350"/>
            <a:ext cx="4114800" cy="365125"/>
          </a:xfrm>
          <a:prstGeom prst="rect">
            <a:avLst/>
          </a:prstGeom>
        </p:spPr>
        <p:txBody>
          <a:bodyPr/>
          <a:lstStyle/>
          <a:p>
            <a:endParaRPr lang="es-CL"/>
          </a:p>
        </p:txBody>
      </p:sp>
      <p:sp>
        <p:nvSpPr>
          <p:cNvPr id="4" name="Slide Number Placeholder 3"/>
          <p:cNvSpPr>
            <a:spLocks noGrp="1"/>
          </p:cNvSpPr>
          <p:nvPr>
            <p:ph type="sldNum" sz="quarter" idx="12"/>
          </p:nvPr>
        </p:nvSpPr>
        <p:spPr>
          <a:xfrm>
            <a:off x="8610600" y="6356350"/>
            <a:ext cx="2743200" cy="365125"/>
          </a:xfrm>
          <a:prstGeom prst="rect">
            <a:avLst/>
          </a:prstGeom>
        </p:spPr>
        <p:txBody>
          <a:bodyPr/>
          <a:lstStyle/>
          <a:p>
            <a:fld id="{8F3BA7D1-7327-491F-8C8A-9863CB2A21ED}" type="slidenum">
              <a:rPr lang="es-CL" smtClean="0"/>
              <a:t>‹Nº›</a:t>
            </a:fld>
            <a:endParaRPr lang="es-CL"/>
          </a:p>
        </p:txBody>
      </p:sp>
      <p:sp>
        <p:nvSpPr>
          <p:cNvPr id="5" name="Rectángulo 4">
            <a:extLst>
              <a:ext uri="{FF2B5EF4-FFF2-40B4-BE49-F238E27FC236}">
                <a16:creationId xmlns:a16="http://schemas.microsoft.com/office/drawing/2014/main" id="{8C1A1B1B-5D7C-4D5E-8DEA-4FFC1236950B}"/>
              </a:ext>
            </a:extLst>
          </p:cNvPr>
          <p:cNvSpPr/>
          <p:nvPr userDrawn="1"/>
        </p:nvSpPr>
        <p:spPr>
          <a:xfrm>
            <a:off x="0" y="0"/>
            <a:ext cx="12192000" cy="6858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dirty="0"/>
          </a:p>
        </p:txBody>
      </p:sp>
      <p:pic>
        <p:nvPicPr>
          <p:cNvPr id="6" name="Imagen 5">
            <a:extLst>
              <a:ext uri="{FF2B5EF4-FFF2-40B4-BE49-F238E27FC236}">
                <a16:creationId xmlns:a16="http://schemas.microsoft.com/office/drawing/2014/main" id="{087AAE49-7E49-4DD7-93C4-2AF72D10E374}"/>
              </a:ext>
            </a:extLst>
          </p:cNvPr>
          <p:cNvPicPr>
            <a:picLocks noChangeAspect="1"/>
          </p:cNvPicPr>
          <p:nvPr userDrawn="1"/>
        </p:nvPicPr>
        <p:blipFill>
          <a:blip r:embed="rId2" cstate="hqprint">
            <a:extLst>
              <a:ext uri="{28A0092B-C50C-407E-A947-70E740481C1C}">
                <a14:useLocalDpi xmlns:a14="http://schemas.microsoft.com/office/drawing/2010/main" val="0"/>
              </a:ext>
            </a:extLst>
          </a:blip>
          <a:stretch>
            <a:fillRect/>
          </a:stretch>
        </p:blipFill>
        <p:spPr>
          <a:xfrm>
            <a:off x="10468618" y="136525"/>
            <a:ext cx="1543793" cy="468284"/>
          </a:xfrm>
          <a:prstGeom prst="rect">
            <a:avLst/>
          </a:prstGeom>
        </p:spPr>
      </p:pic>
      <p:sp>
        <p:nvSpPr>
          <p:cNvPr id="20" name="CuadroTexto 19">
            <a:extLst>
              <a:ext uri="{FF2B5EF4-FFF2-40B4-BE49-F238E27FC236}">
                <a16:creationId xmlns:a16="http://schemas.microsoft.com/office/drawing/2014/main" id="{AD462CF2-4FF2-426A-BCC9-FFB57C4661C9}"/>
              </a:ext>
            </a:extLst>
          </p:cNvPr>
          <p:cNvSpPr txBox="1"/>
          <p:nvPr userDrawn="1"/>
        </p:nvSpPr>
        <p:spPr>
          <a:xfrm>
            <a:off x="0" y="2604941"/>
            <a:ext cx="12192000" cy="769441"/>
          </a:xfrm>
          <a:prstGeom prst="rect">
            <a:avLst/>
          </a:prstGeom>
          <a:noFill/>
        </p:spPr>
        <p:txBody>
          <a:bodyPr wrap="square" rtlCol="0">
            <a:spAutoFit/>
          </a:bodyPr>
          <a:lstStyle/>
          <a:p>
            <a:pPr algn="ctr"/>
            <a:r>
              <a:rPr lang="es-ES" sz="4400" b="1" dirty="0" err="1">
                <a:solidFill>
                  <a:schemeClr val="bg1"/>
                </a:solidFill>
                <a:latin typeface="+mj-lt"/>
              </a:rPr>
              <a:t>Thank</a:t>
            </a:r>
            <a:r>
              <a:rPr lang="es-ES" sz="4400" b="1" dirty="0">
                <a:solidFill>
                  <a:schemeClr val="bg1"/>
                </a:solidFill>
                <a:latin typeface="+mj-lt"/>
              </a:rPr>
              <a:t> </a:t>
            </a:r>
            <a:r>
              <a:rPr lang="es-ES" sz="4400" b="1" dirty="0" err="1">
                <a:solidFill>
                  <a:schemeClr val="bg1"/>
                </a:solidFill>
                <a:latin typeface="+mj-lt"/>
              </a:rPr>
              <a:t>you</a:t>
            </a:r>
            <a:r>
              <a:rPr lang="es-ES" sz="4400" b="1" dirty="0">
                <a:solidFill>
                  <a:schemeClr val="bg1"/>
                </a:solidFill>
                <a:latin typeface="+mj-lt"/>
              </a:rPr>
              <a:t>!</a:t>
            </a:r>
            <a:endParaRPr lang="es-CL" sz="4400" b="1" dirty="0">
              <a:solidFill>
                <a:schemeClr val="bg1"/>
              </a:solidFill>
              <a:latin typeface="+mj-lt"/>
            </a:endParaRPr>
          </a:p>
        </p:txBody>
      </p:sp>
      <p:sp>
        <p:nvSpPr>
          <p:cNvPr id="21" name="CuadroTexto 20">
            <a:extLst>
              <a:ext uri="{FF2B5EF4-FFF2-40B4-BE49-F238E27FC236}">
                <a16:creationId xmlns:a16="http://schemas.microsoft.com/office/drawing/2014/main" id="{00ECA298-D2D2-4EED-85C1-03018ADE6213}"/>
              </a:ext>
            </a:extLst>
          </p:cNvPr>
          <p:cNvSpPr txBox="1"/>
          <p:nvPr userDrawn="1"/>
        </p:nvSpPr>
        <p:spPr>
          <a:xfrm>
            <a:off x="0" y="5309218"/>
            <a:ext cx="12192000" cy="461665"/>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s-ES" sz="2400" b="1" i="1" dirty="0" err="1">
                <a:solidFill>
                  <a:schemeClr val="accent2"/>
                </a:solidFill>
              </a:rPr>
              <a:t>Follow</a:t>
            </a:r>
            <a:r>
              <a:rPr lang="es-ES" sz="2400" b="1" i="1" dirty="0">
                <a:solidFill>
                  <a:schemeClr val="accent2"/>
                </a:solidFill>
              </a:rPr>
              <a:t> </a:t>
            </a:r>
            <a:r>
              <a:rPr lang="es-ES" sz="2400" b="1" i="1" dirty="0" err="1">
                <a:solidFill>
                  <a:schemeClr val="accent2"/>
                </a:solidFill>
              </a:rPr>
              <a:t>us</a:t>
            </a:r>
            <a:endParaRPr lang="es-CL" sz="2400" b="1" i="1" dirty="0">
              <a:solidFill>
                <a:schemeClr val="accent2"/>
              </a:solidFill>
            </a:endParaRPr>
          </a:p>
        </p:txBody>
      </p:sp>
      <p:pic>
        <p:nvPicPr>
          <p:cNvPr id="9" name="Gráfico 8">
            <a:extLst>
              <a:ext uri="{FF2B5EF4-FFF2-40B4-BE49-F238E27FC236}">
                <a16:creationId xmlns:a16="http://schemas.microsoft.com/office/drawing/2014/main" id="{11E037D0-C272-4093-A600-B28A08C37800}"/>
              </a:ext>
            </a:extLst>
          </p:cNvPr>
          <p:cNvPicPr>
            <a:picLocks noChangeAspect="1"/>
          </p:cNvPicPr>
          <p:nvPr userDrawn="1"/>
        </p:nvPicPr>
        <p:blipFill>
          <a:blip r:embed="rId3">
            <a:extLst>
              <a:ext uri="{96DAC541-7B7A-43D3-8B79-37D633B846F1}">
                <asvg:svgBlip xmlns:asvg="http://schemas.microsoft.com/office/drawing/2016/SVG/main" xmlns="" r:embed="rId4"/>
              </a:ext>
            </a:extLst>
          </a:blip>
          <a:stretch>
            <a:fillRect/>
          </a:stretch>
        </p:blipFill>
        <p:spPr>
          <a:xfrm>
            <a:off x="6270863" y="6045459"/>
            <a:ext cx="509962" cy="418284"/>
          </a:xfrm>
          <a:prstGeom prst="rect">
            <a:avLst/>
          </a:prstGeom>
        </p:spPr>
      </p:pic>
      <p:pic>
        <p:nvPicPr>
          <p:cNvPr id="10" name="Gráfico 9">
            <a:extLst>
              <a:ext uri="{FF2B5EF4-FFF2-40B4-BE49-F238E27FC236}">
                <a16:creationId xmlns:a16="http://schemas.microsoft.com/office/drawing/2014/main" id="{CA2FF075-1967-415F-9050-D827F8AC1095}"/>
              </a:ext>
            </a:extLst>
          </p:cNvPr>
          <p:cNvPicPr>
            <a:picLocks noChangeAspect="1"/>
          </p:cNvPicPr>
          <p:nvPr userDrawn="1"/>
        </p:nvPicPr>
        <p:blipFill>
          <a:blip r:embed="rId5">
            <a:extLst>
              <a:ext uri="{96DAC541-7B7A-43D3-8B79-37D633B846F1}">
                <asvg:svgBlip xmlns:asvg="http://schemas.microsoft.com/office/drawing/2016/SVG/main" xmlns="" r:embed="rId6"/>
              </a:ext>
            </a:extLst>
          </a:blip>
          <a:stretch>
            <a:fillRect/>
          </a:stretch>
        </p:blipFill>
        <p:spPr>
          <a:xfrm>
            <a:off x="383032" y="6032935"/>
            <a:ext cx="272892" cy="503801"/>
          </a:xfrm>
          <a:prstGeom prst="rect">
            <a:avLst/>
          </a:prstGeom>
        </p:spPr>
      </p:pic>
      <p:pic>
        <p:nvPicPr>
          <p:cNvPr id="11" name="Gráfico 10">
            <a:extLst>
              <a:ext uri="{FF2B5EF4-FFF2-40B4-BE49-F238E27FC236}">
                <a16:creationId xmlns:a16="http://schemas.microsoft.com/office/drawing/2014/main" id="{15D9C9B5-0FF7-4A9A-AA4D-D5CCE6CB0DEF}"/>
              </a:ext>
            </a:extLst>
          </p:cNvPr>
          <p:cNvPicPr>
            <a:picLocks noChangeAspect="1"/>
          </p:cNvPicPr>
          <p:nvPr userDrawn="1"/>
        </p:nvPicPr>
        <p:blipFill>
          <a:blip r:embed="rId7">
            <a:extLst>
              <a:ext uri="{96DAC541-7B7A-43D3-8B79-37D633B846F1}">
                <asvg:svgBlip xmlns:asvg="http://schemas.microsoft.com/office/drawing/2016/SVG/main" xmlns="" r:embed="rId8"/>
              </a:ext>
            </a:extLst>
          </a:blip>
          <a:stretch>
            <a:fillRect/>
          </a:stretch>
        </p:blipFill>
        <p:spPr>
          <a:xfrm>
            <a:off x="3242328" y="6034502"/>
            <a:ext cx="459985" cy="459985"/>
          </a:xfrm>
          <a:prstGeom prst="rect">
            <a:avLst/>
          </a:prstGeom>
        </p:spPr>
      </p:pic>
      <p:pic>
        <p:nvPicPr>
          <p:cNvPr id="12" name="Gráfico 11">
            <a:extLst>
              <a:ext uri="{FF2B5EF4-FFF2-40B4-BE49-F238E27FC236}">
                <a16:creationId xmlns:a16="http://schemas.microsoft.com/office/drawing/2014/main" id="{F5799277-56F2-46A7-9AEF-399E419CC81B}"/>
              </a:ext>
            </a:extLst>
          </p:cNvPr>
          <p:cNvPicPr>
            <a:picLocks noChangeAspect="1"/>
          </p:cNvPicPr>
          <p:nvPr userDrawn="1"/>
        </p:nvPicPr>
        <p:blipFill>
          <a:blip r:embed="rId9">
            <a:extLst>
              <a:ext uri="{96DAC541-7B7A-43D3-8B79-37D633B846F1}">
                <asvg:svgBlip xmlns:asvg="http://schemas.microsoft.com/office/drawing/2016/SVG/main" xmlns="" r:embed="rId10"/>
              </a:ext>
            </a:extLst>
          </a:blip>
          <a:stretch>
            <a:fillRect/>
          </a:stretch>
        </p:blipFill>
        <p:spPr>
          <a:xfrm>
            <a:off x="9240883" y="6069034"/>
            <a:ext cx="527404" cy="365126"/>
          </a:xfrm>
          <a:prstGeom prst="rect">
            <a:avLst/>
          </a:prstGeom>
        </p:spPr>
      </p:pic>
      <p:sp>
        <p:nvSpPr>
          <p:cNvPr id="26" name="CuadroTexto 25">
            <a:extLst>
              <a:ext uri="{FF2B5EF4-FFF2-40B4-BE49-F238E27FC236}">
                <a16:creationId xmlns:a16="http://schemas.microsoft.com/office/drawing/2014/main" id="{57356277-4334-4889-BEC9-09E71802BEF4}"/>
              </a:ext>
            </a:extLst>
          </p:cNvPr>
          <p:cNvSpPr txBox="1"/>
          <p:nvPr userDrawn="1"/>
        </p:nvSpPr>
        <p:spPr>
          <a:xfrm>
            <a:off x="673778" y="6096115"/>
            <a:ext cx="2171332" cy="369332"/>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s-CL" dirty="0">
                <a:solidFill>
                  <a:schemeClr val="bg1"/>
                </a:solidFill>
              </a:rPr>
              <a:t>@</a:t>
            </a:r>
            <a:r>
              <a:rPr lang="es-CL" dirty="0" err="1">
                <a:solidFill>
                  <a:schemeClr val="bg1"/>
                </a:solidFill>
              </a:rPr>
              <a:t>FunOportunidad</a:t>
            </a:r>
            <a:endParaRPr lang="es-CL" dirty="0">
              <a:solidFill>
                <a:schemeClr val="bg1"/>
              </a:solidFill>
            </a:endParaRPr>
          </a:p>
        </p:txBody>
      </p:sp>
      <p:sp>
        <p:nvSpPr>
          <p:cNvPr id="27" name="CuadroTexto 26">
            <a:extLst>
              <a:ext uri="{FF2B5EF4-FFF2-40B4-BE49-F238E27FC236}">
                <a16:creationId xmlns:a16="http://schemas.microsoft.com/office/drawing/2014/main" id="{0802B285-31EA-4690-BD3D-5DE7234433D1}"/>
              </a:ext>
            </a:extLst>
          </p:cNvPr>
          <p:cNvSpPr txBox="1"/>
          <p:nvPr userDrawn="1"/>
        </p:nvSpPr>
        <p:spPr>
          <a:xfrm>
            <a:off x="3715178" y="6070764"/>
            <a:ext cx="2244436" cy="369332"/>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s-CL" dirty="0">
                <a:solidFill>
                  <a:schemeClr val="bg1"/>
                </a:solidFill>
              </a:rPr>
              <a:t>@</a:t>
            </a:r>
            <a:r>
              <a:rPr lang="es-CL" dirty="0" err="1">
                <a:solidFill>
                  <a:schemeClr val="bg1"/>
                </a:solidFill>
              </a:rPr>
              <a:t>fun_oportunidad</a:t>
            </a:r>
            <a:endParaRPr lang="es-CL" dirty="0">
              <a:solidFill>
                <a:schemeClr val="bg1"/>
              </a:solidFill>
            </a:endParaRPr>
          </a:p>
        </p:txBody>
      </p:sp>
      <p:sp>
        <p:nvSpPr>
          <p:cNvPr id="28" name="CuadroTexto 27">
            <a:extLst>
              <a:ext uri="{FF2B5EF4-FFF2-40B4-BE49-F238E27FC236}">
                <a16:creationId xmlns:a16="http://schemas.microsoft.com/office/drawing/2014/main" id="{4D920409-7921-4AC4-BCF7-ACF8787E4A8F}"/>
              </a:ext>
            </a:extLst>
          </p:cNvPr>
          <p:cNvSpPr txBox="1"/>
          <p:nvPr userDrawn="1"/>
        </p:nvSpPr>
        <p:spPr>
          <a:xfrm>
            <a:off x="6773433" y="6094411"/>
            <a:ext cx="2257301" cy="369332"/>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s-CL" dirty="0">
                <a:solidFill>
                  <a:schemeClr val="bg1"/>
                </a:solidFill>
              </a:rPr>
              <a:t>/</a:t>
            </a:r>
            <a:r>
              <a:rPr lang="es-CL" dirty="0" err="1">
                <a:solidFill>
                  <a:schemeClr val="bg1"/>
                </a:solidFill>
              </a:rPr>
              <a:t>Fun_Oportunidad</a:t>
            </a:r>
            <a:endParaRPr lang="es-CL" dirty="0">
              <a:solidFill>
                <a:schemeClr val="bg1"/>
              </a:solidFill>
            </a:endParaRPr>
          </a:p>
        </p:txBody>
      </p:sp>
      <p:sp>
        <p:nvSpPr>
          <p:cNvPr id="29" name="CuadroTexto 28">
            <a:extLst>
              <a:ext uri="{FF2B5EF4-FFF2-40B4-BE49-F238E27FC236}">
                <a16:creationId xmlns:a16="http://schemas.microsoft.com/office/drawing/2014/main" id="{A25C25CA-D509-4C30-854A-88DCA5F46B50}"/>
              </a:ext>
            </a:extLst>
          </p:cNvPr>
          <p:cNvSpPr txBox="1"/>
          <p:nvPr userDrawn="1"/>
        </p:nvSpPr>
        <p:spPr>
          <a:xfrm>
            <a:off x="9796204" y="6069034"/>
            <a:ext cx="2177934" cy="369332"/>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s-CL" dirty="0">
                <a:solidFill>
                  <a:schemeClr val="bg1"/>
                </a:solidFill>
              </a:rPr>
              <a:t>/</a:t>
            </a:r>
            <a:r>
              <a:rPr lang="es-CL" dirty="0" err="1">
                <a:solidFill>
                  <a:schemeClr val="bg1"/>
                </a:solidFill>
              </a:rPr>
              <a:t>FunOportunidad</a:t>
            </a:r>
            <a:endParaRPr lang="es-CL" dirty="0">
              <a:solidFill>
                <a:schemeClr val="bg1"/>
              </a:solidFill>
            </a:endParaRPr>
          </a:p>
        </p:txBody>
      </p:sp>
    </p:spTree>
    <p:extLst>
      <p:ext uri="{BB962C8B-B14F-4D97-AF65-F5344CB8AC3E}">
        <p14:creationId xmlns:p14="http://schemas.microsoft.com/office/powerpoint/2010/main" val="19363612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pos="3840">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49_Diseño personalizado">
    <p:spTree>
      <p:nvGrpSpPr>
        <p:cNvPr id="1" name=""/>
        <p:cNvGrpSpPr/>
        <p:nvPr/>
      </p:nvGrpSpPr>
      <p:grpSpPr>
        <a:xfrm>
          <a:off x="0" y="0"/>
          <a:ext cx="0" cy="0"/>
          <a:chOff x="0" y="0"/>
          <a:chExt cx="0" cy="0"/>
        </a:xfrm>
      </p:grpSpPr>
    </p:spTree>
    <p:extLst>
      <p:ext uri="{BB962C8B-B14F-4D97-AF65-F5344CB8AC3E}">
        <p14:creationId xmlns:p14="http://schemas.microsoft.com/office/powerpoint/2010/main" val="132897880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Foto DERECHA + párrafo">
    <p:spTree>
      <p:nvGrpSpPr>
        <p:cNvPr id="1" name=""/>
        <p:cNvGrpSpPr/>
        <p:nvPr/>
      </p:nvGrpSpPr>
      <p:grpSpPr>
        <a:xfrm>
          <a:off x="0" y="0"/>
          <a:ext cx="0" cy="0"/>
          <a:chOff x="0" y="0"/>
          <a:chExt cx="0" cy="0"/>
        </a:xfrm>
      </p:grpSpPr>
      <p:sp>
        <p:nvSpPr>
          <p:cNvPr id="9" name="Marcador de posición de imagen 8">
            <a:extLst>
              <a:ext uri="{FF2B5EF4-FFF2-40B4-BE49-F238E27FC236}">
                <a16:creationId xmlns:a16="http://schemas.microsoft.com/office/drawing/2014/main" id="{B3756D51-EBB8-49EA-9BB4-340B7BE89757}"/>
              </a:ext>
            </a:extLst>
          </p:cNvPr>
          <p:cNvSpPr>
            <a:spLocks noGrp="1"/>
          </p:cNvSpPr>
          <p:nvPr>
            <p:ph type="pic" sz="quarter" idx="13"/>
          </p:nvPr>
        </p:nvSpPr>
        <p:spPr>
          <a:xfrm>
            <a:off x="6097892" y="0"/>
            <a:ext cx="6096000" cy="6858000"/>
          </a:xfrm>
          <a:prstGeom prst="rect">
            <a:avLst/>
          </a:prstGeom>
        </p:spPr>
        <p:txBody>
          <a:bodyPr/>
          <a:lstStyle>
            <a:lvl1pPr marL="0" indent="0" algn="ctr">
              <a:buNone/>
              <a:defRPr sz="1800">
                <a:solidFill>
                  <a:schemeClr val="bg2">
                    <a:lumMod val="50000"/>
                  </a:schemeClr>
                </a:solidFill>
              </a:defRPr>
            </a:lvl1pPr>
          </a:lstStyle>
          <a:p>
            <a:endParaRPr lang="es-CL" dirty="0"/>
          </a:p>
          <a:p>
            <a:endParaRPr lang="es-CL" dirty="0"/>
          </a:p>
          <a:p>
            <a:endParaRPr lang="es-CL" dirty="0"/>
          </a:p>
          <a:p>
            <a:endParaRPr lang="es-CL" dirty="0"/>
          </a:p>
          <a:p>
            <a:endParaRPr lang="es-CL" dirty="0"/>
          </a:p>
          <a:p>
            <a:endParaRPr lang="es-CL" dirty="0"/>
          </a:p>
          <a:p>
            <a:r>
              <a:rPr lang="es-CL" dirty="0"/>
              <a:t>Acá insertar una imagen oficial</a:t>
            </a:r>
          </a:p>
          <a:p>
            <a:r>
              <a:rPr lang="es-CL" dirty="0"/>
              <a:t>de la Fundación (con el ícono de abajo)</a:t>
            </a:r>
          </a:p>
        </p:txBody>
      </p:sp>
      <p:sp>
        <p:nvSpPr>
          <p:cNvPr id="2" name="Title 1"/>
          <p:cNvSpPr>
            <a:spLocks noGrp="1"/>
          </p:cNvSpPr>
          <p:nvPr>
            <p:ph type="ctrTitle" hasCustomPrompt="1"/>
          </p:nvPr>
        </p:nvSpPr>
        <p:spPr>
          <a:xfrm>
            <a:off x="220244" y="721748"/>
            <a:ext cx="5601003" cy="848525"/>
          </a:xfrm>
          <a:prstGeom prst="rect">
            <a:avLst/>
          </a:prstGeom>
        </p:spPr>
        <p:txBody>
          <a:bodyPr anchor="b">
            <a:noAutofit/>
          </a:bodyPr>
          <a:lstStyle>
            <a:lvl1pPr algn="l">
              <a:defRPr sz="2800"/>
            </a:lvl1pPr>
          </a:lstStyle>
          <a:p>
            <a:r>
              <a:rPr lang="es-ES" dirty="0"/>
              <a:t>Aquí va el título </a:t>
            </a:r>
            <a:br>
              <a:rPr lang="es-ES" dirty="0"/>
            </a:br>
            <a:r>
              <a:rPr lang="es-ES" dirty="0"/>
              <a:t>(máximo 2 líneas)</a:t>
            </a:r>
            <a:endParaRPr lang="en-US" dirty="0"/>
          </a:p>
        </p:txBody>
      </p:sp>
      <p:sp>
        <p:nvSpPr>
          <p:cNvPr id="3" name="Subtitle 2"/>
          <p:cNvSpPr>
            <a:spLocks noGrp="1"/>
          </p:cNvSpPr>
          <p:nvPr>
            <p:ph type="subTitle" idx="1" hasCustomPrompt="1"/>
          </p:nvPr>
        </p:nvSpPr>
        <p:spPr>
          <a:xfrm>
            <a:off x="220245" y="2003366"/>
            <a:ext cx="5601003" cy="4613565"/>
          </a:xfrm>
          <a:prstGeom prst="rect">
            <a:avLst/>
          </a:prstGeom>
        </p:spPr>
        <p:txBody>
          <a:bodyPr>
            <a:normAutofit/>
          </a:bodyPr>
          <a:lstStyle>
            <a:lvl1pPr marL="0" indent="0" algn="l">
              <a:lnSpc>
                <a:spcPct val="100000"/>
              </a:lnSpc>
              <a:buNone/>
              <a:defRPr sz="2000">
                <a:solidFill>
                  <a:schemeClr val="bg2">
                    <a:lumMod val="5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dirty="0"/>
              <a:t>Aquí va texto en forma de párrafo (siempre intentar que sea lo más corto posible y en párrafos pequeños).</a:t>
            </a:r>
            <a:endParaRPr lang="en-US" dirty="0"/>
          </a:p>
        </p:txBody>
      </p:sp>
      <p:sp>
        <p:nvSpPr>
          <p:cNvPr id="12" name="Rectángulo 11">
            <a:extLst>
              <a:ext uri="{FF2B5EF4-FFF2-40B4-BE49-F238E27FC236}">
                <a16:creationId xmlns:a16="http://schemas.microsoft.com/office/drawing/2014/main" id="{7385FE0E-AF62-49EC-90F3-F2DD4462C84F}"/>
              </a:ext>
            </a:extLst>
          </p:cNvPr>
          <p:cNvSpPr/>
          <p:nvPr userDrawn="1"/>
        </p:nvSpPr>
        <p:spPr>
          <a:xfrm>
            <a:off x="370689" y="1680700"/>
            <a:ext cx="541175" cy="75461"/>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a:p>
        </p:txBody>
      </p:sp>
    </p:spTree>
    <p:extLst>
      <p:ext uri="{BB962C8B-B14F-4D97-AF65-F5344CB8AC3E}">
        <p14:creationId xmlns:p14="http://schemas.microsoft.com/office/powerpoint/2010/main" val="24901512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pos="3840">
          <p15:clr>
            <a:srgbClr val="FBAE40"/>
          </p15:clr>
        </p15:guide>
        <p15:guide id="2" orient="horz" pos="1321">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Foto DERECHA + punteo">
    <p:spTree>
      <p:nvGrpSpPr>
        <p:cNvPr id="1" name=""/>
        <p:cNvGrpSpPr/>
        <p:nvPr/>
      </p:nvGrpSpPr>
      <p:grpSpPr>
        <a:xfrm>
          <a:off x="0" y="0"/>
          <a:ext cx="0" cy="0"/>
          <a:chOff x="0" y="0"/>
          <a:chExt cx="0" cy="0"/>
        </a:xfrm>
      </p:grpSpPr>
      <p:sp>
        <p:nvSpPr>
          <p:cNvPr id="9" name="Marcador de posición de imagen 8">
            <a:extLst>
              <a:ext uri="{FF2B5EF4-FFF2-40B4-BE49-F238E27FC236}">
                <a16:creationId xmlns:a16="http://schemas.microsoft.com/office/drawing/2014/main" id="{B3756D51-EBB8-49EA-9BB4-340B7BE89757}"/>
              </a:ext>
            </a:extLst>
          </p:cNvPr>
          <p:cNvSpPr>
            <a:spLocks noGrp="1"/>
          </p:cNvSpPr>
          <p:nvPr>
            <p:ph type="pic" sz="quarter" idx="13"/>
          </p:nvPr>
        </p:nvSpPr>
        <p:spPr>
          <a:xfrm>
            <a:off x="6096000" y="0"/>
            <a:ext cx="6096000" cy="6858000"/>
          </a:xfrm>
          <a:prstGeom prst="rect">
            <a:avLst/>
          </a:prstGeom>
        </p:spPr>
        <p:txBody>
          <a:bodyPr/>
          <a:lstStyle>
            <a:lvl1pPr marL="0" indent="0" algn="ctr">
              <a:buNone/>
              <a:defRPr sz="1800">
                <a:solidFill>
                  <a:schemeClr val="bg2">
                    <a:lumMod val="50000"/>
                  </a:schemeClr>
                </a:solidFill>
              </a:defRPr>
            </a:lvl1pPr>
          </a:lstStyle>
          <a:p>
            <a:endParaRPr lang="es-CL" dirty="0"/>
          </a:p>
          <a:p>
            <a:endParaRPr lang="es-CL" dirty="0"/>
          </a:p>
          <a:p>
            <a:endParaRPr lang="es-CL" dirty="0"/>
          </a:p>
          <a:p>
            <a:endParaRPr lang="es-CL" dirty="0"/>
          </a:p>
          <a:p>
            <a:endParaRPr lang="es-CL" dirty="0"/>
          </a:p>
          <a:p>
            <a:endParaRPr lang="es-CL" dirty="0"/>
          </a:p>
          <a:p>
            <a:r>
              <a:rPr lang="es-CL" dirty="0"/>
              <a:t>Acá insertar una imagen oficial</a:t>
            </a:r>
          </a:p>
          <a:p>
            <a:r>
              <a:rPr lang="es-CL" dirty="0"/>
              <a:t>de la Fundación (con el ícono de abajo)</a:t>
            </a:r>
          </a:p>
        </p:txBody>
      </p:sp>
      <p:sp>
        <p:nvSpPr>
          <p:cNvPr id="2" name="Title 1"/>
          <p:cNvSpPr>
            <a:spLocks noGrp="1"/>
          </p:cNvSpPr>
          <p:nvPr>
            <p:ph type="ctrTitle" hasCustomPrompt="1"/>
          </p:nvPr>
        </p:nvSpPr>
        <p:spPr>
          <a:xfrm>
            <a:off x="220245" y="721748"/>
            <a:ext cx="5601003" cy="848525"/>
          </a:xfrm>
          <a:prstGeom prst="rect">
            <a:avLst/>
          </a:prstGeom>
        </p:spPr>
        <p:txBody>
          <a:bodyPr anchor="b">
            <a:noAutofit/>
          </a:bodyPr>
          <a:lstStyle>
            <a:lvl1pPr algn="l">
              <a:defRPr sz="2800">
                <a:solidFill>
                  <a:schemeClr val="tx1"/>
                </a:solidFill>
              </a:defRPr>
            </a:lvl1pPr>
          </a:lstStyle>
          <a:p>
            <a:r>
              <a:rPr lang="es-ES" dirty="0"/>
              <a:t>Aquí va el título </a:t>
            </a:r>
            <a:br>
              <a:rPr lang="es-ES" dirty="0"/>
            </a:br>
            <a:r>
              <a:rPr lang="es-ES" dirty="0"/>
              <a:t>(máximo 2 líneas)</a:t>
            </a:r>
            <a:endParaRPr lang="en-US" dirty="0"/>
          </a:p>
        </p:txBody>
      </p:sp>
      <p:sp>
        <p:nvSpPr>
          <p:cNvPr id="12" name="Rectángulo 11">
            <a:extLst>
              <a:ext uri="{FF2B5EF4-FFF2-40B4-BE49-F238E27FC236}">
                <a16:creationId xmlns:a16="http://schemas.microsoft.com/office/drawing/2014/main" id="{7385FE0E-AF62-49EC-90F3-F2DD4462C84F}"/>
              </a:ext>
            </a:extLst>
          </p:cNvPr>
          <p:cNvSpPr/>
          <p:nvPr userDrawn="1"/>
        </p:nvSpPr>
        <p:spPr>
          <a:xfrm>
            <a:off x="370690" y="1680700"/>
            <a:ext cx="541175" cy="75461"/>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a:p>
        </p:txBody>
      </p:sp>
      <p:sp>
        <p:nvSpPr>
          <p:cNvPr id="5" name="Marcador de texto 4">
            <a:extLst>
              <a:ext uri="{FF2B5EF4-FFF2-40B4-BE49-F238E27FC236}">
                <a16:creationId xmlns:a16="http://schemas.microsoft.com/office/drawing/2014/main" id="{8DFFB4EB-FE28-46A3-9B38-89CBD05FC389}"/>
              </a:ext>
            </a:extLst>
          </p:cNvPr>
          <p:cNvSpPr>
            <a:spLocks noGrp="1"/>
          </p:cNvSpPr>
          <p:nvPr>
            <p:ph type="body" sz="quarter" idx="15" hasCustomPrompt="1"/>
          </p:nvPr>
        </p:nvSpPr>
        <p:spPr>
          <a:xfrm>
            <a:off x="220245" y="2029834"/>
            <a:ext cx="5600700" cy="4587097"/>
          </a:xfrm>
          <a:prstGeom prst="rect">
            <a:avLst/>
          </a:prstGeom>
        </p:spPr>
        <p:txBody>
          <a:bodyPr/>
          <a:lstStyle>
            <a:lvl1pPr>
              <a:buClr>
                <a:schemeClr val="tx1"/>
              </a:buClr>
              <a:defRPr sz="2000">
                <a:solidFill>
                  <a:schemeClr val="bg2">
                    <a:lumMod val="50000"/>
                  </a:schemeClr>
                </a:solidFill>
              </a:defRPr>
            </a:lvl1pPr>
            <a:lvl2pPr>
              <a:buClr>
                <a:schemeClr val="tx1"/>
              </a:buClr>
              <a:defRPr sz="2000">
                <a:solidFill>
                  <a:schemeClr val="bg2">
                    <a:lumMod val="50000"/>
                  </a:schemeClr>
                </a:solidFill>
              </a:defRPr>
            </a:lvl2pPr>
            <a:lvl3pPr>
              <a:buClr>
                <a:schemeClr val="tx1"/>
              </a:buClr>
              <a:defRPr sz="2000">
                <a:solidFill>
                  <a:schemeClr val="bg2">
                    <a:lumMod val="50000"/>
                  </a:schemeClr>
                </a:solidFill>
              </a:defRPr>
            </a:lvl3pPr>
            <a:lvl4pPr>
              <a:buClr>
                <a:schemeClr val="tx1"/>
              </a:buClr>
              <a:defRPr sz="2000">
                <a:solidFill>
                  <a:schemeClr val="bg2">
                    <a:lumMod val="50000"/>
                  </a:schemeClr>
                </a:solidFill>
              </a:defRPr>
            </a:lvl4pPr>
            <a:lvl5pPr>
              <a:buClr>
                <a:schemeClr val="tx1"/>
              </a:buClr>
              <a:defRPr sz="2000">
                <a:solidFill>
                  <a:schemeClr val="bg2">
                    <a:lumMod val="50000"/>
                  </a:schemeClr>
                </a:solidFill>
              </a:defRPr>
            </a:lvl5pPr>
          </a:lstStyle>
          <a:p>
            <a:pPr lvl="0"/>
            <a:r>
              <a:rPr lang="es-ES" dirty="0"/>
              <a:t>Esta diapositiva es para punteos de texto.</a:t>
            </a:r>
          </a:p>
          <a:p>
            <a:pPr lvl="0"/>
            <a:r>
              <a:rPr lang="es-ES" dirty="0"/>
              <a:t>Abajo hay una opción para diferentes niveles de punteo</a:t>
            </a:r>
          </a:p>
          <a:p>
            <a:pPr lvl="0"/>
            <a:endParaRPr lang="es-ES" dirty="0"/>
          </a:p>
          <a:p>
            <a:pPr lvl="0"/>
            <a:endParaRPr lang="es-ES" dirty="0"/>
          </a:p>
        </p:txBody>
      </p:sp>
    </p:spTree>
    <p:extLst>
      <p:ext uri="{BB962C8B-B14F-4D97-AF65-F5344CB8AC3E}">
        <p14:creationId xmlns:p14="http://schemas.microsoft.com/office/powerpoint/2010/main" val="28934216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pos="3840">
          <p15:clr>
            <a:srgbClr val="FBAE40"/>
          </p15:clr>
        </p15:guide>
        <p15:guide id="2" orient="horz" pos="1321">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Página en blanco + foto DERECHA">
    <p:spTree>
      <p:nvGrpSpPr>
        <p:cNvPr id="1" name=""/>
        <p:cNvGrpSpPr/>
        <p:nvPr/>
      </p:nvGrpSpPr>
      <p:grpSpPr>
        <a:xfrm>
          <a:off x="0" y="0"/>
          <a:ext cx="0" cy="0"/>
          <a:chOff x="0" y="0"/>
          <a:chExt cx="0" cy="0"/>
        </a:xfrm>
      </p:grpSpPr>
      <p:sp>
        <p:nvSpPr>
          <p:cNvPr id="7" name="Marcador de posición de imagen 6">
            <a:extLst>
              <a:ext uri="{FF2B5EF4-FFF2-40B4-BE49-F238E27FC236}">
                <a16:creationId xmlns:a16="http://schemas.microsoft.com/office/drawing/2014/main" id="{4FE32668-9A74-4033-AD0E-8BF5081EFE74}"/>
              </a:ext>
            </a:extLst>
          </p:cNvPr>
          <p:cNvSpPr>
            <a:spLocks noGrp="1"/>
          </p:cNvSpPr>
          <p:nvPr>
            <p:ph type="pic" sz="quarter" idx="16"/>
          </p:nvPr>
        </p:nvSpPr>
        <p:spPr>
          <a:xfrm>
            <a:off x="6096000" y="0"/>
            <a:ext cx="6096000" cy="6858000"/>
          </a:xfrm>
          <a:prstGeom prst="rect">
            <a:avLst/>
          </a:prstGeom>
        </p:spPr>
        <p:txBody>
          <a:bodyPr/>
          <a:lstStyle>
            <a:lvl1pPr marL="0" indent="0" algn="ctr">
              <a:buNone/>
              <a:defRPr sz="1800">
                <a:solidFill>
                  <a:schemeClr val="bg2">
                    <a:lumMod val="50000"/>
                  </a:schemeClr>
                </a:solidFill>
              </a:defRPr>
            </a:lvl1pPr>
          </a:lstStyle>
          <a:p>
            <a:endParaRPr lang="es-CL" dirty="0"/>
          </a:p>
          <a:p>
            <a:endParaRPr lang="es-CL" dirty="0"/>
          </a:p>
          <a:p>
            <a:endParaRPr lang="es-CL" dirty="0"/>
          </a:p>
          <a:p>
            <a:endParaRPr lang="es-CL" dirty="0"/>
          </a:p>
          <a:p>
            <a:endParaRPr lang="es-CL" dirty="0"/>
          </a:p>
          <a:p>
            <a:endParaRPr lang="es-CL" dirty="0"/>
          </a:p>
          <a:p>
            <a:r>
              <a:rPr lang="es-CL" dirty="0"/>
              <a:t>Acá insertar una imagen oficial</a:t>
            </a:r>
          </a:p>
          <a:p>
            <a:r>
              <a:rPr lang="es-CL" dirty="0"/>
              <a:t>de la Fundación (con el ícono de abajo)</a:t>
            </a:r>
          </a:p>
        </p:txBody>
      </p:sp>
      <p:pic>
        <p:nvPicPr>
          <p:cNvPr id="4" name="Imagen 3">
            <a:extLst>
              <a:ext uri="{FF2B5EF4-FFF2-40B4-BE49-F238E27FC236}">
                <a16:creationId xmlns:a16="http://schemas.microsoft.com/office/drawing/2014/main" id="{17A210D4-D8CD-4F8F-B328-4B233039E505}"/>
              </a:ext>
            </a:extLst>
          </p:cNvPr>
          <p:cNvPicPr>
            <a:picLocks noChangeAspect="1"/>
          </p:cNvPicPr>
          <p:nvPr userDrawn="1"/>
        </p:nvPicPr>
        <p:blipFill>
          <a:blip r:embed="rId2" cstate="hqprint">
            <a:extLst>
              <a:ext uri="{28A0092B-C50C-407E-A947-70E740481C1C}">
                <a14:useLocalDpi xmlns:a14="http://schemas.microsoft.com/office/drawing/2010/main" val="0"/>
              </a:ext>
            </a:extLst>
          </a:blip>
          <a:stretch>
            <a:fillRect/>
          </a:stretch>
        </p:blipFill>
        <p:spPr>
          <a:xfrm>
            <a:off x="152550" y="136525"/>
            <a:ext cx="1543793" cy="468284"/>
          </a:xfrm>
          <a:prstGeom prst="rect">
            <a:avLst/>
          </a:prstGeom>
        </p:spPr>
      </p:pic>
    </p:spTree>
    <p:extLst>
      <p:ext uri="{BB962C8B-B14F-4D97-AF65-F5344CB8AC3E}">
        <p14:creationId xmlns:p14="http://schemas.microsoft.com/office/powerpoint/2010/main" val="13699059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pos="574">
          <p15:clr>
            <a:srgbClr val="FBAE40"/>
          </p15:clr>
        </p15:guide>
        <p15:guide id="3" pos="3840">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endParaRPr lang="en-US"/>
          </a:p>
        </p:txBody>
      </p:sp>
      <p:sp>
        <p:nvSpPr>
          <p:cNvPr id="3" name="Subtítulo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editar el estilo de subtítulo del patrón</a:t>
            </a:r>
            <a:endParaRPr lang="en-US"/>
          </a:p>
        </p:txBody>
      </p:sp>
      <p:sp>
        <p:nvSpPr>
          <p:cNvPr id="4" name="Marcador de fecha 3"/>
          <p:cNvSpPr>
            <a:spLocks noGrp="1"/>
          </p:cNvSpPr>
          <p:nvPr>
            <p:ph type="dt" sz="half" idx="10"/>
          </p:nvPr>
        </p:nvSpPr>
        <p:spPr/>
        <p:txBody>
          <a:bodyPr/>
          <a:lstStyle/>
          <a:p>
            <a:fld id="{B8DA8A5F-DB46-427E-AC25-0B0C68EDDC16}" type="datetimeFigureOut">
              <a:rPr lang="en-US" smtClean="0"/>
              <a:t>9/24/2020</a:t>
            </a:fld>
            <a:endParaRPr lang="en-US"/>
          </a:p>
        </p:txBody>
      </p:sp>
      <p:sp>
        <p:nvSpPr>
          <p:cNvPr id="5" name="Marcador de pie de página 4"/>
          <p:cNvSpPr>
            <a:spLocks noGrp="1"/>
          </p:cNvSpPr>
          <p:nvPr>
            <p:ph type="ftr" sz="quarter" idx="11"/>
          </p:nvPr>
        </p:nvSpPr>
        <p:spPr/>
        <p:txBody>
          <a:bodyPr/>
          <a:lstStyle/>
          <a:p>
            <a:endParaRPr lang="en-US"/>
          </a:p>
        </p:txBody>
      </p:sp>
      <p:sp>
        <p:nvSpPr>
          <p:cNvPr id="6" name="Marcador de número de diapositiva 5"/>
          <p:cNvSpPr>
            <a:spLocks noGrp="1"/>
          </p:cNvSpPr>
          <p:nvPr>
            <p:ph type="sldNum" sz="quarter" idx="12"/>
          </p:nvPr>
        </p:nvSpPr>
        <p:spPr/>
        <p:txBody>
          <a:bodyPr/>
          <a:lstStyle/>
          <a:p>
            <a:fld id="{6DDE2E12-DC9C-4595-8D70-6CB366258B5F}" type="slidenum">
              <a:rPr lang="en-US" smtClean="0"/>
              <a:t>‹Nº›</a:t>
            </a:fld>
            <a:endParaRPr lang="en-US"/>
          </a:p>
        </p:txBody>
      </p:sp>
    </p:spTree>
    <p:extLst>
      <p:ext uri="{BB962C8B-B14F-4D97-AF65-F5344CB8AC3E}">
        <p14:creationId xmlns:p14="http://schemas.microsoft.com/office/powerpoint/2010/main" val="274125192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endParaRPr lang="en-US"/>
          </a:p>
        </p:txBody>
      </p:sp>
      <p:sp>
        <p:nvSpPr>
          <p:cNvPr id="3" name="Marcador de contenido 2"/>
          <p:cNvSpPr>
            <a:spLocks noGrp="1"/>
          </p:cNvSpPr>
          <p:nvPr>
            <p:ph idx="1"/>
          </p:nvPr>
        </p:nvSpPr>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Marcador de fecha 3"/>
          <p:cNvSpPr>
            <a:spLocks noGrp="1"/>
          </p:cNvSpPr>
          <p:nvPr>
            <p:ph type="dt" sz="half" idx="10"/>
          </p:nvPr>
        </p:nvSpPr>
        <p:spPr/>
        <p:txBody>
          <a:bodyPr/>
          <a:lstStyle/>
          <a:p>
            <a:fld id="{B8DA8A5F-DB46-427E-AC25-0B0C68EDDC16}" type="datetimeFigureOut">
              <a:rPr lang="en-US" smtClean="0"/>
              <a:t>9/24/2020</a:t>
            </a:fld>
            <a:endParaRPr lang="en-US"/>
          </a:p>
        </p:txBody>
      </p:sp>
      <p:sp>
        <p:nvSpPr>
          <p:cNvPr id="5" name="Marcador de pie de página 4"/>
          <p:cNvSpPr>
            <a:spLocks noGrp="1"/>
          </p:cNvSpPr>
          <p:nvPr>
            <p:ph type="ftr" sz="quarter" idx="11"/>
          </p:nvPr>
        </p:nvSpPr>
        <p:spPr/>
        <p:txBody>
          <a:bodyPr/>
          <a:lstStyle/>
          <a:p>
            <a:endParaRPr lang="en-US"/>
          </a:p>
        </p:txBody>
      </p:sp>
      <p:sp>
        <p:nvSpPr>
          <p:cNvPr id="6" name="Marcador de número de diapositiva 5"/>
          <p:cNvSpPr>
            <a:spLocks noGrp="1"/>
          </p:cNvSpPr>
          <p:nvPr>
            <p:ph type="sldNum" sz="quarter" idx="12"/>
          </p:nvPr>
        </p:nvSpPr>
        <p:spPr/>
        <p:txBody>
          <a:bodyPr/>
          <a:lstStyle/>
          <a:p>
            <a:fld id="{6DDE2E12-DC9C-4595-8D70-6CB366258B5F}" type="slidenum">
              <a:rPr lang="en-US" smtClean="0"/>
              <a:t>‹Nº›</a:t>
            </a:fld>
            <a:endParaRPr lang="en-US"/>
          </a:p>
        </p:txBody>
      </p:sp>
    </p:spTree>
    <p:extLst>
      <p:ext uri="{BB962C8B-B14F-4D97-AF65-F5344CB8AC3E}">
        <p14:creationId xmlns:p14="http://schemas.microsoft.com/office/powerpoint/2010/main" val="9508861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endParaRPr lang="en-US"/>
          </a:p>
        </p:txBody>
      </p:sp>
      <p:sp>
        <p:nvSpPr>
          <p:cNvPr id="3" name="Marcador de texto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Editar el estilo de texto del patrón</a:t>
            </a:r>
          </a:p>
        </p:txBody>
      </p:sp>
      <p:sp>
        <p:nvSpPr>
          <p:cNvPr id="4" name="Marcador de fecha 3"/>
          <p:cNvSpPr>
            <a:spLocks noGrp="1"/>
          </p:cNvSpPr>
          <p:nvPr>
            <p:ph type="dt" sz="half" idx="10"/>
          </p:nvPr>
        </p:nvSpPr>
        <p:spPr/>
        <p:txBody>
          <a:bodyPr/>
          <a:lstStyle/>
          <a:p>
            <a:fld id="{B8DA8A5F-DB46-427E-AC25-0B0C68EDDC16}" type="datetimeFigureOut">
              <a:rPr lang="en-US" smtClean="0"/>
              <a:t>9/24/2020</a:t>
            </a:fld>
            <a:endParaRPr lang="en-US"/>
          </a:p>
        </p:txBody>
      </p:sp>
      <p:sp>
        <p:nvSpPr>
          <p:cNvPr id="5" name="Marcador de pie de página 4"/>
          <p:cNvSpPr>
            <a:spLocks noGrp="1"/>
          </p:cNvSpPr>
          <p:nvPr>
            <p:ph type="ftr" sz="quarter" idx="11"/>
          </p:nvPr>
        </p:nvSpPr>
        <p:spPr/>
        <p:txBody>
          <a:bodyPr/>
          <a:lstStyle/>
          <a:p>
            <a:endParaRPr lang="en-US"/>
          </a:p>
        </p:txBody>
      </p:sp>
      <p:sp>
        <p:nvSpPr>
          <p:cNvPr id="6" name="Marcador de número de diapositiva 5"/>
          <p:cNvSpPr>
            <a:spLocks noGrp="1"/>
          </p:cNvSpPr>
          <p:nvPr>
            <p:ph type="sldNum" sz="quarter" idx="12"/>
          </p:nvPr>
        </p:nvSpPr>
        <p:spPr/>
        <p:txBody>
          <a:bodyPr/>
          <a:lstStyle/>
          <a:p>
            <a:fld id="{6DDE2E12-DC9C-4595-8D70-6CB366258B5F}" type="slidenum">
              <a:rPr lang="en-US" smtClean="0"/>
              <a:t>‹Nº›</a:t>
            </a:fld>
            <a:endParaRPr lang="en-US"/>
          </a:p>
        </p:txBody>
      </p:sp>
    </p:spTree>
    <p:extLst>
      <p:ext uri="{BB962C8B-B14F-4D97-AF65-F5344CB8AC3E}">
        <p14:creationId xmlns:p14="http://schemas.microsoft.com/office/powerpoint/2010/main" val="316012919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endParaRPr lang="en-US"/>
          </a:p>
        </p:txBody>
      </p:sp>
      <p:sp>
        <p:nvSpPr>
          <p:cNvPr id="3" name="Marcador de contenido 2"/>
          <p:cNvSpPr>
            <a:spLocks noGrp="1"/>
          </p:cNvSpPr>
          <p:nvPr>
            <p:ph sz="half" idx="1"/>
          </p:nvPr>
        </p:nvSpPr>
        <p:spPr>
          <a:xfrm>
            <a:off x="838200" y="1825625"/>
            <a:ext cx="5181600" cy="4351338"/>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Marcador de contenido 3"/>
          <p:cNvSpPr>
            <a:spLocks noGrp="1"/>
          </p:cNvSpPr>
          <p:nvPr>
            <p:ph sz="half" idx="2"/>
          </p:nvPr>
        </p:nvSpPr>
        <p:spPr>
          <a:xfrm>
            <a:off x="6172200" y="1825625"/>
            <a:ext cx="5181600" cy="4351338"/>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5" name="Marcador de fecha 4"/>
          <p:cNvSpPr>
            <a:spLocks noGrp="1"/>
          </p:cNvSpPr>
          <p:nvPr>
            <p:ph type="dt" sz="half" idx="10"/>
          </p:nvPr>
        </p:nvSpPr>
        <p:spPr/>
        <p:txBody>
          <a:bodyPr/>
          <a:lstStyle/>
          <a:p>
            <a:fld id="{B8DA8A5F-DB46-427E-AC25-0B0C68EDDC16}" type="datetimeFigureOut">
              <a:rPr lang="en-US" smtClean="0"/>
              <a:t>9/24/2020</a:t>
            </a:fld>
            <a:endParaRPr lang="en-US"/>
          </a:p>
        </p:txBody>
      </p:sp>
      <p:sp>
        <p:nvSpPr>
          <p:cNvPr id="6" name="Marcador de pie de página 5"/>
          <p:cNvSpPr>
            <a:spLocks noGrp="1"/>
          </p:cNvSpPr>
          <p:nvPr>
            <p:ph type="ftr" sz="quarter" idx="11"/>
          </p:nvPr>
        </p:nvSpPr>
        <p:spPr/>
        <p:txBody>
          <a:bodyPr/>
          <a:lstStyle/>
          <a:p>
            <a:endParaRPr lang="en-US"/>
          </a:p>
        </p:txBody>
      </p:sp>
      <p:sp>
        <p:nvSpPr>
          <p:cNvPr id="7" name="Marcador de número de diapositiva 6"/>
          <p:cNvSpPr>
            <a:spLocks noGrp="1"/>
          </p:cNvSpPr>
          <p:nvPr>
            <p:ph type="sldNum" sz="quarter" idx="12"/>
          </p:nvPr>
        </p:nvSpPr>
        <p:spPr/>
        <p:txBody>
          <a:bodyPr/>
          <a:lstStyle/>
          <a:p>
            <a:fld id="{6DDE2E12-DC9C-4595-8D70-6CB366258B5F}" type="slidenum">
              <a:rPr lang="en-US" smtClean="0"/>
              <a:t>‹Nº›</a:t>
            </a:fld>
            <a:endParaRPr lang="en-US"/>
          </a:p>
        </p:txBody>
      </p:sp>
    </p:spTree>
    <p:extLst>
      <p:ext uri="{BB962C8B-B14F-4D97-AF65-F5344CB8AC3E}">
        <p14:creationId xmlns:p14="http://schemas.microsoft.com/office/powerpoint/2010/main" val="109763632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a:xfrm>
            <a:off x="839788" y="365125"/>
            <a:ext cx="10515600" cy="1325563"/>
          </a:xfrm>
        </p:spPr>
        <p:txBody>
          <a:bodyPr/>
          <a:lstStyle/>
          <a:p>
            <a:r>
              <a:rPr lang="es-ES"/>
              <a:t>Haga clic para modificar el estilo de título del patrón</a:t>
            </a:r>
            <a:endParaRPr lang="en-US"/>
          </a:p>
        </p:txBody>
      </p:sp>
      <p:sp>
        <p:nvSpPr>
          <p:cNvPr id="3" name="Marcador de texto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el estilo de texto del patrón</a:t>
            </a:r>
          </a:p>
        </p:txBody>
      </p:sp>
      <p:sp>
        <p:nvSpPr>
          <p:cNvPr id="4" name="Marcador de contenido 3"/>
          <p:cNvSpPr>
            <a:spLocks noGrp="1"/>
          </p:cNvSpPr>
          <p:nvPr>
            <p:ph sz="half" idx="2"/>
          </p:nvPr>
        </p:nvSpPr>
        <p:spPr>
          <a:xfrm>
            <a:off x="839788" y="2505075"/>
            <a:ext cx="5157787" cy="3684588"/>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5" name="Marcador de texto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el estilo de texto del patrón</a:t>
            </a:r>
          </a:p>
        </p:txBody>
      </p:sp>
      <p:sp>
        <p:nvSpPr>
          <p:cNvPr id="6" name="Marcador de contenido 5"/>
          <p:cNvSpPr>
            <a:spLocks noGrp="1"/>
          </p:cNvSpPr>
          <p:nvPr>
            <p:ph sz="quarter" idx="4"/>
          </p:nvPr>
        </p:nvSpPr>
        <p:spPr>
          <a:xfrm>
            <a:off x="6172200" y="2505075"/>
            <a:ext cx="5183188" cy="3684588"/>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7" name="Marcador de fecha 6"/>
          <p:cNvSpPr>
            <a:spLocks noGrp="1"/>
          </p:cNvSpPr>
          <p:nvPr>
            <p:ph type="dt" sz="half" idx="10"/>
          </p:nvPr>
        </p:nvSpPr>
        <p:spPr/>
        <p:txBody>
          <a:bodyPr/>
          <a:lstStyle/>
          <a:p>
            <a:fld id="{B8DA8A5F-DB46-427E-AC25-0B0C68EDDC16}" type="datetimeFigureOut">
              <a:rPr lang="en-US" smtClean="0"/>
              <a:t>9/24/2020</a:t>
            </a:fld>
            <a:endParaRPr lang="en-US"/>
          </a:p>
        </p:txBody>
      </p:sp>
      <p:sp>
        <p:nvSpPr>
          <p:cNvPr id="8" name="Marcador de pie de página 7"/>
          <p:cNvSpPr>
            <a:spLocks noGrp="1"/>
          </p:cNvSpPr>
          <p:nvPr>
            <p:ph type="ftr" sz="quarter" idx="11"/>
          </p:nvPr>
        </p:nvSpPr>
        <p:spPr/>
        <p:txBody>
          <a:bodyPr/>
          <a:lstStyle/>
          <a:p>
            <a:endParaRPr lang="en-US"/>
          </a:p>
        </p:txBody>
      </p:sp>
      <p:sp>
        <p:nvSpPr>
          <p:cNvPr id="9" name="Marcador de número de diapositiva 8"/>
          <p:cNvSpPr>
            <a:spLocks noGrp="1"/>
          </p:cNvSpPr>
          <p:nvPr>
            <p:ph type="sldNum" sz="quarter" idx="12"/>
          </p:nvPr>
        </p:nvSpPr>
        <p:spPr/>
        <p:txBody>
          <a:bodyPr/>
          <a:lstStyle/>
          <a:p>
            <a:fld id="{6DDE2E12-DC9C-4595-8D70-6CB366258B5F}" type="slidenum">
              <a:rPr lang="en-US" smtClean="0"/>
              <a:t>‹Nº›</a:t>
            </a:fld>
            <a:endParaRPr lang="en-US"/>
          </a:p>
        </p:txBody>
      </p:sp>
    </p:spTree>
    <p:extLst>
      <p:ext uri="{BB962C8B-B14F-4D97-AF65-F5344CB8AC3E}">
        <p14:creationId xmlns:p14="http://schemas.microsoft.com/office/powerpoint/2010/main" val="38949009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endParaRPr lang="en-US"/>
          </a:p>
        </p:txBody>
      </p:sp>
      <p:sp>
        <p:nvSpPr>
          <p:cNvPr id="3" name="Marcador de fecha 2"/>
          <p:cNvSpPr>
            <a:spLocks noGrp="1"/>
          </p:cNvSpPr>
          <p:nvPr>
            <p:ph type="dt" sz="half" idx="10"/>
          </p:nvPr>
        </p:nvSpPr>
        <p:spPr/>
        <p:txBody>
          <a:bodyPr/>
          <a:lstStyle/>
          <a:p>
            <a:fld id="{B8DA8A5F-DB46-427E-AC25-0B0C68EDDC16}" type="datetimeFigureOut">
              <a:rPr lang="en-US" smtClean="0"/>
              <a:t>9/24/2020</a:t>
            </a:fld>
            <a:endParaRPr lang="en-US"/>
          </a:p>
        </p:txBody>
      </p:sp>
      <p:sp>
        <p:nvSpPr>
          <p:cNvPr id="4" name="Marcador de pie de página 3"/>
          <p:cNvSpPr>
            <a:spLocks noGrp="1"/>
          </p:cNvSpPr>
          <p:nvPr>
            <p:ph type="ftr" sz="quarter" idx="11"/>
          </p:nvPr>
        </p:nvSpPr>
        <p:spPr/>
        <p:txBody>
          <a:bodyPr/>
          <a:lstStyle/>
          <a:p>
            <a:endParaRPr lang="en-US"/>
          </a:p>
        </p:txBody>
      </p:sp>
      <p:sp>
        <p:nvSpPr>
          <p:cNvPr id="5" name="Marcador de número de diapositiva 4"/>
          <p:cNvSpPr>
            <a:spLocks noGrp="1"/>
          </p:cNvSpPr>
          <p:nvPr>
            <p:ph type="sldNum" sz="quarter" idx="12"/>
          </p:nvPr>
        </p:nvSpPr>
        <p:spPr/>
        <p:txBody>
          <a:bodyPr/>
          <a:lstStyle/>
          <a:p>
            <a:fld id="{6DDE2E12-DC9C-4595-8D70-6CB366258B5F}" type="slidenum">
              <a:rPr lang="en-US" smtClean="0"/>
              <a:t>‹Nº›</a:t>
            </a:fld>
            <a:endParaRPr lang="en-US"/>
          </a:p>
        </p:txBody>
      </p:sp>
    </p:spTree>
    <p:extLst>
      <p:ext uri="{BB962C8B-B14F-4D97-AF65-F5344CB8AC3E}">
        <p14:creationId xmlns:p14="http://schemas.microsoft.com/office/powerpoint/2010/main" val="574278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p:cNvSpPr>
            <a:spLocks noGrp="1"/>
          </p:cNvSpPr>
          <p:nvPr>
            <p:ph type="dt" sz="half" idx="10"/>
          </p:nvPr>
        </p:nvSpPr>
        <p:spPr/>
        <p:txBody>
          <a:bodyPr/>
          <a:lstStyle/>
          <a:p>
            <a:fld id="{B8DA8A5F-DB46-427E-AC25-0B0C68EDDC16}" type="datetimeFigureOut">
              <a:rPr lang="en-US" smtClean="0"/>
              <a:t>9/24/2020</a:t>
            </a:fld>
            <a:endParaRPr lang="en-US"/>
          </a:p>
        </p:txBody>
      </p:sp>
      <p:sp>
        <p:nvSpPr>
          <p:cNvPr id="3" name="Marcador de pie de página 2"/>
          <p:cNvSpPr>
            <a:spLocks noGrp="1"/>
          </p:cNvSpPr>
          <p:nvPr>
            <p:ph type="ftr" sz="quarter" idx="11"/>
          </p:nvPr>
        </p:nvSpPr>
        <p:spPr/>
        <p:txBody>
          <a:bodyPr/>
          <a:lstStyle/>
          <a:p>
            <a:endParaRPr lang="en-US"/>
          </a:p>
        </p:txBody>
      </p:sp>
      <p:sp>
        <p:nvSpPr>
          <p:cNvPr id="4" name="Marcador de número de diapositiva 3"/>
          <p:cNvSpPr>
            <a:spLocks noGrp="1"/>
          </p:cNvSpPr>
          <p:nvPr>
            <p:ph type="sldNum" sz="quarter" idx="12"/>
          </p:nvPr>
        </p:nvSpPr>
        <p:spPr/>
        <p:txBody>
          <a:bodyPr/>
          <a:lstStyle/>
          <a:p>
            <a:fld id="{6DDE2E12-DC9C-4595-8D70-6CB366258B5F}" type="slidenum">
              <a:rPr lang="en-US" smtClean="0"/>
              <a:t>‹Nº›</a:t>
            </a:fld>
            <a:endParaRPr lang="en-US"/>
          </a:p>
        </p:txBody>
      </p:sp>
    </p:spTree>
    <p:extLst>
      <p:ext uri="{BB962C8B-B14F-4D97-AF65-F5344CB8AC3E}">
        <p14:creationId xmlns:p14="http://schemas.microsoft.com/office/powerpoint/2010/main" val="333256771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n-US"/>
          </a:p>
        </p:txBody>
      </p:sp>
      <p:sp>
        <p:nvSpPr>
          <p:cNvPr id="3" name="Marcador de contenido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Marcador de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Editar el estilo de texto del patrón</a:t>
            </a:r>
          </a:p>
        </p:txBody>
      </p:sp>
      <p:sp>
        <p:nvSpPr>
          <p:cNvPr id="5" name="Marcador de fecha 4"/>
          <p:cNvSpPr>
            <a:spLocks noGrp="1"/>
          </p:cNvSpPr>
          <p:nvPr>
            <p:ph type="dt" sz="half" idx="10"/>
          </p:nvPr>
        </p:nvSpPr>
        <p:spPr/>
        <p:txBody>
          <a:bodyPr/>
          <a:lstStyle/>
          <a:p>
            <a:fld id="{B8DA8A5F-DB46-427E-AC25-0B0C68EDDC16}" type="datetimeFigureOut">
              <a:rPr lang="en-US" smtClean="0"/>
              <a:t>9/24/2020</a:t>
            </a:fld>
            <a:endParaRPr lang="en-US"/>
          </a:p>
        </p:txBody>
      </p:sp>
      <p:sp>
        <p:nvSpPr>
          <p:cNvPr id="6" name="Marcador de pie de página 5"/>
          <p:cNvSpPr>
            <a:spLocks noGrp="1"/>
          </p:cNvSpPr>
          <p:nvPr>
            <p:ph type="ftr" sz="quarter" idx="11"/>
          </p:nvPr>
        </p:nvSpPr>
        <p:spPr/>
        <p:txBody>
          <a:bodyPr/>
          <a:lstStyle/>
          <a:p>
            <a:endParaRPr lang="en-US"/>
          </a:p>
        </p:txBody>
      </p:sp>
      <p:sp>
        <p:nvSpPr>
          <p:cNvPr id="7" name="Marcador de número de diapositiva 6"/>
          <p:cNvSpPr>
            <a:spLocks noGrp="1"/>
          </p:cNvSpPr>
          <p:nvPr>
            <p:ph type="sldNum" sz="quarter" idx="12"/>
          </p:nvPr>
        </p:nvSpPr>
        <p:spPr/>
        <p:txBody>
          <a:bodyPr/>
          <a:lstStyle/>
          <a:p>
            <a:fld id="{6DDE2E12-DC9C-4595-8D70-6CB366258B5F}" type="slidenum">
              <a:rPr lang="en-US" smtClean="0"/>
              <a:t>‹Nº›</a:t>
            </a:fld>
            <a:endParaRPr lang="en-US"/>
          </a:p>
        </p:txBody>
      </p:sp>
    </p:spTree>
    <p:extLst>
      <p:ext uri="{BB962C8B-B14F-4D97-AF65-F5344CB8AC3E}">
        <p14:creationId xmlns:p14="http://schemas.microsoft.com/office/powerpoint/2010/main" val="52399331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n-US"/>
          </a:p>
        </p:txBody>
      </p:sp>
      <p:sp>
        <p:nvSpPr>
          <p:cNvPr id="3" name="Marcador de posición de imagen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Marcador de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Editar el estilo de texto del patrón</a:t>
            </a:r>
          </a:p>
        </p:txBody>
      </p:sp>
      <p:sp>
        <p:nvSpPr>
          <p:cNvPr id="5" name="Marcador de fecha 4"/>
          <p:cNvSpPr>
            <a:spLocks noGrp="1"/>
          </p:cNvSpPr>
          <p:nvPr>
            <p:ph type="dt" sz="half" idx="10"/>
          </p:nvPr>
        </p:nvSpPr>
        <p:spPr/>
        <p:txBody>
          <a:bodyPr/>
          <a:lstStyle/>
          <a:p>
            <a:fld id="{B8DA8A5F-DB46-427E-AC25-0B0C68EDDC16}" type="datetimeFigureOut">
              <a:rPr lang="en-US" smtClean="0"/>
              <a:t>9/24/2020</a:t>
            </a:fld>
            <a:endParaRPr lang="en-US"/>
          </a:p>
        </p:txBody>
      </p:sp>
      <p:sp>
        <p:nvSpPr>
          <p:cNvPr id="6" name="Marcador de pie de página 5"/>
          <p:cNvSpPr>
            <a:spLocks noGrp="1"/>
          </p:cNvSpPr>
          <p:nvPr>
            <p:ph type="ftr" sz="quarter" idx="11"/>
          </p:nvPr>
        </p:nvSpPr>
        <p:spPr/>
        <p:txBody>
          <a:bodyPr/>
          <a:lstStyle/>
          <a:p>
            <a:endParaRPr lang="en-US"/>
          </a:p>
        </p:txBody>
      </p:sp>
      <p:sp>
        <p:nvSpPr>
          <p:cNvPr id="7" name="Marcador de número de diapositiva 6"/>
          <p:cNvSpPr>
            <a:spLocks noGrp="1"/>
          </p:cNvSpPr>
          <p:nvPr>
            <p:ph type="sldNum" sz="quarter" idx="12"/>
          </p:nvPr>
        </p:nvSpPr>
        <p:spPr/>
        <p:txBody>
          <a:bodyPr/>
          <a:lstStyle/>
          <a:p>
            <a:fld id="{6DDE2E12-DC9C-4595-8D70-6CB366258B5F}" type="slidenum">
              <a:rPr lang="en-US" smtClean="0"/>
              <a:t>‹Nº›</a:t>
            </a:fld>
            <a:endParaRPr lang="en-US"/>
          </a:p>
        </p:txBody>
      </p:sp>
    </p:spTree>
    <p:extLst>
      <p:ext uri="{BB962C8B-B14F-4D97-AF65-F5344CB8AC3E}">
        <p14:creationId xmlns:p14="http://schemas.microsoft.com/office/powerpoint/2010/main" val="372438462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endParaRPr lang="en-US"/>
          </a:p>
        </p:txBody>
      </p:sp>
      <p:sp>
        <p:nvSpPr>
          <p:cNvPr id="3" name="Marcador de texto vertical 2"/>
          <p:cNvSpPr>
            <a:spLocks noGrp="1"/>
          </p:cNvSpPr>
          <p:nvPr>
            <p:ph type="body" orient="vert" idx="1"/>
          </p:nvPr>
        </p:nvSpPr>
        <p:spPr/>
        <p:txBody>
          <a:bodyPr vert="eaVert"/>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Marcador de fecha 3"/>
          <p:cNvSpPr>
            <a:spLocks noGrp="1"/>
          </p:cNvSpPr>
          <p:nvPr>
            <p:ph type="dt" sz="half" idx="10"/>
          </p:nvPr>
        </p:nvSpPr>
        <p:spPr/>
        <p:txBody>
          <a:bodyPr/>
          <a:lstStyle/>
          <a:p>
            <a:fld id="{B8DA8A5F-DB46-427E-AC25-0B0C68EDDC16}" type="datetimeFigureOut">
              <a:rPr lang="en-US" smtClean="0"/>
              <a:t>9/24/2020</a:t>
            </a:fld>
            <a:endParaRPr lang="en-US"/>
          </a:p>
        </p:txBody>
      </p:sp>
      <p:sp>
        <p:nvSpPr>
          <p:cNvPr id="5" name="Marcador de pie de página 4"/>
          <p:cNvSpPr>
            <a:spLocks noGrp="1"/>
          </p:cNvSpPr>
          <p:nvPr>
            <p:ph type="ftr" sz="quarter" idx="11"/>
          </p:nvPr>
        </p:nvSpPr>
        <p:spPr/>
        <p:txBody>
          <a:bodyPr/>
          <a:lstStyle/>
          <a:p>
            <a:endParaRPr lang="en-US"/>
          </a:p>
        </p:txBody>
      </p:sp>
      <p:sp>
        <p:nvSpPr>
          <p:cNvPr id="6" name="Marcador de número de diapositiva 5"/>
          <p:cNvSpPr>
            <a:spLocks noGrp="1"/>
          </p:cNvSpPr>
          <p:nvPr>
            <p:ph type="sldNum" sz="quarter" idx="12"/>
          </p:nvPr>
        </p:nvSpPr>
        <p:spPr/>
        <p:txBody>
          <a:bodyPr/>
          <a:lstStyle/>
          <a:p>
            <a:fld id="{6DDE2E12-DC9C-4595-8D70-6CB366258B5F}" type="slidenum">
              <a:rPr lang="en-US" smtClean="0"/>
              <a:t>‹Nº›</a:t>
            </a:fld>
            <a:endParaRPr lang="en-US"/>
          </a:p>
        </p:txBody>
      </p:sp>
    </p:spTree>
    <p:extLst>
      <p:ext uri="{BB962C8B-B14F-4D97-AF65-F5344CB8AC3E}">
        <p14:creationId xmlns:p14="http://schemas.microsoft.com/office/powerpoint/2010/main" val="90213139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8724900" y="365125"/>
            <a:ext cx="2628900" cy="5811838"/>
          </a:xfrm>
        </p:spPr>
        <p:txBody>
          <a:bodyPr vert="eaVert"/>
          <a:lstStyle/>
          <a:p>
            <a:r>
              <a:rPr lang="es-ES"/>
              <a:t>Haga clic para modificar el estilo de título del patrón</a:t>
            </a:r>
            <a:endParaRPr lang="en-US"/>
          </a:p>
        </p:txBody>
      </p:sp>
      <p:sp>
        <p:nvSpPr>
          <p:cNvPr id="3" name="Marcador de texto vertical 2"/>
          <p:cNvSpPr>
            <a:spLocks noGrp="1"/>
          </p:cNvSpPr>
          <p:nvPr>
            <p:ph type="body" orient="vert" idx="1"/>
          </p:nvPr>
        </p:nvSpPr>
        <p:spPr>
          <a:xfrm>
            <a:off x="838200" y="365125"/>
            <a:ext cx="7734300" cy="5811838"/>
          </a:xfrm>
        </p:spPr>
        <p:txBody>
          <a:bodyPr vert="eaVert"/>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Marcador de fecha 3"/>
          <p:cNvSpPr>
            <a:spLocks noGrp="1"/>
          </p:cNvSpPr>
          <p:nvPr>
            <p:ph type="dt" sz="half" idx="10"/>
          </p:nvPr>
        </p:nvSpPr>
        <p:spPr/>
        <p:txBody>
          <a:bodyPr/>
          <a:lstStyle/>
          <a:p>
            <a:fld id="{B8DA8A5F-DB46-427E-AC25-0B0C68EDDC16}" type="datetimeFigureOut">
              <a:rPr lang="en-US" smtClean="0"/>
              <a:t>9/24/2020</a:t>
            </a:fld>
            <a:endParaRPr lang="en-US"/>
          </a:p>
        </p:txBody>
      </p:sp>
      <p:sp>
        <p:nvSpPr>
          <p:cNvPr id="5" name="Marcador de pie de página 4"/>
          <p:cNvSpPr>
            <a:spLocks noGrp="1"/>
          </p:cNvSpPr>
          <p:nvPr>
            <p:ph type="ftr" sz="quarter" idx="11"/>
          </p:nvPr>
        </p:nvSpPr>
        <p:spPr/>
        <p:txBody>
          <a:bodyPr/>
          <a:lstStyle/>
          <a:p>
            <a:endParaRPr lang="en-US"/>
          </a:p>
        </p:txBody>
      </p:sp>
      <p:sp>
        <p:nvSpPr>
          <p:cNvPr id="6" name="Marcador de número de diapositiva 5"/>
          <p:cNvSpPr>
            <a:spLocks noGrp="1"/>
          </p:cNvSpPr>
          <p:nvPr>
            <p:ph type="sldNum" sz="quarter" idx="12"/>
          </p:nvPr>
        </p:nvSpPr>
        <p:spPr/>
        <p:txBody>
          <a:bodyPr/>
          <a:lstStyle/>
          <a:p>
            <a:fld id="{6DDE2E12-DC9C-4595-8D70-6CB366258B5F}" type="slidenum">
              <a:rPr lang="en-US" smtClean="0"/>
              <a:t>‹Nº›</a:t>
            </a:fld>
            <a:endParaRPr lang="en-US"/>
          </a:p>
        </p:txBody>
      </p:sp>
    </p:spTree>
    <p:extLst>
      <p:ext uri="{BB962C8B-B14F-4D97-AF65-F5344CB8AC3E}">
        <p14:creationId xmlns:p14="http://schemas.microsoft.com/office/powerpoint/2010/main" val="718939550"/>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0.xml"/><Relationship Id="rId3" Type="http://schemas.openxmlformats.org/officeDocument/2006/relationships/slideLayout" Target="../slideLayouts/slideLayout5.xml"/><Relationship Id="rId7" Type="http://schemas.openxmlformats.org/officeDocument/2006/relationships/slideLayout" Target="../slideLayouts/slideLayout9.xml"/><Relationship Id="rId2" Type="http://schemas.openxmlformats.org/officeDocument/2006/relationships/slideLayout" Target="../slideLayouts/slideLayout4.xml"/><Relationship Id="rId1" Type="http://schemas.openxmlformats.org/officeDocument/2006/relationships/slideLayout" Target="../slideLayouts/slideLayout3.xml"/><Relationship Id="rId6" Type="http://schemas.openxmlformats.org/officeDocument/2006/relationships/slideLayout" Target="../slideLayouts/slideLayout8.xml"/><Relationship Id="rId11" Type="http://schemas.openxmlformats.org/officeDocument/2006/relationships/image" Target="../media/image1.png"/><Relationship Id="rId5" Type="http://schemas.openxmlformats.org/officeDocument/2006/relationships/slideLayout" Target="../slideLayouts/slideLayout7.xml"/><Relationship Id="rId10" Type="http://schemas.openxmlformats.org/officeDocument/2006/relationships/theme" Target="../theme/theme2.xml"/><Relationship Id="rId4" Type="http://schemas.openxmlformats.org/officeDocument/2006/relationships/slideLayout" Target="../slideLayouts/slideLayout6.xml"/><Relationship Id="rId9" Type="http://schemas.openxmlformats.org/officeDocument/2006/relationships/slideLayout" Target="../slideLayouts/slideLayout11.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14.xml"/><Relationship Id="rId2" Type="http://schemas.openxmlformats.org/officeDocument/2006/relationships/slideLayout" Target="../slideLayouts/slideLayout13.xml"/><Relationship Id="rId1" Type="http://schemas.openxmlformats.org/officeDocument/2006/relationships/slideLayout" Target="../slideLayouts/slideLayout12.xml"/><Relationship Id="rId5" Type="http://schemas.openxmlformats.org/officeDocument/2006/relationships/image" Target="../media/image1.png"/><Relationship Id="rId4"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22.xml"/><Relationship Id="rId3" Type="http://schemas.openxmlformats.org/officeDocument/2006/relationships/slideLayout" Target="../slideLayouts/slideLayout17.xml"/><Relationship Id="rId7" Type="http://schemas.openxmlformats.org/officeDocument/2006/relationships/slideLayout" Target="../slideLayouts/slideLayout21.xml"/><Relationship Id="rId12" Type="http://schemas.openxmlformats.org/officeDocument/2006/relationships/theme" Target="../theme/theme4.xml"/><Relationship Id="rId2" Type="http://schemas.openxmlformats.org/officeDocument/2006/relationships/slideLayout" Target="../slideLayouts/slideLayout16.xml"/><Relationship Id="rId1" Type="http://schemas.openxmlformats.org/officeDocument/2006/relationships/slideLayout" Target="../slideLayouts/slideLayout15.xml"/><Relationship Id="rId6" Type="http://schemas.openxmlformats.org/officeDocument/2006/relationships/slideLayout" Target="../slideLayouts/slideLayout20.xml"/><Relationship Id="rId11" Type="http://schemas.openxmlformats.org/officeDocument/2006/relationships/slideLayout" Target="../slideLayouts/slideLayout25.xml"/><Relationship Id="rId5" Type="http://schemas.openxmlformats.org/officeDocument/2006/relationships/slideLayout" Target="../slideLayouts/slideLayout19.xml"/><Relationship Id="rId10" Type="http://schemas.openxmlformats.org/officeDocument/2006/relationships/slideLayout" Target="../slideLayouts/slideLayout24.xml"/><Relationship Id="rId4" Type="http://schemas.openxmlformats.org/officeDocument/2006/relationships/slideLayout" Target="../slideLayouts/slideLayout18.xml"/><Relationship Id="rId9" Type="http://schemas.openxmlformats.org/officeDocument/2006/relationships/slideLayout" Target="../slideLayouts/slideLayout2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587834983"/>
      </p:ext>
    </p:extLst>
  </p:cSld>
  <p:clrMap bg1="lt1" tx1="dk1" bg2="lt2" tx2="dk2" accent1="accent1" accent2="accent2" accent3="accent3" accent4="accent4" accent5="accent5" accent6="accent6" hlink="hlink" folHlink="folHlink"/>
  <p:sldLayoutIdLst>
    <p:sldLayoutId id="2147483703" r:id="rId1"/>
    <p:sldLayoutId id="2147483704" r:id="rId2"/>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Imagen 6">
            <a:extLst>
              <a:ext uri="{FF2B5EF4-FFF2-40B4-BE49-F238E27FC236}">
                <a16:creationId xmlns:a16="http://schemas.microsoft.com/office/drawing/2014/main" id="{BEE4B4E6-EDCC-49ED-BAB4-A86555611168}"/>
              </a:ext>
            </a:extLst>
          </p:cNvPr>
          <p:cNvPicPr>
            <a:picLocks noChangeAspect="1"/>
          </p:cNvPicPr>
          <p:nvPr userDrawn="1"/>
        </p:nvPicPr>
        <p:blipFill>
          <a:blip r:embed="rId11" cstate="hqprint">
            <a:extLst>
              <a:ext uri="{28A0092B-C50C-407E-A947-70E740481C1C}">
                <a14:useLocalDpi xmlns:a14="http://schemas.microsoft.com/office/drawing/2010/main" val="0"/>
              </a:ext>
            </a:extLst>
          </a:blip>
          <a:stretch>
            <a:fillRect/>
          </a:stretch>
        </p:blipFill>
        <p:spPr>
          <a:xfrm>
            <a:off x="10468618" y="136525"/>
            <a:ext cx="1543793" cy="468284"/>
          </a:xfrm>
          <a:prstGeom prst="rect">
            <a:avLst/>
          </a:prstGeom>
        </p:spPr>
      </p:pic>
    </p:spTree>
    <p:extLst>
      <p:ext uri="{BB962C8B-B14F-4D97-AF65-F5344CB8AC3E}">
        <p14:creationId xmlns:p14="http://schemas.microsoft.com/office/powerpoint/2010/main" val="2415648722"/>
      </p:ext>
    </p:extLst>
  </p:cSld>
  <p:clrMap bg1="lt1" tx1="dk1" bg2="lt2" tx2="dk2" accent1="accent1" accent2="accent2" accent3="accent3" accent4="accent4" accent5="accent5" accent6="accent6" hlink="hlink" folHlink="folHlink"/>
  <p:sldLayoutIdLst>
    <p:sldLayoutId id="2147483673" r:id="rId1"/>
    <p:sldLayoutId id="2147483685" r:id="rId2"/>
    <p:sldLayoutId id="2147483674" r:id="rId3"/>
    <p:sldLayoutId id="2147483676" r:id="rId4"/>
    <p:sldLayoutId id="2147483678" r:id="rId5"/>
    <p:sldLayoutId id="2147483686" r:id="rId6"/>
    <p:sldLayoutId id="2147483679" r:id="rId7"/>
    <p:sldLayoutId id="2147483687" r:id="rId8"/>
    <p:sldLayoutId id="2147483717" r:id="rId9"/>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03651F34-1BFF-442F-B704-1080135C78C8}"/>
              </a:ext>
            </a:extLst>
          </p:cNvPr>
          <p:cNvPicPr>
            <a:picLocks noChangeAspect="1"/>
          </p:cNvPicPr>
          <p:nvPr userDrawn="1"/>
        </p:nvPicPr>
        <p:blipFill>
          <a:blip r:embed="rId5" cstate="hqprint">
            <a:extLst>
              <a:ext uri="{28A0092B-C50C-407E-A947-70E740481C1C}">
                <a14:useLocalDpi xmlns:a14="http://schemas.microsoft.com/office/drawing/2010/main" val="0"/>
              </a:ext>
            </a:extLst>
          </a:blip>
          <a:stretch>
            <a:fillRect/>
          </a:stretch>
        </p:blipFill>
        <p:spPr>
          <a:xfrm>
            <a:off x="152550" y="136525"/>
            <a:ext cx="1543793" cy="468284"/>
          </a:xfrm>
          <a:prstGeom prst="rect">
            <a:avLst/>
          </a:prstGeom>
        </p:spPr>
      </p:pic>
    </p:spTree>
    <p:extLst>
      <p:ext uri="{BB962C8B-B14F-4D97-AF65-F5344CB8AC3E}">
        <p14:creationId xmlns:p14="http://schemas.microsoft.com/office/powerpoint/2010/main" val="3479938421"/>
      </p:ext>
    </p:extLst>
  </p:cSld>
  <p:clrMap bg1="lt1" tx1="dk1" bg2="lt2" tx2="dk2" accent1="accent1" accent2="accent2" accent3="accent3" accent4="accent4" accent5="accent5" accent6="accent6" hlink="hlink" folHlink="folHlink"/>
  <p:sldLayoutIdLst>
    <p:sldLayoutId id="2147483694" r:id="rId1"/>
    <p:sldLayoutId id="2147483701" r:id="rId2"/>
    <p:sldLayoutId id="2147483700" r:id="rId3"/>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endParaRPr lang="en-US"/>
          </a:p>
        </p:txBody>
      </p:sp>
      <p:sp>
        <p:nvSpPr>
          <p:cNvPr id="3" name="Marcador de texto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Marcador de fecha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8DA8A5F-DB46-427E-AC25-0B0C68EDDC16}" type="datetimeFigureOut">
              <a:rPr lang="en-US" smtClean="0"/>
              <a:t>9/24/2020</a:t>
            </a:fld>
            <a:endParaRPr lang="en-US"/>
          </a:p>
        </p:txBody>
      </p:sp>
      <p:sp>
        <p:nvSpPr>
          <p:cNvPr id="5" name="Marcador de pie de página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Marcador de número de diapositiva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DDE2E12-DC9C-4595-8D70-6CB366258B5F}" type="slidenum">
              <a:rPr lang="en-US" smtClean="0"/>
              <a:t>‹Nº›</a:t>
            </a:fld>
            <a:endParaRPr lang="en-US"/>
          </a:p>
        </p:txBody>
      </p:sp>
    </p:spTree>
    <p:extLst>
      <p:ext uri="{BB962C8B-B14F-4D97-AF65-F5344CB8AC3E}">
        <p14:creationId xmlns:p14="http://schemas.microsoft.com/office/powerpoint/2010/main" val="731997061"/>
      </p:ext>
    </p:extLst>
  </p:cSld>
  <p:clrMap bg1="lt1" tx1="dk1" bg2="lt2" tx2="dk2" accent1="accent1" accent2="accent2" accent3="accent3" accent4="accent4" accent5="accent5" accent6="accent6" hlink="hlink" folHlink="folHlink"/>
  <p:sldLayoutIdLst>
    <p:sldLayoutId id="2147483706" r:id="rId1"/>
    <p:sldLayoutId id="2147483707" r:id="rId2"/>
    <p:sldLayoutId id="2147483708" r:id="rId3"/>
    <p:sldLayoutId id="2147483709" r:id="rId4"/>
    <p:sldLayoutId id="2147483710" r:id="rId5"/>
    <p:sldLayoutId id="2147483711" r:id="rId6"/>
    <p:sldLayoutId id="2147483712" r:id="rId7"/>
    <p:sldLayoutId id="2147483713" r:id="rId8"/>
    <p:sldLayoutId id="2147483714" r:id="rId9"/>
    <p:sldLayoutId id="2147483715" r:id="rId10"/>
    <p:sldLayoutId id="2147483716"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gif"/><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8" Type="http://schemas.openxmlformats.org/officeDocument/2006/relationships/audio" Target="../media/media4.mp3"/><Relationship Id="rId13" Type="http://schemas.openxmlformats.org/officeDocument/2006/relationships/slideLayout" Target="../slideLayouts/slideLayout21.xml"/><Relationship Id="rId18" Type="http://schemas.openxmlformats.org/officeDocument/2006/relationships/image" Target="../media/image14.gif"/><Relationship Id="rId3" Type="http://schemas.microsoft.com/office/2007/relationships/media" Target="../media/media2.mp3"/><Relationship Id="rId7" Type="http://schemas.microsoft.com/office/2007/relationships/media" Target="../media/media4.mp3"/><Relationship Id="rId12" Type="http://schemas.openxmlformats.org/officeDocument/2006/relationships/audio" Target="../media/media6.mp3"/><Relationship Id="rId17" Type="http://schemas.openxmlformats.org/officeDocument/2006/relationships/image" Target="../media/image13.gif"/><Relationship Id="rId2" Type="http://schemas.openxmlformats.org/officeDocument/2006/relationships/audio" Target="../media/media1.mp3"/><Relationship Id="rId16" Type="http://schemas.openxmlformats.org/officeDocument/2006/relationships/image" Target="../media/image12.gif"/><Relationship Id="rId20" Type="http://schemas.openxmlformats.org/officeDocument/2006/relationships/image" Target="../media/image16.png"/><Relationship Id="rId1" Type="http://schemas.microsoft.com/office/2007/relationships/media" Target="../media/media1.mp3"/><Relationship Id="rId6" Type="http://schemas.openxmlformats.org/officeDocument/2006/relationships/audio" Target="../media/media3.mp3"/><Relationship Id="rId11" Type="http://schemas.microsoft.com/office/2007/relationships/media" Target="../media/media6.mp3"/><Relationship Id="rId5" Type="http://schemas.microsoft.com/office/2007/relationships/media" Target="../media/media3.mp3"/><Relationship Id="rId15" Type="http://schemas.openxmlformats.org/officeDocument/2006/relationships/image" Target="../media/image11.gif"/><Relationship Id="rId10" Type="http://schemas.openxmlformats.org/officeDocument/2006/relationships/audio" Target="../media/media5.mp3"/><Relationship Id="rId19" Type="http://schemas.openxmlformats.org/officeDocument/2006/relationships/image" Target="../media/image15.gif"/><Relationship Id="rId4" Type="http://schemas.openxmlformats.org/officeDocument/2006/relationships/audio" Target="../media/media2.mp3"/><Relationship Id="rId9" Type="http://schemas.microsoft.com/office/2007/relationships/media" Target="../media/media5.mp3"/><Relationship Id="rId14" Type="http://schemas.openxmlformats.org/officeDocument/2006/relationships/image" Target="../media/image10.gif"/></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Marcador de posición de imagen 7"/>
          <p:cNvPicPr>
            <a:picLocks noGrp="1" noChangeAspect="1"/>
          </p:cNvPicPr>
          <p:nvPr>
            <p:ph type="pic" sz="quarter" idx="10"/>
          </p:nvPr>
        </p:nvPicPr>
        <p:blipFill>
          <a:blip r:embed="rId2">
            <a:extLst>
              <a:ext uri="{28A0092B-C50C-407E-A947-70E740481C1C}">
                <a14:useLocalDpi xmlns:a14="http://schemas.microsoft.com/office/drawing/2010/main" val="0"/>
              </a:ext>
            </a:extLst>
          </a:blip>
          <a:stretch>
            <a:fillRect/>
          </a:stretch>
        </p:blipFill>
        <p:spPr>
          <a:xfrm>
            <a:off x="1904969" y="1"/>
            <a:ext cx="8382062" cy="6507480"/>
          </a:xfrm>
        </p:spPr>
      </p:pic>
      <p:sp>
        <p:nvSpPr>
          <p:cNvPr id="6" name="Marcador de texto 4">
            <a:extLst>
              <a:ext uri="{FF2B5EF4-FFF2-40B4-BE49-F238E27FC236}">
                <a16:creationId xmlns:a16="http://schemas.microsoft.com/office/drawing/2014/main" id="{A808CDE0-0310-4D9D-A1DA-7A50CFF3136F}"/>
              </a:ext>
            </a:extLst>
          </p:cNvPr>
          <p:cNvSpPr>
            <a:spLocks noGrp="1"/>
          </p:cNvSpPr>
          <p:nvPr>
            <p:ph type="body" sz="quarter" idx="11"/>
          </p:nvPr>
        </p:nvSpPr>
        <p:spPr>
          <a:xfrm>
            <a:off x="0" y="5561115"/>
            <a:ext cx="12192000" cy="1446245"/>
          </a:xfrm>
        </p:spPr>
        <p:txBody>
          <a:bodyPr/>
          <a:lstStyle/>
          <a:p>
            <a:r>
              <a:rPr lang="en-US" dirty="0"/>
              <a:t>Pre-K</a:t>
            </a:r>
            <a:br>
              <a:rPr lang="en-US" dirty="0"/>
            </a:br>
            <a:r>
              <a:rPr lang="en-US" dirty="0"/>
              <a:t>Body actions memory game!</a:t>
            </a:r>
          </a:p>
          <a:p>
            <a:endParaRPr lang="es-CL" dirty="0"/>
          </a:p>
        </p:txBody>
      </p:sp>
      <p:pic>
        <p:nvPicPr>
          <p:cNvPr id="7" name="Imagen 6" descr="Imagen que contiene texto, gráficos vectoriales&#10;&#10;Descripción generada automáticamente">
            <a:extLst>
              <a:ext uri="{FF2B5EF4-FFF2-40B4-BE49-F238E27FC236}">
                <a16:creationId xmlns:a16="http://schemas.microsoft.com/office/drawing/2014/main" id="{CBA3C043-951E-4EA6-B3EF-D94F00B682C1}"/>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0633588" y="0"/>
            <a:ext cx="1440425" cy="1411630"/>
          </a:xfrm>
          <a:prstGeom prst="rect">
            <a:avLst/>
          </a:prstGeom>
        </p:spPr>
      </p:pic>
    </p:spTree>
    <p:extLst>
      <p:ext uri="{BB962C8B-B14F-4D97-AF65-F5344CB8AC3E}">
        <p14:creationId xmlns:p14="http://schemas.microsoft.com/office/powerpoint/2010/main" val="22707190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EE25E9F-F238-4AA7-9AF3-12E7C4EF2DDF}"/>
              </a:ext>
            </a:extLst>
          </p:cNvPr>
          <p:cNvSpPr>
            <a:spLocks noGrp="1"/>
          </p:cNvSpPr>
          <p:nvPr>
            <p:ph type="ctrTitle"/>
          </p:nvPr>
        </p:nvSpPr>
        <p:spPr>
          <a:xfrm>
            <a:off x="501447" y="1342101"/>
            <a:ext cx="3657598" cy="884904"/>
          </a:xfrm>
        </p:spPr>
        <p:txBody>
          <a:bodyPr/>
          <a:lstStyle/>
          <a:p>
            <a:r>
              <a:rPr lang="en-US" dirty="0"/>
              <a:t>Do you like memory games </a:t>
            </a:r>
            <a:br>
              <a:rPr lang="en-US" dirty="0"/>
            </a:br>
            <a:r>
              <a:rPr lang="en-US" dirty="0"/>
              <a:t/>
            </a:r>
            <a:br>
              <a:rPr lang="en-US" dirty="0"/>
            </a:br>
            <a:endParaRPr lang="es-CL" dirty="0"/>
          </a:p>
        </p:txBody>
      </p:sp>
      <p:sp>
        <p:nvSpPr>
          <p:cNvPr id="3" name="Subtítulo 2">
            <a:extLst>
              <a:ext uri="{FF2B5EF4-FFF2-40B4-BE49-F238E27FC236}">
                <a16:creationId xmlns:a16="http://schemas.microsoft.com/office/drawing/2014/main" id="{FA22FC32-FD78-47AA-96DC-E99700AAA485}"/>
              </a:ext>
            </a:extLst>
          </p:cNvPr>
          <p:cNvSpPr>
            <a:spLocks noGrp="1"/>
          </p:cNvSpPr>
          <p:nvPr>
            <p:ph type="subTitle" idx="1"/>
          </p:nvPr>
        </p:nvSpPr>
        <p:spPr>
          <a:xfrm>
            <a:off x="501446" y="2003367"/>
            <a:ext cx="5043948" cy="4596938"/>
          </a:xfrm>
        </p:spPr>
        <p:txBody>
          <a:bodyPr>
            <a:normAutofit lnSpcReduction="10000"/>
          </a:bodyPr>
          <a:lstStyle/>
          <a:p>
            <a:pPr>
              <a:lnSpc>
                <a:spcPct val="150000"/>
              </a:lnSpc>
            </a:pPr>
            <a:r>
              <a:rPr lang="en-US" dirty="0"/>
              <a:t>Memory games are a fabulous tool to improve memory, and children of all ages love to play! They also boost attention levels, reading ability, and reasoning skills. Playing memory games can improve other brain functions, such as attention, concentration, and focus. You can use them as ice-breakers or as a way to enhance visual recognition because they develop critical thinking. </a:t>
            </a:r>
          </a:p>
          <a:p>
            <a:pPr>
              <a:lnSpc>
                <a:spcPct val="150000"/>
              </a:lnSpc>
            </a:pPr>
            <a:endParaRPr lang="es-CL" dirty="0"/>
          </a:p>
        </p:txBody>
      </p:sp>
      <p:pic>
        <p:nvPicPr>
          <p:cNvPr id="5" name="Imagen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2397371">
            <a:off x="3280585" y="572602"/>
            <a:ext cx="1538997" cy="1538997"/>
          </a:xfrm>
          <a:prstGeom prst="rect">
            <a:avLst/>
          </a:prstGeom>
        </p:spPr>
      </p:pic>
      <p:sp>
        <p:nvSpPr>
          <p:cNvPr id="6" name="Título 1">
            <a:extLst>
              <a:ext uri="{FF2B5EF4-FFF2-40B4-BE49-F238E27FC236}">
                <a16:creationId xmlns:a16="http://schemas.microsoft.com/office/drawing/2014/main" id="{EEE25E9F-F238-4AA7-9AF3-12E7C4EF2DDF}"/>
              </a:ext>
            </a:extLst>
          </p:cNvPr>
          <p:cNvSpPr txBox="1">
            <a:spLocks/>
          </p:cNvSpPr>
          <p:nvPr/>
        </p:nvSpPr>
        <p:spPr>
          <a:xfrm>
            <a:off x="6400805" y="457196"/>
            <a:ext cx="3657598" cy="884904"/>
          </a:xfrm>
          <a:prstGeom prst="rect">
            <a:avLst/>
          </a:prstGeom>
        </p:spPr>
        <p:txBody>
          <a:bodyPr anchor="b">
            <a:noAutofit/>
          </a:bodyPr>
          <a:lstStyle>
            <a:lvl1pPr algn="l" defTabSz="914400" rtl="0" eaLnBrk="1" latinLnBrk="0" hangingPunct="1">
              <a:lnSpc>
                <a:spcPct val="90000"/>
              </a:lnSpc>
              <a:spcBef>
                <a:spcPct val="0"/>
              </a:spcBef>
              <a:buNone/>
              <a:defRPr sz="2800" kern="1200">
                <a:solidFill>
                  <a:schemeClr val="tx1"/>
                </a:solidFill>
                <a:latin typeface="+mj-lt"/>
                <a:ea typeface="+mj-ea"/>
                <a:cs typeface="+mj-cs"/>
              </a:defRPr>
            </a:lvl1pPr>
          </a:lstStyle>
          <a:p>
            <a:r>
              <a:rPr lang="es-CL"/>
              <a:t>Instructions:</a:t>
            </a:r>
            <a:endParaRPr lang="es-CL" dirty="0"/>
          </a:p>
        </p:txBody>
      </p:sp>
      <p:sp>
        <p:nvSpPr>
          <p:cNvPr id="7" name="Subtítulo 2">
            <a:extLst>
              <a:ext uri="{FF2B5EF4-FFF2-40B4-BE49-F238E27FC236}">
                <a16:creationId xmlns:a16="http://schemas.microsoft.com/office/drawing/2014/main" id="{FA22FC32-FD78-47AA-96DC-E99700AAA485}"/>
              </a:ext>
            </a:extLst>
          </p:cNvPr>
          <p:cNvSpPr txBox="1">
            <a:spLocks/>
          </p:cNvSpPr>
          <p:nvPr/>
        </p:nvSpPr>
        <p:spPr>
          <a:xfrm>
            <a:off x="6520421" y="1634660"/>
            <a:ext cx="5043948" cy="4596938"/>
          </a:xfrm>
          <a:prstGeom prst="rect">
            <a:avLst/>
          </a:prstGeom>
        </p:spPr>
        <p:txBody>
          <a:bodyPr>
            <a:normAutofit fontScale="92500" lnSpcReduction="20000"/>
          </a:bodyPr>
          <a:lstStyle>
            <a:lvl1pPr marL="0" indent="0" algn="l" defTabSz="914400" rtl="0" eaLnBrk="1" latinLnBrk="0" hangingPunct="1">
              <a:lnSpc>
                <a:spcPct val="100000"/>
              </a:lnSpc>
              <a:spcBef>
                <a:spcPts val="1000"/>
              </a:spcBef>
              <a:buFont typeface="Arial" panose="020B0604020202020204" pitchFamily="34" charset="0"/>
              <a:buNone/>
              <a:defRPr sz="2000" kern="1200">
                <a:solidFill>
                  <a:schemeClr val="bg2">
                    <a:lumMod val="50000"/>
                  </a:schemeClr>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457200" indent="-457200">
              <a:lnSpc>
                <a:spcPct val="150000"/>
              </a:lnSpc>
              <a:buFont typeface="+mj-lt"/>
              <a:buAutoNum type="arabicPeriod"/>
            </a:pPr>
            <a:r>
              <a:rPr lang="en-US" dirty="0"/>
              <a:t>Add your </a:t>
            </a:r>
            <a:r>
              <a:rPr lang="en-US" dirty="0" err="1"/>
              <a:t>Bitmoji</a:t>
            </a:r>
            <a:r>
              <a:rPr lang="en-US" dirty="0"/>
              <a:t> and a message if you want to put a personal touch to the presentation.</a:t>
            </a:r>
          </a:p>
          <a:p>
            <a:pPr marL="457200" indent="-457200">
              <a:lnSpc>
                <a:spcPct val="150000"/>
              </a:lnSpc>
              <a:buFont typeface="+mj-lt"/>
              <a:buAutoNum type="arabicPeriod"/>
            </a:pPr>
            <a:r>
              <a:rPr lang="en-US" dirty="0"/>
              <a:t>Reveal the picture by clicking on the number​ the students say.</a:t>
            </a:r>
          </a:p>
          <a:p>
            <a:pPr marL="457200" indent="-457200">
              <a:lnSpc>
                <a:spcPct val="150000"/>
              </a:lnSpc>
              <a:buFont typeface="+mj-lt"/>
              <a:buAutoNum type="arabicPeriod"/>
            </a:pPr>
            <a:r>
              <a:rPr lang="en-US" dirty="0"/>
              <a:t>If they are incorrect, you have to click again on the same picture.</a:t>
            </a:r>
          </a:p>
          <a:p>
            <a:pPr marL="457200" indent="-457200">
              <a:lnSpc>
                <a:spcPct val="150000"/>
              </a:lnSpc>
              <a:buFont typeface="+mj-lt"/>
              <a:buAutoNum type="arabicPeriod"/>
            </a:pPr>
            <a:r>
              <a:rPr lang="en-US" dirty="0"/>
              <a:t>Let the picture reveal only if the pair is correct.</a:t>
            </a:r>
          </a:p>
          <a:p>
            <a:pPr marL="457200" indent="-457200">
              <a:lnSpc>
                <a:spcPct val="150000"/>
              </a:lnSpc>
              <a:buFont typeface="+mj-lt"/>
              <a:buAutoNum type="arabicPeriod"/>
            </a:pPr>
            <a:r>
              <a:rPr lang="en-US" dirty="0"/>
              <a:t>Have fun!</a:t>
            </a:r>
          </a:p>
          <a:p>
            <a:pPr>
              <a:lnSpc>
                <a:spcPct val="150000"/>
              </a:lnSpc>
            </a:pPr>
            <a:endParaRPr lang="es-CL" dirty="0"/>
          </a:p>
        </p:txBody>
      </p:sp>
      <p:pic>
        <p:nvPicPr>
          <p:cNvPr id="8" name="Picture 2" descr="okay"/>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561142" y="4864186"/>
            <a:ext cx="1485403" cy="1485403"/>
          </a:xfrm>
          <a:prstGeom prst="rect">
            <a:avLst/>
          </a:prstGeom>
          <a:noFill/>
          <a:extLst>
            <a:ext uri="{909E8E84-426E-40DD-AFC4-6F175D3DCCD1}">
              <a14:hiddenFill xmlns:a14="http://schemas.microsoft.com/office/drawing/2010/main">
                <a:solidFill>
                  <a:srgbClr val="FFFFFF"/>
                </a:solidFill>
              </a14:hiddenFill>
            </a:ext>
          </a:extLst>
        </p:spPr>
      </p:pic>
      <p:sp>
        <p:nvSpPr>
          <p:cNvPr id="9" name="Subtítulo 2">
            <a:extLst>
              <a:ext uri="{FF2B5EF4-FFF2-40B4-BE49-F238E27FC236}">
                <a16:creationId xmlns:a16="http://schemas.microsoft.com/office/drawing/2014/main" id="{FA22FC32-FD78-47AA-96DC-E99700AAA485}"/>
              </a:ext>
            </a:extLst>
          </p:cNvPr>
          <p:cNvSpPr txBox="1">
            <a:spLocks/>
          </p:cNvSpPr>
          <p:nvPr/>
        </p:nvSpPr>
        <p:spPr>
          <a:xfrm>
            <a:off x="9546392" y="6128362"/>
            <a:ext cx="1550214" cy="1246253"/>
          </a:xfrm>
          <a:prstGeom prst="rect">
            <a:avLst/>
          </a:prstGeom>
        </p:spPr>
        <p:txBody>
          <a:bodyPr>
            <a:normAutofit/>
          </a:bodyPr>
          <a:lstStyle>
            <a:lvl1pPr marL="0" indent="0" algn="l" defTabSz="914400" rtl="0" eaLnBrk="1" latinLnBrk="0" hangingPunct="1">
              <a:lnSpc>
                <a:spcPct val="100000"/>
              </a:lnSpc>
              <a:spcBef>
                <a:spcPts val="1000"/>
              </a:spcBef>
              <a:buFont typeface="Arial" panose="020B0604020202020204" pitchFamily="34" charset="0"/>
              <a:buNone/>
              <a:defRPr sz="2000" kern="1200">
                <a:solidFill>
                  <a:schemeClr val="bg2">
                    <a:lumMod val="50000"/>
                  </a:schemeClr>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150000"/>
              </a:lnSpc>
            </a:pPr>
            <a:r>
              <a:rPr lang="es-CL" dirty="0"/>
              <a:t>Miss Karla</a:t>
            </a:r>
          </a:p>
        </p:txBody>
      </p:sp>
    </p:spTree>
    <p:extLst>
      <p:ext uri="{BB962C8B-B14F-4D97-AF65-F5344CB8AC3E}">
        <p14:creationId xmlns:p14="http://schemas.microsoft.com/office/powerpoint/2010/main" val="41822407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gradFill>
          <a:gsLst>
            <a:gs pos="0">
              <a:srgbClr val="67C1F9"/>
            </a:gs>
            <a:gs pos="100000">
              <a:srgbClr val="00CCFF"/>
            </a:gs>
          </a:gsLst>
          <a:lin ang="5400000" scaled="1"/>
        </a:gradFill>
        <a:effectLst/>
      </p:bgPr>
    </p:bg>
    <p:spTree>
      <p:nvGrpSpPr>
        <p:cNvPr id="1" name=""/>
        <p:cNvGrpSpPr/>
        <p:nvPr/>
      </p:nvGrpSpPr>
      <p:grpSpPr>
        <a:xfrm>
          <a:off x="0" y="0"/>
          <a:ext cx="0" cy="0"/>
          <a:chOff x="0" y="0"/>
          <a:chExt cx="0" cy="0"/>
        </a:xfrm>
      </p:grpSpPr>
      <p:grpSp>
        <p:nvGrpSpPr>
          <p:cNvPr id="2" name="12"/>
          <p:cNvGrpSpPr/>
          <p:nvPr/>
        </p:nvGrpSpPr>
        <p:grpSpPr>
          <a:xfrm>
            <a:off x="8275556" y="4520584"/>
            <a:ext cx="1440000" cy="1800000"/>
            <a:chOff x="10045336" y="4520584"/>
            <a:chExt cx="1440000" cy="1800000"/>
          </a:xfrm>
        </p:grpSpPr>
        <p:sp>
          <p:nvSpPr>
            <p:cNvPr id="3" name="Carta"/>
            <p:cNvSpPr/>
            <p:nvPr/>
          </p:nvSpPr>
          <p:spPr>
            <a:xfrm>
              <a:off x="10045336" y="4520584"/>
              <a:ext cx="1440000" cy="1800000"/>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4" name="Picture 2"/>
            <p:cNvPicPr>
              <a:picLocks noChangeAspect="1" noChangeArrowheads="1"/>
            </p:cNvPicPr>
            <p:nvPr/>
          </p:nvPicPr>
          <p:blipFill>
            <a:blip r:embed="rId14" cstate="hqprint">
              <a:extLst>
                <a:ext uri="{28A0092B-C50C-407E-A947-70E740481C1C}">
                  <a14:useLocalDpi xmlns:a14="http://schemas.microsoft.com/office/drawing/2010/main" val="0"/>
                </a:ext>
              </a:extLst>
            </a:blip>
            <a:stretch>
              <a:fillRect/>
            </a:stretch>
          </p:blipFill>
          <p:spPr bwMode="auto">
            <a:xfrm>
              <a:off x="10186974" y="4657223"/>
              <a:ext cx="1156723" cy="1156723"/>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5" name="4"/>
          <p:cNvGrpSpPr/>
          <p:nvPr/>
        </p:nvGrpSpPr>
        <p:grpSpPr>
          <a:xfrm>
            <a:off x="8275557" y="445642"/>
            <a:ext cx="1440000" cy="1800000"/>
            <a:chOff x="10045337" y="445642"/>
            <a:chExt cx="1440000" cy="1800000"/>
          </a:xfrm>
        </p:grpSpPr>
        <p:sp>
          <p:nvSpPr>
            <p:cNvPr id="6" name="Carta"/>
            <p:cNvSpPr/>
            <p:nvPr/>
          </p:nvSpPr>
          <p:spPr>
            <a:xfrm>
              <a:off x="10045337" y="445642"/>
              <a:ext cx="1440000" cy="1800000"/>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7" name="Picture 4"/>
            <p:cNvPicPr>
              <a:picLocks noChangeAspect="1" noChangeArrowheads="1"/>
            </p:cNvPicPr>
            <p:nvPr/>
          </p:nvPicPr>
          <p:blipFill rotWithShape="1">
            <a:blip r:embed="rId15" cstate="print">
              <a:extLst>
                <a:ext uri="{28A0092B-C50C-407E-A947-70E740481C1C}">
                  <a14:useLocalDpi xmlns:a14="http://schemas.microsoft.com/office/drawing/2010/main" val="0"/>
                </a:ext>
              </a:extLst>
            </a:blip>
            <a:srcRect l="24165" t="24333" r="29460" b="21076"/>
            <a:stretch/>
          </p:blipFill>
          <p:spPr bwMode="auto">
            <a:xfrm>
              <a:off x="10088660" y="812410"/>
              <a:ext cx="1339245" cy="1054023"/>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8" name="9"/>
          <p:cNvGrpSpPr/>
          <p:nvPr/>
        </p:nvGrpSpPr>
        <p:grpSpPr>
          <a:xfrm>
            <a:off x="3209897" y="4520584"/>
            <a:ext cx="1440000" cy="1800000"/>
            <a:chOff x="4979677" y="4520584"/>
            <a:chExt cx="1440000" cy="1800000"/>
          </a:xfrm>
        </p:grpSpPr>
        <p:sp>
          <p:nvSpPr>
            <p:cNvPr id="9" name="Carta"/>
            <p:cNvSpPr/>
            <p:nvPr/>
          </p:nvSpPr>
          <p:spPr>
            <a:xfrm>
              <a:off x="4979677" y="4520584"/>
              <a:ext cx="1440000" cy="1800000"/>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0" name="Picture 4"/>
            <p:cNvPicPr>
              <a:picLocks noChangeAspect="1" noChangeArrowheads="1"/>
            </p:cNvPicPr>
            <p:nvPr/>
          </p:nvPicPr>
          <p:blipFill rotWithShape="1">
            <a:blip r:embed="rId16" cstate="print">
              <a:extLst>
                <a:ext uri="{28A0092B-C50C-407E-A947-70E740481C1C}">
                  <a14:useLocalDpi xmlns:a14="http://schemas.microsoft.com/office/drawing/2010/main" val="0"/>
                </a:ext>
              </a:extLst>
            </a:blip>
            <a:srcRect l="20029" r="23700"/>
            <a:stretch/>
          </p:blipFill>
          <p:spPr bwMode="auto">
            <a:xfrm>
              <a:off x="5054629" y="4807043"/>
              <a:ext cx="1286358" cy="1225305"/>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1" name="1"/>
          <p:cNvGrpSpPr/>
          <p:nvPr/>
        </p:nvGrpSpPr>
        <p:grpSpPr>
          <a:xfrm>
            <a:off x="3209898" y="445642"/>
            <a:ext cx="1475444" cy="1800000"/>
            <a:chOff x="4979678" y="445642"/>
            <a:chExt cx="1475444" cy="1800000"/>
          </a:xfrm>
        </p:grpSpPr>
        <p:sp>
          <p:nvSpPr>
            <p:cNvPr id="12" name="Carta"/>
            <p:cNvSpPr/>
            <p:nvPr/>
          </p:nvSpPr>
          <p:spPr>
            <a:xfrm>
              <a:off x="4979678" y="445642"/>
              <a:ext cx="1440000" cy="1800000"/>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3" name="Picture 4"/>
            <p:cNvPicPr>
              <a:picLocks noChangeAspect="1" noChangeArrowheads="1"/>
            </p:cNvPicPr>
            <p:nvPr/>
          </p:nvPicPr>
          <p:blipFill>
            <a:blip r:embed="rId17">
              <a:extLst>
                <a:ext uri="{28A0092B-C50C-407E-A947-70E740481C1C}">
                  <a14:useLocalDpi xmlns:a14="http://schemas.microsoft.com/office/drawing/2010/main" val="0"/>
                </a:ext>
              </a:extLst>
            </a:blip>
            <a:stretch>
              <a:fillRect/>
            </a:stretch>
          </p:blipFill>
          <p:spPr bwMode="auto">
            <a:xfrm>
              <a:off x="5038927" y="702024"/>
              <a:ext cx="1416195" cy="1427259"/>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4" name="6"/>
          <p:cNvGrpSpPr/>
          <p:nvPr/>
        </p:nvGrpSpPr>
        <p:grpSpPr>
          <a:xfrm>
            <a:off x="4855816" y="2483113"/>
            <a:ext cx="1440000" cy="1800000"/>
            <a:chOff x="6625596" y="2483113"/>
            <a:chExt cx="1440000" cy="1800000"/>
          </a:xfrm>
        </p:grpSpPr>
        <p:sp>
          <p:nvSpPr>
            <p:cNvPr id="15" name="Carta"/>
            <p:cNvSpPr/>
            <p:nvPr/>
          </p:nvSpPr>
          <p:spPr>
            <a:xfrm>
              <a:off x="6625596" y="2483113"/>
              <a:ext cx="1440000" cy="1800000"/>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6" name="Picture 4"/>
            <p:cNvPicPr>
              <a:picLocks noChangeAspect="1" noChangeArrowheads="1"/>
            </p:cNvPicPr>
            <p:nvPr/>
          </p:nvPicPr>
          <p:blipFill>
            <a:blip r:embed="rId18">
              <a:extLst>
                <a:ext uri="{28A0092B-C50C-407E-A947-70E740481C1C}">
                  <a14:useLocalDpi xmlns:a14="http://schemas.microsoft.com/office/drawing/2010/main" val="0"/>
                </a:ext>
              </a:extLst>
            </a:blip>
            <a:stretch>
              <a:fillRect/>
            </a:stretch>
          </p:blipFill>
          <p:spPr bwMode="auto">
            <a:xfrm>
              <a:off x="6669179" y="2846160"/>
              <a:ext cx="1344980" cy="1139164"/>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7" name="3"/>
          <p:cNvGrpSpPr/>
          <p:nvPr/>
        </p:nvGrpSpPr>
        <p:grpSpPr>
          <a:xfrm>
            <a:off x="6615821" y="445642"/>
            <a:ext cx="1440000" cy="1800000"/>
            <a:chOff x="8385601" y="445642"/>
            <a:chExt cx="1440000" cy="1800000"/>
          </a:xfrm>
        </p:grpSpPr>
        <p:sp>
          <p:nvSpPr>
            <p:cNvPr id="18" name="Carta"/>
            <p:cNvSpPr/>
            <p:nvPr/>
          </p:nvSpPr>
          <p:spPr>
            <a:xfrm>
              <a:off x="8385601" y="445642"/>
              <a:ext cx="1440000" cy="1800000"/>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9" name="Picture 4"/>
            <p:cNvPicPr>
              <a:picLocks noChangeAspect="1" noChangeArrowheads="1"/>
            </p:cNvPicPr>
            <p:nvPr/>
          </p:nvPicPr>
          <p:blipFill rotWithShape="1">
            <a:blip r:embed="rId19" cstate="print">
              <a:extLst>
                <a:ext uri="{28A0092B-C50C-407E-A947-70E740481C1C}">
                  <a14:useLocalDpi xmlns:a14="http://schemas.microsoft.com/office/drawing/2010/main" val="0"/>
                </a:ext>
              </a:extLst>
            </a:blip>
            <a:srcRect l="30576" t="28685" r="23706"/>
            <a:stretch/>
          </p:blipFill>
          <p:spPr bwMode="auto">
            <a:xfrm>
              <a:off x="8457103" y="805047"/>
              <a:ext cx="1317039" cy="1154596"/>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41" name="Grupo 1"/>
          <p:cNvGrpSpPr/>
          <p:nvPr/>
        </p:nvGrpSpPr>
        <p:grpSpPr>
          <a:xfrm>
            <a:off x="3159451" y="362756"/>
            <a:ext cx="1581155" cy="1965772"/>
            <a:chOff x="4929231" y="362756"/>
            <a:chExt cx="1581155" cy="1965772"/>
          </a:xfrm>
          <a:solidFill>
            <a:srgbClr val="FFFF00"/>
          </a:solidFill>
        </p:grpSpPr>
        <p:sp>
          <p:nvSpPr>
            <p:cNvPr id="42" name="Carta 1"/>
            <p:cNvSpPr/>
            <p:nvPr/>
          </p:nvSpPr>
          <p:spPr>
            <a:xfrm>
              <a:off x="4929231" y="362756"/>
              <a:ext cx="1581155" cy="1965772"/>
            </a:xfrm>
            <a:prstGeom prst="rect">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3" name="CuadroTexto 42"/>
            <p:cNvSpPr txBox="1"/>
            <p:nvPr/>
          </p:nvSpPr>
          <p:spPr>
            <a:xfrm>
              <a:off x="5403271" y="790750"/>
              <a:ext cx="956872" cy="1200329"/>
            </a:xfrm>
            <a:prstGeom prst="rect">
              <a:avLst/>
            </a:prstGeom>
            <a:grp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7200" b="0" i="0" u="none" strike="noStrike" kern="1200" cap="none" spc="0" normalizeH="0" baseline="0" noProof="0" dirty="0">
                  <a:ln>
                    <a:noFill/>
                  </a:ln>
                  <a:solidFill>
                    <a:prstClr val="black"/>
                  </a:solidFill>
                  <a:effectLst/>
                  <a:uLnTx/>
                  <a:uFillTx/>
                  <a:latin typeface="Calibri" panose="020F0502020204030204"/>
                  <a:ea typeface="+mn-ea"/>
                  <a:cs typeface="+mn-cs"/>
                </a:rPr>
                <a:t>1</a:t>
              </a:r>
            </a:p>
          </p:txBody>
        </p:sp>
      </p:grpSp>
      <p:grpSp>
        <p:nvGrpSpPr>
          <p:cNvPr id="47" name="Grupo 3"/>
          <p:cNvGrpSpPr/>
          <p:nvPr/>
        </p:nvGrpSpPr>
        <p:grpSpPr>
          <a:xfrm>
            <a:off x="6546635" y="362756"/>
            <a:ext cx="1581155" cy="1965772"/>
            <a:chOff x="8316415" y="362756"/>
            <a:chExt cx="1581155" cy="1965772"/>
          </a:xfrm>
          <a:solidFill>
            <a:srgbClr val="FFFF00"/>
          </a:solidFill>
        </p:grpSpPr>
        <p:sp>
          <p:nvSpPr>
            <p:cNvPr id="48" name="Carta 3"/>
            <p:cNvSpPr/>
            <p:nvPr/>
          </p:nvSpPr>
          <p:spPr>
            <a:xfrm>
              <a:off x="8316415" y="362756"/>
              <a:ext cx="1581155" cy="1965772"/>
            </a:xfrm>
            <a:prstGeom prst="rect">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9" name="CuadroTexto 48"/>
            <p:cNvSpPr txBox="1"/>
            <p:nvPr/>
          </p:nvSpPr>
          <p:spPr>
            <a:xfrm>
              <a:off x="8786257" y="759314"/>
              <a:ext cx="956872" cy="1200329"/>
            </a:xfrm>
            <a:prstGeom prst="rect">
              <a:avLst/>
            </a:prstGeom>
            <a:grp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7200" b="0" i="0" u="none" strike="noStrike" kern="1200" cap="none" spc="0" normalizeH="0" baseline="0" noProof="0" dirty="0">
                  <a:ln>
                    <a:noFill/>
                  </a:ln>
                  <a:solidFill>
                    <a:prstClr val="black"/>
                  </a:solidFill>
                  <a:effectLst/>
                  <a:uLnTx/>
                  <a:uFillTx/>
                  <a:latin typeface="Calibri" panose="020F0502020204030204"/>
                  <a:ea typeface="+mn-ea"/>
                  <a:cs typeface="+mn-cs"/>
                </a:rPr>
                <a:t>3</a:t>
              </a:r>
            </a:p>
          </p:txBody>
        </p:sp>
      </p:grpSp>
      <p:grpSp>
        <p:nvGrpSpPr>
          <p:cNvPr id="50" name="Grupo 4"/>
          <p:cNvGrpSpPr/>
          <p:nvPr/>
        </p:nvGrpSpPr>
        <p:grpSpPr>
          <a:xfrm>
            <a:off x="8232693" y="362756"/>
            <a:ext cx="1581155" cy="1965772"/>
            <a:chOff x="10002473" y="362756"/>
            <a:chExt cx="1581155" cy="1965772"/>
          </a:xfrm>
          <a:solidFill>
            <a:srgbClr val="FFFF00"/>
          </a:solidFill>
        </p:grpSpPr>
        <p:sp>
          <p:nvSpPr>
            <p:cNvPr id="51" name="Carta 4"/>
            <p:cNvSpPr/>
            <p:nvPr/>
          </p:nvSpPr>
          <p:spPr>
            <a:xfrm>
              <a:off x="10002473" y="362756"/>
              <a:ext cx="1581155" cy="1965772"/>
            </a:xfrm>
            <a:prstGeom prst="rect">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2" name="CuadroTexto 51"/>
            <p:cNvSpPr txBox="1"/>
            <p:nvPr/>
          </p:nvSpPr>
          <p:spPr>
            <a:xfrm>
              <a:off x="10480863" y="742688"/>
              <a:ext cx="956872" cy="1200329"/>
            </a:xfrm>
            <a:prstGeom prst="rect">
              <a:avLst/>
            </a:prstGeom>
            <a:grp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7200" b="0" i="0" u="none" strike="noStrike" kern="1200" cap="none" spc="0" normalizeH="0" baseline="0" noProof="0" dirty="0">
                  <a:ln>
                    <a:noFill/>
                  </a:ln>
                  <a:solidFill>
                    <a:prstClr val="black"/>
                  </a:solidFill>
                  <a:effectLst/>
                  <a:uLnTx/>
                  <a:uFillTx/>
                  <a:latin typeface="Calibri" panose="020F0502020204030204"/>
                  <a:ea typeface="+mn-ea"/>
                  <a:cs typeface="+mn-cs"/>
                </a:rPr>
                <a:t>4</a:t>
              </a:r>
            </a:p>
          </p:txBody>
        </p:sp>
      </p:grpSp>
      <p:grpSp>
        <p:nvGrpSpPr>
          <p:cNvPr id="56" name="Grupo 6"/>
          <p:cNvGrpSpPr/>
          <p:nvPr/>
        </p:nvGrpSpPr>
        <p:grpSpPr>
          <a:xfrm>
            <a:off x="4851905" y="2419068"/>
            <a:ext cx="1581155" cy="1965772"/>
            <a:chOff x="6621685" y="2419068"/>
            <a:chExt cx="1581155" cy="1965772"/>
          </a:xfrm>
          <a:solidFill>
            <a:srgbClr val="FFFF00"/>
          </a:solidFill>
        </p:grpSpPr>
        <p:sp>
          <p:nvSpPr>
            <p:cNvPr id="57" name="Carta 6"/>
            <p:cNvSpPr/>
            <p:nvPr/>
          </p:nvSpPr>
          <p:spPr>
            <a:xfrm>
              <a:off x="6621685" y="2419068"/>
              <a:ext cx="1581155" cy="1965772"/>
            </a:xfrm>
            <a:prstGeom prst="rect">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8" name="CuadroTexto 57"/>
            <p:cNvSpPr txBox="1"/>
            <p:nvPr/>
          </p:nvSpPr>
          <p:spPr>
            <a:xfrm>
              <a:off x="7089383" y="2749460"/>
              <a:ext cx="956872" cy="1200329"/>
            </a:xfrm>
            <a:prstGeom prst="rect">
              <a:avLst/>
            </a:prstGeom>
            <a:grp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7200" b="0" i="0" u="none" strike="noStrike" kern="1200" cap="none" spc="0" normalizeH="0" baseline="0" noProof="0" dirty="0">
                  <a:ln>
                    <a:noFill/>
                  </a:ln>
                  <a:solidFill>
                    <a:prstClr val="black"/>
                  </a:solidFill>
                  <a:effectLst/>
                  <a:uLnTx/>
                  <a:uFillTx/>
                  <a:latin typeface="Calibri" panose="020F0502020204030204"/>
                  <a:ea typeface="+mn-ea"/>
                  <a:cs typeface="+mn-cs"/>
                </a:rPr>
                <a:t>6</a:t>
              </a:r>
            </a:p>
          </p:txBody>
        </p:sp>
      </p:grpSp>
      <p:grpSp>
        <p:nvGrpSpPr>
          <p:cNvPr id="65" name="Grupo 9"/>
          <p:cNvGrpSpPr/>
          <p:nvPr/>
        </p:nvGrpSpPr>
        <p:grpSpPr>
          <a:xfrm>
            <a:off x="3159450" y="4475380"/>
            <a:ext cx="1581155" cy="1965772"/>
            <a:chOff x="4929230" y="4475380"/>
            <a:chExt cx="1581155" cy="1965772"/>
          </a:xfrm>
          <a:solidFill>
            <a:srgbClr val="FFFF00"/>
          </a:solidFill>
        </p:grpSpPr>
        <p:sp>
          <p:nvSpPr>
            <p:cNvPr id="66" name="Carta 9"/>
            <p:cNvSpPr/>
            <p:nvPr/>
          </p:nvSpPr>
          <p:spPr>
            <a:xfrm>
              <a:off x="4929230" y="4475380"/>
              <a:ext cx="1581155" cy="1965772"/>
            </a:xfrm>
            <a:prstGeom prst="rect">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7" name="CuadroTexto 66"/>
            <p:cNvSpPr txBox="1"/>
            <p:nvPr/>
          </p:nvSpPr>
          <p:spPr>
            <a:xfrm>
              <a:off x="5383233" y="4845263"/>
              <a:ext cx="956872" cy="1200329"/>
            </a:xfrm>
            <a:prstGeom prst="rect">
              <a:avLst/>
            </a:prstGeom>
            <a:grp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7200" b="0" i="0" u="none" strike="noStrike" kern="1200" cap="none" spc="0" normalizeH="0" baseline="0" noProof="0" dirty="0">
                  <a:ln>
                    <a:noFill/>
                  </a:ln>
                  <a:solidFill>
                    <a:prstClr val="black"/>
                  </a:solidFill>
                  <a:effectLst/>
                  <a:uLnTx/>
                  <a:uFillTx/>
                  <a:latin typeface="Calibri" panose="020F0502020204030204"/>
                  <a:ea typeface="+mn-ea"/>
                  <a:cs typeface="+mn-cs"/>
                </a:rPr>
                <a:t>9</a:t>
              </a:r>
            </a:p>
          </p:txBody>
        </p:sp>
      </p:grpSp>
      <p:grpSp>
        <p:nvGrpSpPr>
          <p:cNvPr id="74" name="Grupo 12"/>
          <p:cNvGrpSpPr/>
          <p:nvPr/>
        </p:nvGrpSpPr>
        <p:grpSpPr>
          <a:xfrm>
            <a:off x="8232692" y="4475380"/>
            <a:ext cx="1581155" cy="1965772"/>
            <a:chOff x="10002472" y="4475380"/>
            <a:chExt cx="1581155" cy="1965772"/>
          </a:xfrm>
          <a:solidFill>
            <a:srgbClr val="FFFF00"/>
          </a:solidFill>
        </p:grpSpPr>
        <p:sp>
          <p:nvSpPr>
            <p:cNvPr id="75" name="Carta 12"/>
            <p:cNvSpPr/>
            <p:nvPr/>
          </p:nvSpPr>
          <p:spPr>
            <a:xfrm>
              <a:off x="10002472" y="4475380"/>
              <a:ext cx="1581155" cy="1965772"/>
            </a:xfrm>
            <a:prstGeom prst="rect">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6" name="CuadroTexto 75"/>
            <p:cNvSpPr txBox="1"/>
            <p:nvPr/>
          </p:nvSpPr>
          <p:spPr>
            <a:xfrm>
              <a:off x="10314612" y="4861569"/>
              <a:ext cx="1193801" cy="1200329"/>
            </a:xfrm>
            <a:prstGeom prst="rect">
              <a:avLst/>
            </a:prstGeom>
            <a:grp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7200" b="0" i="0" u="none" strike="noStrike" kern="1200" cap="none" spc="0" normalizeH="0" baseline="0" noProof="0" dirty="0">
                  <a:ln>
                    <a:noFill/>
                  </a:ln>
                  <a:solidFill>
                    <a:prstClr val="black"/>
                  </a:solidFill>
                  <a:effectLst/>
                  <a:uLnTx/>
                  <a:uFillTx/>
                  <a:latin typeface="Calibri" panose="020F0502020204030204"/>
                  <a:ea typeface="+mn-ea"/>
                  <a:cs typeface="+mn-cs"/>
                </a:rPr>
                <a:t>12</a:t>
              </a:r>
            </a:p>
          </p:txBody>
        </p:sp>
      </p:grpSp>
      <p:grpSp>
        <p:nvGrpSpPr>
          <p:cNvPr id="83" name="2"/>
          <p:cNvGrpSpPr/>
          <p:nvPr/>
        </p:nvGrpSpPr>
        <p:grpSpPr>
          <a:xfrm>
            <a:off x="4855817" y="445642"/>
            <a:ext cx="1440000" cy="1800000"/>
            <a:chOff x="6625597" y="445642"/>
            <a:chExt cx="1440000" cy="1800000"/>
          </a:xfrm>
        </p:grpSpPr>
        <p:grpSp>
          <p:nvGrpSpPr>
            <p:cNvPr id="20" name="2"/>
            <p:cNvGrpSpPr/>
            <p:nvPr/>
          </p:nvGrpSpPr>
          <p:grpSpPr>
            <a:xfrm>
              <a:off x="6625597" y="445642"/>
              <a:ext cx="1440000" cy="1800000"/>
              <a:chOff x="6625597" y="445642"/>
              <a:chExt cx="1440000" cy="1800000"/>
            </a:xfrm>
          </p:grpSpPr>
          <p:sp>
            <p:nvSpPr>
              <p:cNvPr id="21" name="Carta"/>
              <p:cNvSpPr/>
              <p:nvPr/>
            </p:nvSpPr>
            <p:spPr>
              <a:xfrm>
                <a:off x="6625597" y="445642"/>
                <a:ext cx="1440000" cy="1800000"/>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2" name="CuadroTexto 21"/>
              <p:cNvSpPr txBox="1"/>
              <p:nvPr/>
            </p:nvSpPr>
            <p:spPr>
              <a:xfrm>
                <a:off x="6718801" y="561478"/>
                <a:ext cx="1229710" cy="120032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rPr>
                  <a:t>Move your arms</a:t>
                </a:r>
              </a:p>
            </p:txBody>
          </p:sp>
        </p:grpSp>
        <p:pic>
          <p:nvPicPr>
            <p:cNvPr id="77" name="Move your arms">
              <a:hlinkClick r:id="" action="ppaction://media"/>
            </p:cNvPr>
            <p:cNvPicPr>
              <a:picLocks noChangeAspect="1"/>
            </p:cNvPicPr>
            <p:nvPr>
              <a:audioFile r:link="rId12"/>
              <p:extLst>
                <p:ext uri="{DAA4B4D4-6D71-4841-9C94-3DE7FCFB9230}">
                  <p14:media xmlns:p14="http://schemas.microsoft.com/office/powerpoint/2010/main" r:embed="rId11"/>
                </p:ext>
              </p:extLst>
            </p:nvPr>
          </p:nvPicPr>
          <p:blipFill>
            <a:blip r:embed="rId20"/>
            <a:stretch>
              <a:fillRect/>
            </a:stretch>
          </p:blipFill>
          <p:spPr>
            <a:xfrm>
              <a:off x="7104131" y="1696360"/>
              <a:ext cx="473875" cy="473875"/>
            </a:xfrm>
            <a:prstGeom prst="rect">
              <a:avLst/>
            </a:prstGeom>
          </p:spPr>
        </p:pic>
      </p:grpSp>
      <p:grpSp>
        <p:nvGrpSpPr>
          <p:cNvPr id="84" name="5"/>
          <p:cNvGrpSpPr/>
          <p:nvPr/>
        </p:nvGrpSpPr>
        <p:grpSpPr>
          <a:xfrm>
            <a:off x="3209897" y="2483113"/>
            <a:ext cx="1440000" cy="1800000"/>
            <a:chOff x="4979677" y="2483113"/>
            <a:chExt cx="1440000" cy="1800000"/>
          </a:xfrm>
        </p:grpSpPr>
        <p:grpSp>
          <p:nvGrpSpPr>
            <p:cNvPr id="35" name="5"/>
            <p:cNvGrpSpPr/>
            <p:nvPr/>
          </p:nvGrpSpPr>
          <p:grpSpPr>
            <a:xfrm>
              <a:off x="4979677" y="2483113"/>
              <a:ext cx="1440000" cy="1800000"/>
              <a:chOff x="4979677" y="2483113"/>
              <a:chExt cx="1440000" cy="1800000"/>
            </a:xfrm>
          </p:grpSpPr>
          <p:sp>
            <p:nvSpPr>
              <p:cNvPr id="36" name="Carta"/>
              <p:cNvSpPr/>
              <p:nvPr/>
            </p:nvSpPr>
            <p:spPr>
              <a:xfrm>
                <a:off x="4979677" y="2483113"/>
                <a:ext cx="1440000" cy="1800000"/>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7" name="CuadroTexto 36"/>
              <p:cNvSpPr txBox="1"/>
              <p:nvPr/>
            </p:nvSpPr>
            <p:spPr>
              <a:xfrm>
                <a:off x="5100143" y="2621764"/>
                <a:ext cx="1229710" cy="120032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rPr>
                  <a:t>Stomp your feet</a:t>
                </a:r>
              </a:p>
            </p:txBody>
          </p:sp>
        </p:grpSp>
        <p:pic>
          <p:nvPicPr>
            <p:cNvPr id="78" name="Stomp your feet">
              <a:hlinkClick r:id="" action="ppaction://media"/>
            </p:cNvPr>
            <p:cNvPicPr>
              <a:picLocks noChangeAspect="1"/>
            </p:cNvPicPr>
            <p:nvPr>
              <a:audioFile r:link="rId10"/>
              <p:extLst>
                <p:ext uri="{DAA4B4D4-6D71-4841-9C94-3DE7FCFB9230}">
                  <p14:media xmlns:p14="http://schemas.microsoft.com/office/powerpoint/2010/main" r:embed="rId9"/>
                </p:ext>
              </p:extLst>
            </p:nvPr>
          </p:nvPicPr>
          <p:blipFill>
            <a:blip r:embed="rId20"/>
            <a:stretch>
              <a:fillRect/>
            </a:stretch>
          </p:blipFill>
          <p:spPr>
            <a:xfrm>
              <a:off x="5497183" y="3729483"/>
              <a:ext cx="475914" cy="475914"/>
            </a:xfrm>
            <a:prstGeom prst="rect">
              <a:avLst/>
            </a:prstGeom>
          </p:spPr>
        </p:pic>
      </p:grpSp>
      <p:grpSp>
        <p:nvGrpSpPr>
          <p:cNvPr id="85" name="7"/>
          <p:cNvGrpSpPr/>
          <p:nvPr/>
        </p:nvGrpSpPr>
        <p:grpSpPr>
          <a:xfrm>
            <a:off x="6615820" y="2483113"/>
            <a:ext cx="1440000" cy="1800000"/>
            <a:chOff x="8385600" y="2483113"/>
            <a:chExt cx="1440000" cy="1800000"/>
          </a:xfrm>
        </p:grpSpPr>
        <p:grpSp>
          <p:nvGrpSpPr>
            <p:cNvPr id="23" name="7"/>
            <p:cNvGrpSpPr/>
            <p:nvPr/>
          </p:nvGrpSpPr>
          <p:grpSpPr>
            <a:xfrm>
              <a:off x="8385600" y="2483113"/>
              <a:ext cx="1440000" cy="1800000"/>
              <a:chOff x="8385600" y="2483113"/>
              <a:chExt cx="1440000" cy="1800000"/>
            </a:xfrm>
          </p:grpSpPr>
          <p:sp>
            <p:nvSpPr>
              <p:cNvPr id="24" name="Carta"/>
              <p:cNvSpPr/>
              <p:nvPr/>
            </p:nvSpPr>
            <p:spPr>
              <a:xfrm>
                <a:off x="8385600" y="2483113"/>
                <a:ext cx="1440000" cy="1800000"/>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5" name="CuadroTexto 24"/>
              <p:cNvSpPr txBox="1"/>
              <p:nvPr/>
            </p:nvSpPr>
            <p:spPr>
              <a:xfrm>
                <a:off x="8511146" y="2598024"/>
                <a:ext cx="1229710" cy="120032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rPr>
                  <a:t>Clap your hands</a:t>
                </a:r>
              </a:p>
            </p:txBody>
          </p:sp>
        </p:grpSp>
        <p:pic>
          <p:nvPicPr>
            <p:cNvPr id="79" name="Clap your hands">
              <a:hlinkClick r:id="" action="ppaction://media"/>
            </p:cNvPr>
            <p:cNvPicPr>
              <a:picLocks noChangeAspect="1"/>
            </p:cNvPicPr>
            <p:nvPr>
              <a:audioFile r:link="rId8"/>
              <p:extLst>
                <p:ext uri="{DAA4B4D4-6D71-4841-9C94-3DE7FCFB9230}">
                  <p14:media xmlns:p14="http://schemas.microsoft.com/office/powerpoint/2010/main" r:embed="rId7"/>
                </p:ext>
              </p:extLst>
            </p:nvPr>
          </p:nvPicPr>
          <p:blipFill>
            <a:blip r:embed="rId20"/>
            <a:stretch>
              <a:fillRect/>
            </a:stretch>
          </p:blipFill>
          <p:spPr>
            <a:xfrm>
              <a:off x="8861428" y="3699987"/>
              <a:ext cx="538782" cy="538782"/>
            </a:xfrm>
            <a:prstGeom prst="rect">
              <a:avLst/>
            </a:prstGeom>
          </p:spPr>
        </p:pic>
      </p:grpSp>
      <p:grpSp>
        <p:nvGrpSpPr>
          <p:cNvPr id="86" name="8"/>
          <p:cNvGrpSpPr/>
          <p:nvPr/>
        </p:nvGrpSpPr>
        <p:grpSpPr>
          <a:xfrm>
            <a:off x="8275556" y="2483113"/>
            <a:ext cx="1440000" cy="1800000"/>
            <a:chOff x="10045336" y="2483113"/>
            <a:chExt cx="1440000" cy="1800000"/>
          </a:xfrm>
        </p:grpSpPr>
        <p:grpSp>
          <p:nvGrpSpPr>
            <p:cNvPr id="32" name="8"/>
            <p:cNvGrpSpPr/>
            <p:nvPr/>
          </p:nvGrpSpPr>
          <p:grpSpPr>
            <a:xfrm>
              <a:off x="10045336" y="2483113"/>
              <a:ext cx="1440000" cy="1800000"/>
              <a:chOff x="10045336" y="2483113"/>
              <a:chExt cx="1440000" cy="1800000"/>
            </a:xfrm>
          </p:grpSpPr>
          <p:sp>
            <p:nvSpPr>
              <p:cNvPr id="33" name="Carta"/>
              <p:cNvSpPr/>
              <p:nvPr/>
            </p:nvSpPr>
            <p:spPr>
              <a:xfrm>
                <a:off x="10045336" y="2483113"/>
                <a:ext cx="1440000" cy="1800000"/>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4" name="CuadroTexto 33"/>
              <p:cNvSpPr txBox="1"/>
              <p:nvPr/>
            </p:nvSpPr>
            <p:spPr>
              <a:xfrm>
                <a:off x="10145406" y="2644724"/>
                <a:ext cx="1229710" cy="120032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rPr>
                  <a:t>Touch your nose</a:t>
                </a:r>
              </a:p>
            </p:txBody>
          </p:sp>
        </p:grpSp>
        <p:pic>
          <p:nvPicPr>
            <p:cNvPr id="80" name="Touch your nose">
              <a:hlinkClick r:id="" action="ppaction://media"/>
            </p:cNvPr>
            <p:cNvPicPr>
              <a:picLocks noChangeAspect="1"/>
            </p:cNvPicPr>
            <p:nvPr>
              <a:audioFile r:link="rId6"/>
              <p:extLst>
                <p:ext uri="{DAA4B4D4-6D71-4841-9C94-3DE7FCFB9230}">
                  <p14:media xmlns:p14="http://schemas.microsoft.com/office/powerpoint/2010/main" r:embed="rId5"/>
                </p:ext>
              </p:extLst>
            </p:nvPr>
          </p:nvPicPr>
          <p:blipFill>
            <a:blip r:embed="rId20"/>
            <a:stretch>
              <a:fillRect/>
            </a:stretch>
          </p:blipFill>
          <p:spPr>
            <a:xfrm>
              <a:off x="10480863" y="3737078"/>
              <a:ext cx="479616" cy="479616"/>
            </a:xfrm>
            <a:prstGeom prst="rect">
              <a:avLst/>
            </a:prstGeom>
          </p:spPr>
        </p:pic>
      </p:grpSp>
      <p:grpSp>
        <p:nvGrpSpPr>
          <p:cNvPr id="87" name="10"/>
          <p:cNvGrpSpPr/>
          <p:nvPr/>
        </p:nvGrpSpPr>
        <p:grpSpPr>
          <a:xfrm>
            <a:off x="4855816" y="4520584"/>
            <a:ext cx="1440000" cy="1800000"/>
            <a:chOff x="6625596" y="4520584"/>
            <a:chExt cx="1440000" cy="1800000"/>
          </a:xfrm>
        </p:grpSpPr>
        <p:grpSp>
          <p:nvGrpSpPr>
            <p:cNvPr id="26" name="10"/>
            <p:cNvGrpSpPr/>
            <p:nvPr/>
          </p:nvGrpSpPr>
          <p:grpSpPr>
            <a:xfrm>
              <a:off x="6625596" y="4520584"/>
              <a:ext cx="1440000" cy="1800000"/>
              <a:chOff x="6625596" y="4520584"/>
              <a:chExt cx="1440000" cy="1800000"/>
            </a:xfrm>
          </p:grpSpPr>
          <p:sp>
            <p:nvSpPr>
              <p:cNvPr id="27" name="Carta"/>
              <p:cNvSpPr/>
              <p:nvPr/>
            </p:nvSpPr>
            <p:spPr>
              <a:xfrm>
                <a:off x="6625596" y="4520584"/>
                <a:ext cx="1440000" cy="1800000"/>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8" name="CuadroTexto 27"/>
              <p:cNvSpPr txBox="1"/>
              <p:nvPr/>
            </p:nvSpPr>
            <p:spPr>
              <a:xfrm>
                <a:off x="6734246" y="4658418"/>
                <a:ext cx="1229710" cy="120032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rPr>
                  <a:t>Wiggle your fingers</a:t>
                </a:r>
              </a:p>
            </p:txBody>
          </p:sp>
        </p:grpSp>
        <p:pic>
          <p:nvPicPr>
            <p:cNvPr id="81" name="Wiggle your fingers">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20"/>
            <a:stretch>
              <a:fillRect/>
            </a:stretch>
          </p:blipFill>
          <p:spPr>
            <a:xfrm>
              <a:off x="7114726" y="5789364"/>
              <a:ext cx="468749" cy="468749"/>
            </a:xfrm>
            <a:prstGeom prst="rect">
              <a:avLst/>
            </a:prstGeom>
          </p:spPr>
        </p:pic>
      </p:grpSp>
      <p:grpSp>
        <p:nvGrpSpPr>
          <p:cNvPr id="88" name="11"/>
          <p:cNvGrpSpPr/>
          <p:nvPr/>
        </p:nvGrpSpPr>
        <p:grpSpPr>
          <a:xfrm>
            <a:off x="6615820" y="4520584"/>
            <a:ext cx="1440000" cy="1800000"/>
            <a:chOff x="8385600" y="4520584"/>
            <a:chExt cx="1440000" cy="1800000"/>
          </a:xfrm>
        </p:grpSpPr>
        <p:grpSp>
          <p:nvGrpSpPr>
            <p:cNvPr id="29" name="11"/>
            <p:cNvGrpSpPr/>
            <p:nvPr/>
          </p:nvGrpSpPr>
          <p:grpSpPr>
            <a:xfrm>
              <a:off x="8385600" y="4520584"/>
              <a:ext cx="1440000" cy="1800000"/>
              <a:chOff x="8385600" y="4520584"/>
              <a:chExt cx="1440000" cy="1800000"/>
            </a:xfrm>
          </p:grpSpPr>
          <p:sp>
            <p:nvSpPr>
              <p:cNvPr id="30" name="Carta"/>
              <p:cNvSpPr/>
              <p:nvPr/>
            </p:nvSpPr>
            <p:spPr>
              <a:xfrm>
                <a:off x="8385600" y="4520584"/>
                <a:ext cx="1440000" cy="1800000"/>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1" name="CuadroTexto 30"/>
              <p:cNvSpPr txBox="1"/>
              <p:nvPr/>
            </p:nvSpPr>
            <p:spPr>
              <a:xfrm>
                <a:off x="8499103" y="4625546"/>
                <a:ext cx="1229710" cy="120032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rPr>
                  <a:t>Touch your ears</a:t>
                </a:r>
              </a:p>
            </p:txBody>
          </p:sp>
        </p:grpSp>
        <p:pic>
          <p:nvPicPr>
            <p:cNvPr id="82" name="Touch your ear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20"/>
            <a:stretch>
              <a:fillRect/>
            </a:stretch>
          </p:blipFill>
          <p:spPr>
            <a:xfrm>
              <a:off x="8896849" y="5705235"/>
              <a:ext cx="503361" cy="503361"/>
            </a:xfrm>
            <a:prstGeom prst="rect">
              <a:avLst/>
            </a:prstGeom>
          </p:spPr>
        </p:pic>
      </p:grpSp>
      <p:grpSp>
        <p:nvGrpSpPr>
          <p:cNvPr id="44" name="Grupo 2"/>
          <p:cNvGrpSpPr/>
          <p:nvPr/>
        </p:nvGrpSpPr>
        <p:grpSpPr>
          <a:xfrm>
            <a:off x="4851906" y="362756"/>
            <a:ext cx="1581155" cy="1965772"/>
            <a:chOff x="6621686" y="362756"/>
            <a:chExt cx="1581155" cy="1965772"/>
          </a:xfrm>
          <a:solidFill>
            <a:srgbClr val="FFFF00"/>
          </a:solidFill>
        </p:grpSpPr>
        <p:sp>
          <p:nvSpPr>
            <p:cNvPr id="45" name="Carta 2"/>
            <p:cNvSpPr/>
            <p:nvPr/>
          </p:nvSpPr>
          <p:spPr>
            <a:xfrm>
              <a:off x="6621686" y="362756"/>
              <a:ext cx="1581155" cy="1965772"/>
            </a:xfrm>
            <a:prstGeom prst="rect">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6" name="CuadroTexto 45"/>
            <p:cNvSpPr txBox="1"/>
            <p:nvPr/>
          </p:nvSpPr>
          <p:spPr>
            <a:xfrm>
              <a:off x="7017104" y="745477"/>
              <a:ext cx="956872" cy="1200329"/>
            </a:xfrm>
            <a:prstGeom prst="rect">
              <a:avLst/>
            </a:prstGeom>
            <a:grp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7200" b="0" i="0" u="none" strike="noStrike" kern="1200" cap="none" spc="0" normalizeH="0" baseline="0" noProof="0" dirty="0">
                  <a:ln>
                    <a:noFill/>
                  </a:ln>
                  <a:solidFill>
                    <a:prstClr val="black"/>
                  </a:solidFill>
                  <a:effectLst/>
                  <a:uLnTx/>
                  <a:uFillTx/>
                  <a:latin typeface="Calibri" panose="020F0502020204030204"/>
                  <a:ea typeface="+mn-ea"/>
                  <a:cs typeface="+mn-cs"/>
                </a:rPr>
                <a:t>2</a:t>
              </a:r>
            </a:p>
          </p:txBody>
        </p:sp>
      </p:grpSp>
      <p:grpSp>
        <p:nvGrpSpPr>
          <p:cNvPr id="53" name="Grupo 5"/>
          <p:cNvGrpSpPr/>
          <p:nvPr/>
        </p:nvGrpSpPr>
        <p:grpSpPr>
          <a:xfrm>
            <a:off x="3159450" y="2419068"/>
            <a:ext cx="1581155" cy="1965772"/>
            <a:chOff x="4929230" y="2419068"/>
            <a:chExt cx="1581155" cy="1965772"/>
          </a:xfrm>
          <a:solidFill>
            <a:srgbClr val="FFFF00"/>
          </a:solidFill>
        </p:grpSpPr>
        <p:sp>
          <p:nvSpPr>
            <p:cNvPr id="54" name="Carta 5"/>
            <p:cNvSpPr/>
            <p:nvPr/>
          </p:nvSpPr>
          <p:spPr>
            <a:xfrm>
              <a:off x="4929230" y="2419068"/>
              <a:ext cx="1581155" cy="1965772"/>
            </a:xfrm>
            <a:prstGeom prst="rect">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5" name="CuadroTexto 54"/>
            <p:cNvSpPr txBox="1"/>
            <p:nvPr/>
          </p:nvSpPr>
          <p:spPr>
            <a:xfrm>
              <a:off x="5320145" y="2830051"/>
              <a:ext cx="956872" cy="1200329"/>
            </a:xfrm>
            <a:prstGeom prst="rect">
              <a:avLst/>
            </a:prstGeom>
            <a:grp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7200" b="0" i="0" u="none" strike="noStrike" kern="1200" cap="none" spc="0" normalizeH="0" baseline="0" noProof="0" dirty="0">
                  <a:ln>
                    <a:noFill/>
                  </a:ln>
                  <a:solidFill>
                    <a:prstClr val="black"/>
                  </a:solidFill>
                  <a:effectLst/>
                  <a:uLnTx/>
                  <a:uFillTx/>
                  <a:latin typeface="Calibri" panose="020F0502020204030204"/>
                  <a:ea typeface="+mn-ea"/>
                  <a:cs typeface="+mn-cs"/>
                </a:rPr>
                <a:t>5</a:t>
              </a:r>
            </a:p>
          </p:txBody>
        </p:sp>
      </p:grpSp>
      <p:grpSp>
        <p:nvGrpSpPr>
          <p:cNvPr id="59" name="Grupo 7"/>
          <p:cNvGrpSpPr/>
          <p:nvPr/>
        </p:nvGrpSpPr>
        <p:grpSpPr>
          <a:xfrm>
            <a:off x="6546634" y="2419068"/>
            <a:ext cx="1581155" cy="1965772"/>
            <a:chOff x="8316414" y="2419068"/>
            <a:chExt cx="1581155" cy="1965772"/>
          </a:xfrm>
          <a:solidFill>
            <a:srgbClr val="FFFF00"/>
          </a:solidFill>
        </p:grpSpPr>
        <p:sp>
          <p:nvSpPr>
            <p:cNvPr id="60" name="Carta 7"/>
            <p:cNvSpPr/>
            <p:nvPr/>
          </p:nvSpPr>
          <p:spPr>
            <a:xfrm>
              <a:off x="8316414" y="2419068"/>
              <a:ext cx="1581155" cy="1965772"/>
            </a:xfrm>
            <a:prstGeom prst="rect">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1" name="CuadroTexto 60"/>
            <p:cNvSpPr txBox="1"/>
            <p:nvPr/>
          </p:nvSpPr>
          <p:spPr>
            <a:xfrm>
              <a:off x="8802882" y="2801789"/>
              <a:ext cx="956872" cy="1200329"/>
            </a:xfrm>
            <a:prstGeom prst="rect">
              <a:avLst/>
            </a:prstGeom>
            <a:grp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7200" b="0" i="0" u="none" strike="noStrike" kern="1200" cap="none" spc="0" normalizeH="0" baseline="0" noProof="0" dirty="0">
                  <a:ln>
                    <a:noFill/>
                  </a:ln>
                  <a:solidFill>
                    <a:prstClr val="black"/>
                  </a:solidFill>
                  <a:effectLst/>
                  <a:uLnTx/>
                  <a:uFillTx/>
                  <a:latin typeface="Calibri" panose="020F0502020204030204"/>
                  <a:ea typeface="+mn-ea"/>
                  <a:cs typeface="+mn-cs"/>
                </a:rPr>
                <a:t>7</a:t>
              </a:r>
            </a:p>
          </p:txBody>
        </p:sp>
      </p:grpSp>
      <p:grpSp>
        <p:nvGrpSpPr>
          <p:cNvPr id="62" name="Grupo 8"/>
          <p:cNvGrpSpPr/>
          <p:nvPr/>
        </p:nvGrpSpPr>
        <p:grpSpPr>
          <a:xfrm>
            <a:off x="8232692" y="2419068"/>
            <a:ext cx="1581155" cy="1965772"/>
            <a:chOff x="10002472" y="2419068"/>
            <a:chExt cx="1581155" cy="1965772"/>
          </a:xfrm>
          <a:solidFill>
            <a:srgbClr val="FFFF00"/>
          </a:solidFill>
        </p:grpSpPr>
        <p:sp>
          <p:nvSpPr>
            <p:cNvPr id="63" name="Carta 8"/>
            <p:cNvSpPr/>
            <p:nvPr/>
          </p:nvSpPr>
          <p:spPr>
            <a:xfrm>
              <a:off x="10002472" y="2419068"/>
              <a:ext cx="1581155" cy="1965772"/>
            </a:xfrm>
            <a:prstGeom prst="rect">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4" name="CuadroTexto 63"/>
            <p:cNvSpPr txBox="1"/>
            <p:nvPr/>
          </p:nvSpPr>
          <p:spPr>
            <a:xfrm>
              <a:off x="10430988" y="2751107"/>
              <a:ext cx="956872" cy="1200329"/>
            </a:xfrm>
            <a:prstGeom prst="rect">
              <a:avLst/>
            </a:prstGeom>
            <a:grp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7200" b="0" i="0" u="none" strike="noStrike" kern="1200" cap="none" spc="0" normalizeH="0" baseline="0" noProof="0" dirty="0">
                  <a:ln>
                    <a:noFill/>
                  </a:ln>
                  <a:solidFill>
                    <a:prstClr val="black"/>
                  </a:solidFill>
                  <a:effectLst/>
                  <a:uLnTx/>
                  <a:uFillTx/>
                  <a:latin typeface="Calibri" panose="020F0502020204030204"/>
                  <a:ea typeface="+mn-ea"/>
                  <a:cs typeface="+mn-cs"/>
                </a:rPr>
                <a:t>8</a:t>
              </a:r>
            </a:p>
          </p:txBody>
        </p:sp>
      </p:grpSp>
      <p:grpSp>
        <p:nvGrpSpPr>
          <p:cNvPr id="68" name="Grupo 10"/>
          <p:cNvGrpSpPr/>
          <p:nvPr/>
        </p:nvGrpSpPr>
        <p:grpSpPr>
          <a:xfrm>
            <a:off x="4851905" y="4475380"/>
            <a:ext cx="1581155" cy="1965772"/>
            <a:chOff x="6621685" y="4475380"/>
            <a:chExt cx="1581155" cy="1965772"/>
          </a:xfrm>
          <a:solidFill>
            <a:srgbClr val="FFFF00"/>
          </a:solidFill>
        </p:grpSpPr>
        <p:sp>
          <p:nvSpPr>
            <p:cNvPr id="69" name="Carta 10"/>
            <p:cNvSpPr/>
            <p:nvPr/>
          </p:nvSpPr>
          <p:spPr>
            <a:xfrm>
              <a:off x="6621685" y="4475380"/>
              <a:ext cx="1581155" cy="1965772"/>
            </a:xfrm>
            <a:prstGeom prst="rect">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0" name="CuadroTexto 69"/>
            <p:cNvSpPr txBox="1"/>
            <p:nvPr/>
          </p:nvSpPr>
          <p:spPr>
            <a:xfrm>
              <a:off x="6794667" y="4858101"/>
              <a:ext cx="1158358" cy="1200329"/>
            </a:xfrm>
            <a:prstGeom prst="rect">
              <a:avLst/>
            </a:prstGeom>
            <a:grp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7200" b="0" i="0" u="none" strike="noStrike" kern="1200" cap="none" spc="0" normalizeH="0" baseline="0" noProof="0" dirty="0">
                  <a:ln>
                    <a:noFill/>
                  </a:ln>
                  <a:solidFill>
                    <a:prstClr val="black"/>
                  </a:solidFill>
                  <a:effectLst/>
                  <a:uLnTx/>
                  <a:uFillTx/>
                  <a:latin typeface="Calibri" panose="020F0502020204030204"/>
                  <a:ea typeface="+mn-ea"/>
                  <a:cs typeface="+mn-cs"/>
                </a:rPr>
                <a:t>10</a:t>
              </a:r>
            </a:p>
          </p:txBody>
        </p:sp>
      </p:grpSp>
      <p:grpSp>
        <p:nvGrpSpPr>
          <p:cNvPr id="71" name="Grupo 11"/>
          <p:cNvGrpSpPr/>
          <p:nvPr/>
        </p:nvGrpSpPr>
        <p:grpSpPr>
          <a:xfrm>
            <a:off x="6546634" y="4475380"/>
            <a:ext cx="1581155" cy="1965772"/>
            <a:chOff x="8316414" y="4475380"/>
            <a:chExt cx="1581155" cy="1965772"/>
          </a:xfrm>
          <a:solidFill>
            <a:srgbClr val="FFFF00"/>
          </a:solidFill>
        </p:grpSpPr>
        <p:sp>
          <p:nvSpPr>
            <p:cNvPr id="72" name="Carta 11"/>
            <p:cNvSpPr/>
            <p:nvPr/>
          </p:nvSpPr>
          <p:spPr>
            <a:xfrm>
              <a:off x="8316414" y="4475380"/>
              <a:ext cx="1581155" cy="1965772"/>
            </a:xfrm>
            <a:prstGeom prst="rect">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3" name="CuadroTexto 72"/>
            <p:cNvSpPr txBox="1"/>
            <p:nvPr/>
          </p:nvSpPr>
          <p:spPr>
            <a:xfrm>
              <a:off x="8579965" y="4858101"/>
              <a:ext cx="1293630" cy="1200329"/>
            </a:xfrm>
            <a:prstGeom prst="rect">
              <a:avLst/>
            </a:prstGeom>
            <a:grp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7200" b="0" i="0" u="none" strike="noStrike" kern="1200" cap="none" spc="0" normalizeH="0" baseline="0" noProof="0" dirty="0">
                  <a:ln>
                    <a:noFill/>
                  </a:ln>
                  <a:solidFill>
                    <a:prstClr val="black"/>
                  </a:solidFill>
                  <a:effectLst/>
                  <a:uLnTx/>
                  <a:uFillTx/>
                  <a:latin typeface="Calibri" panose="020F0502020204030204"/>
                  <a:ea typeface="+mn-ea"/>
                  <a:cs typeface="+mn-cs"/>
                </a:rPr>
                <a:t>11</a:t>
              </a:r>
            </a:p>
          </p:txBody>
        </p:sp>
      </p:grpSp>
    </p:spTree>
    <p:extLst>
      <p:ext uri="{BB962C8B-B14F-4D97-AF65-F5344CB8AC3E}">
        <p14:creationId xmlns:p14="http://schemas.microsoft.com/office/powerpoint/2010/main" val="2986688544"/>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1"/>
                    </p:tgtEl>
                  </p:cond>
                </p:stCondLst>
                <p:endSync evt="end" delay="0">
                  <p:rtn val="all"/>
                </p:endSync>
                <p:childTnLst>
                  <p:par>
                    <p:cTn id="3" fill="hold">
                      <p:stCondLst>
                        <p:cond delay="0"/>
                      </p:stCondLst>
                      <p:childTnLst>
                        <p:par>
                          <p:cTn id="4" fill="hold">
                            <p:stCondLst>
                              <p:cond delay="0"/>
                            </p:stCondLst>
                            <p:childTnLst>
                              <p:par>
                                <p:cTn id="5" presetID="10" presetClass="exit" presetSubtype="0" fill="hold" nodeType="clickEffect">
                                  <p:stCondLst>
                                    <p:cond delay="0"/>
                                  </p:stCondLst>
                                  <p:childTnLst>
                                    <p:animEffect transition="out" filter="fade">
                                      <p:cBhvr>
                                        <p:cTn id="6" dur="500"/>
                                        <p:tgtEl>
                                          <p:spTgt spid="41"/>
                                        </p:tgtEl>
                                      </p:cBhvr>
                                    </p:animEffect>
                                    <p:set>
                                      <p:cBhvr>
                                        <p:cTn id="7" dur="1" fill="hold">
                                          <p:stCondLst>
                                            <p:cond delay="499"/>
                                          </p:stCondLst>
                                        </p:cTn>
                                        <p:tgtEl>
                                          <p:spTgt spid="41"/>
                                        </p:tgtEl>
                                        <p:attrNameLst>
                                          <p:attrName>style.visibility</p:attrName>
                                        </p:attrNameLst>
                                      </p:cBhvr>
                                      <p:to>
                                        <p:strVal val="hidden"/>
                                      </p:to>
                                    </p:set>
                                  </p:childTnLst>
                                </p:cTn>
                              </p:par>
                            </p:childTnLst>
                          </p:cTn>
                        </p:par>
                      </p:childTnLst>
                    </p:cTn>
                  </p:par>
                </p:childTnLst>
              </p:cTn>
              <p:nextCondLst>
                <p:cond evt="onClick" delay="0">
                  <p:tgtEl>
                    <p:spTgt spid="41"/>
                  </p:tgtEl>
                </p:cond>
              </p:nextCondLst>
            </p:seq>
            <p:seq concurrent="1" nextAc="seek">
              <p:cTn id="8" restart="whenNotActive" fill="hold" evtFilter="cancelBubble" nodeType="interactiveSeq">
                <p:stCondLst>
                  <p:cond evt="onClick" delay="0">
                    <p:tgtEl>
                      <p:spTgt spid="11"/>
                    </p:tgtEl>
                  </p:cond>
                </p:stCondLst>
                <p:endSync evt="end" delay="0">
                  <p:rtn val="all"/>
                </p:endSync>
                <p:childTnLst>
                  <p:par>
                    <p:cTn id="9" fill="hold">
                      <p:stCondLst>
                        <p:cond delay="0"/>
                      </p:stCondLst>
                      <p:childTnLst>
                        <p:par>
                          <p:cTn id="10" fill="hold">
                            <p:stCondLst>
                              <p:cond delay="0"/>
                            </p:stCondLst>
                            <p:childTnLst>
                              <p:par>
                                <p:cTn id="11" presetID="10" presetClass="entr" presetSubtype="0" fill="hold" nodeType="clickEffect">
                                  <p:stCondLst>
                                    <p:cond delay="0"/>
                                  </p:stCondLst>
                                  <p:childTnLst>
                                    <p:set>
                                      <p:cBhvr>
                                        <p:cTn id="12" dur="1" fill="hold">
                                          <p:stCondLst>
                                            <p:cond delay="0"/>
                                          </p:stCondLst>
                                        </p:cTn>
                                        <p:tgtEl>
                                          <p:spTgt spid="41"/>
                                        </p:tgtEl>
                                        <p:attrNameLst>
                                          <p:attrName>style.visibility</p:attrName>
                                        </p:attrNameLst>
                                      </p:cBhvr>
                                      <p:to>
                                        <p:strVal val="visible"/>
                                      </p:to>
                                    </p:set>
                                    <p:animEffect transition="in" filter="fade">
                                      <p:cBhvr>
                                        <p:cTn id="13" dur="500"/>
                                        <p:tgtEl>
                                          <p:spTgt spid="41"/>
                                        </p:tgtEl>
                                      </p:cBhvr>
                                    </p:animEffect>
                                  </p:childTnLst>
                                </p:cTn>
                              </p:par>
                            </p:childTnLst>
                          </p:cTn>
                        </p:par>
                      </p:childTnLst>
                    </p:cTn>
                  </p:par>
                </p:childTnLst>
              </p:cTn>
              <p:nextCondLst>
                <p:cond evt="onClick" delay="0">
                  <p:tgtEl>
                    <p:spTgt spid="11"/>
                  </p:tgtEl>
                </p:cond>
              </p:nextCondLst>
            </p:seq>
            <p:seq concurrent="1" nextAc="seek">
              <p:cTn id="14" restart="whenNotActive" fill="hold" evtFilter="cancelBubble" nodeType="interactiveSeq">
                <p:stCondLst>
                  <p:cond evt="onClick" delay="0">
                    <p:tgtEl>
                      <p:spTgt spid="74"/>
                    </p:tgtEl>
                  </p:cond>
                </p:stCondLst>
                <p:endSync evt="end" delay="0">
                  <p:rtn val="all"/>
                </p:endSync>
                <p:childTnLst>
                  <p:par>
                    <p:cTn id="15" fill="hold">
                      <p:stCondLst>
                        <p:cond delay="0"/>
                      </p:stCondLst>
                      <p:childTnLst>
                        <p:par>
                          <p:cTn id="16" fill="hold">
                            <p:stCondLst>
                              <p:cond delay="0"/>
                            </p:stCondLst>
                            <p:childTnLst>
                              <p:par>
                                <p:cTn id="17" presetID="10" presetClass="exit" presetSubtype="0" fill="hold" nodeType="clickEffect">
                                  <p:stCondLst>
                                    <p:cond delay="0"/>
                                  </p:stCondLst>
                                  <p:childTnLst>
                                    <p:animEffect transition="out" filter="fade">
                                      <p:cBhvr>
                                        <p:cTn id="18" dur="500"/>
                                        <p:tgtEl>
                                          <p:spTgt spid="74"/>
                                        </p:tgtEl>
                                      </p:cBhvr>
                                    </p:animEffect>
                                    <p:set>
                                      <p:cBhvr>
                                        <p:cTn id="19" dur="1" fill="hold">
                                          <p:stCondLst>
                                            <p:cond delay="499"/>
                                          </p:stCondLst>
                                        </p:cTn>
                                        <p:tgtEl>
                                          <p:spTgt spid="74"/>
                                        </p:tgtEl>
                                        <p:attrNameLst>
                                          <p:attrName>style.visibility</p:attrName>
                                        </p:attrNameLst>
                                      </p:cBhvr>
                                      <p:to>
                                        <p:strVal val="hidden"/>
                                      </p:to>
                                    </p:set>
                                  </p:childTnLst>
                                </p:cTn>
                              </p:par>
                            </p:childTnLst>
                          </p:cTn>
                        </p:par>
                      </p:childTnLst>
                    </p:cTn>
                  </p:par>
                </p:childTnLst>
              </p:cTn>
              <p:nextCondLst>
                <p:cond evt="onClick" delay="0">
                  <p:tgtEl>
                    <p:spTgt spid="74"/>
                  </p:tgtEl>
                </p:cond>
              </p:nextCondLst>
            </p:seq>
            <p:seq concurrent="1" nextAc="seek">
              <p:cTn id="20" restart="whenNotActive" fill="hold" evtFilter="cancelBubble" nodeType="interactiveSeq">
                <p:stCondLst>
                  <p:cond evt="onClick" delay="0">
                    <p:tgtEl>
                      <p:spTgt spid="2"/>
                    </p:tgtEl>
                  </p:cond>
                </p:stCondLst>
                <p:endSync evt="end" delay="0">
                  <p:rtn val="all"/>
                </p:endSync>
                <p:childTnLst>
                  <p:par>
                    <p:cTn id="21" fill="hold">
                      <p:stCondLst>
                        <p:cond delay="0"/>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74"/>
                                        </p:tgtEl>
                                        <p:attrNameLst>
                                          <p:attrName>style.visibility</p:attrName>
                                        </p:attrNameLst>
                                      </p:cBhvr>
                                      <p:to>
                                        <p:strVal val="visible"/>
                                      </p:to>
                                    </p:set>
                                    <p:animEffect transition="in" filter="fade">
                                      <p:cBhvr>
                                        <p:cTn id="25" dur="500"/>
                                        <p:tgtEl>
                                          <p:spTgt spid="74"/>
                                        </p:tgtEl>
                                      </p:cBhvr>
                                    </p:animEffect>
                                  </p:childTnLst>
                                </p:cTn>
                              </p:par>
                            </p:childTnLst>
                          </p:cTn>
                        </p:par>
                      </p:childTnLst>
                    </p:cTn>
                  </p:par>
                </p:childTnLst>
              </p:cTn>
              <p:nextCondLst>
                <p:cond evt="onClick" delay="0">
                  <p:tgtEl>
                    <p:spTgt spid="2"/>
                  </p:tgtEl>
                </p:cond>
              </p:nextCondLst>
            </p:seq>
            <p:seq concurrent="1" nextAc="seek">
              <p:cTn id="26" restart="whenNotActive" fill="hold" evtFilter="cancelBubble" nodeType="interactiveSeq">
                <p:stCondLst>
                  <p:cond evt="onClick" delay="0">
                    <p:tgtEl>
                      <p:spTgt spid="47"/>
                    </p:tgtEl>
                  </p:cond>
                </p:stCondLst>
                <p:endSync evt="end" delay="0">
                  <p:rtn val="all"/>
                </p:endSync>
                <p:childTnLst>
                  <p:par>
                    <p:cTn id="27" fill="hold">
                      <p:stCondLst>
                        <p:cond delay="0"/>
                      </p:stCondLst>
                      <p:childTnLst>
                        <p:par>
                          <p:cTn id="28" fill="hold">
                            <p:stCondLst>
                              <p:cond delay="0"/>
                            </p:stCondLst>
                            <p:childTnLst>
                              <p:par>
                                <p:cTn id="29" presetID="10" presetClass="exit" presetSubtype="0" fill="hold" nodeType="clickEffect">
                                  <p:stCondLst>
                                    <p:cond delay="0"/>
                                  </p:stCondLst>
                                  <p:childTnLst>
                                    <p:animEffect transition="out" filter="fade">
                                      <p:cBhvr>
                                        <p:cTn id="30" dur="500"/>
                                        <p:tgtEl>
                                          <p:spTgt spid="47"/>
                                        </p:tgtEl>
                                      </p:cBhvr>
                                    </p:animEffect>
                                    <p:set>
                                      <p:cBhvr>
                                        <p:cTn id="31" dur="1" fill="hold">
                                          <p:stCondLst>
                                            <p:cond delay="499"/>
                                          </p:stCondLst>
                                        </p:cTn>
                                        <p:tgtEl>
                                          <p:spTgt spid="47"/>
                                        </p:tgtEl>
                                        <p:attrNameLst>
                                          <p:attrName>style.visibility</p:attrName>
                                        </p:attrNameLst>
                                      </p:cBhvr>
                                      <p:to>
                                        <p:strVal val="hidden"/>
                                      </p:to>
                                    </p:set>
                                  </p:childTnLst>
                                </p:cTn>
                              </p:par>
                            </p:childTnLst>
                          </p:cTn>
                        </p:par>
                      </p:childTnLst>
                    </p:cTn>
                  </p:par>
                </p:childTnLst>
              </p:cTn>
              <p:nextCondLst>
                <p:cond evt="onClick" delay="0">
                  <p:tgtEl>
                    <p:spTgt spid="47"/>
                  </p:tgtEl>
                </p:cond>
              </p:nextCondLst>
            </p:seq>
            <p:seq concurrent="1" nextAc="seek">
              <p:cTn id="32" restart="whenNotActive" fill="hold" evtFilter="cancelBubble" nodeType="interactiveSeq">
                <p:stCondLst>
                  <p:cond evt="onClick" delay="0">
                    <p:tgtEl>
                      <p:spTgt spid="17"/>
                    </p:tgtEl>
                  </p:cond>
                </p:stCondLst>
                <p:endSync evt="end" delay="0">
                  <p:rtn val="all"/>
                </p:endSync>
                <p:childTnLst>
                  <p:par>
                    <p:cTn id="33" fill="hold">
                      <p:stCondLst>
                        <p:cond delay="0"/>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47"/>
                                        </p:tgtEl>
                                        <p:attrNameLst>
                                          <p:attrName>style.visibility</p:attrName>
                                        </p:attrNameLst>
                                      </p:cBhvr>
                                      <p:to>
                                        <p:strVal val="visible"/>
                                      </p:to>
                                    </p:set>
                                    <p:animEffect transition="in" filter="fade">
                                      <p:cBhvr>
                                        <p:cTn id="37" dur="500"/>
                                        <p:tgtEl>
                                          <p:spTgt spid="47"/>
                                        </p:tgtEl>
                                      </p:cBhvr>
                                    </p:animEffect>
                                  </p:childTnLst>
                                </p:cTn>
                              </p:par>
                            </p:childTnLst>
                          </p:cTn>
                        </p:par>
                      </p:childTnLst>
                    </p:cTn>
                  </p:par>
                </p:childTnLst>
              </p:cTn>
              <p:nextCondLst>
                <p:cond evt="onClick" delay="0">
                  <p:tgtEl>
                    <p:spTgt spid="17"/>
                  </p:tgtEl>
                </p:cond>
              </p:nextCondLst>
            </p:seq>
            <p:seq concurrent="1" nextAc="seek">
              <p:cTn id="38" restart="whenNotActive" fill="hold" evtFilter="cancelBubble" nodeType="interactiveSeq">
                <p:stCondLst>
                  <p:cond evt="onClick" delay="0">
                    <p:tgtEl>
                      <p:spTgt spid="50"/>
                    </p:tgtEl>
                  </p:cond>
                </p:stCondLst>
                <p:endSync evt="end" delay="0">
                  <p:rtn val="all"/>
                </p:endSync>
                <p:childTnLst>
                  <p:par>
                    <p:cTn id="39" fill="hold">
                      <p:stCondLst>
                        <p:cond delay="0"/>
                      </p:stCondLst>
                      <p:childTnLst>
                        <p:par>
                          <p:cTn id="40" fill="hold">
                            <p:stCondLst>
                              <p:cond delay="0"/>
                            </p:stCondLst>
                            <p:childTnLst>
                              <p:par>
                                <p:cTn id="41" presetID="10" presetClass="exit" presetSubtype="0" fill="hold" nodeType="clickEffect">
                                  <p:stCondLst>
                                    <p:cond delay="0"/>
                                  </p:stCondLst>
                                  <p:childTnLst>
                                    <p:animEffect transition="out" filter="fade">
                                      <p:cBhvr>
                                        <p:cTn id="42" dur="500"/>
                                        <p:tgtEl>
                                          <p:spTgt spid="50"/>
                                        </p:tgtEl>
                                      </p:cBhvr>
                                    </p:animEffect>
                                    <p:set>
                                      <p:cBhvr>
                                        <p:cTn id="43" dur="1" fill="hold">
                                          <p:stCondLst>
                                            <p:cond delay="499"/>
                                          </p:stCondLst>
                                        </p:cTn>
                                        <p:tgtEl>
                                          <p:spTgt spid="50"/>
                                        </p:tgtEl>
                                        <p:attrNameLst>
                                          <p:attrName>style.visibility</p:attrName>
                                        </p:attrNameLst>
                                      </p:cBhvr>
                                      <p:to>
                                        <p:strVal val="hidden"/>
                                      </p:to>
                                    </p:set>
                                  </p:childTnLst>
                                </p:cTn>
                              </p:par>
                            </p:childTnLst>
                          </p:cTn>
                        </p:par>
                      </p:childTnLst>
                    </p:cTn>
                  </p:par>
                </p:childTnLst>
              </p:cTn>
              <p:nextCondLst>
                <p:cond evt="onClick" delay="0">
                  <p:tgtEl>
                    <p:spTgt spid="50"/>
                  </p:tgtEl>
                </p:cond>
              </p:nextCondLst>
            </p:seq>
            <p:seq concurrent="1" nextAc="seek">
              <p:cTn id="44" restart="whenNotActive" fill="hold" evtFilter="cancelBubble" nodeType="interactiveSeq">
                <p:stCondLst>
                  <p:cond evt="onClick" delay="0">
                    <p:tgtEl>
                      <p:spTgt spid="5"/>
                    </p:tgtEl>
                  </p:cond>
                </p:stCondLst>
                <p:endSync evt="end" delay="0">
                  <p:rtn val="all"/>
                </p:endSync>
                <p:childTnLst>
                  <p:par>
                    <p:cTn id="45" fill="hold">
                      <p:stCondLst>
                        <p:cond delay="0"/>
                      </p:stCondLst>
                      <p:childTnLst>
                        <p:par>
                          <p:cTn id="46" fill="hold">
                            <p:stCondLst>
                              <p:cond delay="0"/>
                            </p:stCondLst>
                            <p:childTnLst>
                              <p:par>
                                <p:cTn id="47" presetID="10" presetClass="entr" presetSubtype="0" fill="hold" nodeType="clickEffect">
                                  <p:stCondLst>
                                    <p:cond delay="0"/>
                                  </p:stCondLst>
                                  <p:childTnLst>
                                    <p:set>
                                      <p:cBhvr>
                                        <p:cTn id="48" dur="1" fill="hold">
                                          <p:stCondLst>
                                            <p:cond delay="0"/>
                                          </p:stCondLst>
                                        </p:cTn>
                                        <p:tgtEl>
                                          <p:spTgt spid="50"/>
                                        </p:tgtEl>
                                        <p:attrNameLst>
                                          <p:attrName>style.visibility</p:attrName>
                                        </p:attrNameLst>
                                      </p:cBhvr>
                                      <p:to>
                                        <p:strVal val="visible"/>
                                      </p:to>
                                    </p:set>
                                    <p:animEffect transition="in" filter="fade">
                                      <p:cBhvr>
                                        <p:cTn id="49" dur="500"/>
                                        <p:tgtEl>
                                          <p:spTgt spid="50"/>
                                        </p:tgtEl>
                                      </p:cBhvr>
                                    </p:animEffect>
                                  </p:childTnLst>
                                </p:cTn>
                              </p:par>
                            </p:childTnLst>
                          </p:cTn>
                        </p:par>
                      </p:childTnLst>
                    </p:cTn>
                  </p:par>
                </p:childTnLst>
              </p:cTn>
              <p:nextCondLst>
                <p:cond evt="onClick" delay="0">
                  <p:tgtEl>
                    <p:spTgt spid="5"/>
                  </p:tgtEl>
                </p:cond>
              </p:nextCondLst>
            </p:seq>
            <p:seq concurrent="1" nextAc="seek">
              <p:cTn id="50" restart="whenNotActive" fill="hold" evtFilter="cancelBubble" nodeType="interactiveSeq">
                <p:stCondLst>
                  <p:cond evt="onClick" delay="0">
                    <p:tgtEl>
                      <p:spTgt spid="56"/>
                    </p:tgtEl>
                  </p:cond>
                </p:stCondLst>
                <p:endSync evt="end" delay="0">
                  <p:rtn val="all"/>
                </p:endSync>
                <p:childTnLst>
                  <p:par>
                    <p:cTn id="51" fill="hold">
                      <p:stCondLst>
                        <p:cond delay="0"/>
                      </p:stCondLst>
                      <p:childTnLst>
                        <p:par>
                          <p:cTn id="52" fill="hold">
                            <p:stCondLst>
                              <p:cond delay="0"/>
                            </p:stCondLst>
                            <p:childTnLst>
                              <p:par>
                                <p:cTn id="53" presetID="10" presetClass="exit" presetSubtype="0" fill="hold" nodeType="clickEffect">
                                  <p:stCondLst>
                                    <p:cond delay="0"/>
                                  </p:stCondLst>
                                  <p:childTnLst>
                                    <p:animEffect transition="out" filter="fade">
                                      <p:cBhvr>
                                        <p:cTn id="54" dur="500"/>
                                        <p:tgtEl>
                                          <p:spTgt spid="56"/>
                                        </p:tgtEl>
                                      </p:cBhvr>
                                    </p:animEffect>
                                    <p:set>
                                      <p:cBhvr>
                                        <p:cTn id="55" dur="1" fill="hold">
                                          <p:stCondLst>
                                            <p:cond delay="499"/>
                                          </p:stCondLst>
                                        </p:cTn>
                                        <p:tgtEl>
                                          <p:spTgt spid="56"/>
                                        </p:tgtEl>
                                        <p:attrNameLst>
                                          <p:attrName>style.visibility</p:attrName>
                                        </p:attrNameLst>
                                      </p:cBhvr>
                                      <p:to>
                                        <p:strVal val="hidden"/>
                                      </p:to>
                                    </p:set>
                                  </p:childTnLst>
                                </p:cTn>
                              </p:par>
                            </p:childTnLst>
                          </p:cTn>
                        </p:par>
                      </p:childTnLst>
                    </p:cTn>
                  </p:par>
                </p:childTnLst>
              </p:cTn>
              <p:nextCondLst>
                <p:cond evt="onClick" delay="0">
                  <p:tgtEl>
                    <p:spTgt spid="56"/>
                  </p:tgtEl>
                </p:cond>
              </p:nextCondLst>
            </p:seq>
            <p:seq concurrent="1" nextAc="seek">
              <p:cTn id="56" restart="whenNotActive" fill="hold" evtFilter="cancelBubble" nodeType="interactiveSeq">
                <p:stCondLst>
                  <p:cond evt="onClick" delay="0">
                    <p:tgtEl>
                      <p:spTgt spid="14"/>
                    </p:tgtEl>
                  </p:cond>
                </p:stCondLst>
                <p:endSync evt="end" delay="0">
                  <p:rtn val="all"/>
                </p:endSync>
                <p:childTnLst>
                  <p:par>
                    <p:cTn id="57" fill="hold">
                      <p:stCondLst>
                        <p:cond delay="0"/>
                      </p:stCondLst>
                      <p:childTnLst>
                        <p:par>
                          <p:cTn id="58" fill="hold">
                            <p:stCondLst>
                              <p:cond delay="0"/>
                            </p:stCondLst>
                            <p:childTnLst>
                              <p:par>
                                <p:cTn id="59" presetID="10" presetClass="entr" presetSubtype="0" fill="hold" nodeType="clickEffect">
                                  <p:stCondLst>
                                    <p:cond delay="0"/>
                                  </p:stCondLst>
                                  <p:childTnLst>
                                    <p:set>
                                      <p:cBhvr>
                                        <p:cTn id="60" dur="1" fill="hold">
                                          <p:stCondLst>
                                            <p:cond delay="0"/>
                                          </p:stCondLst>
                                        </p:cTn>
                                        <p:tgtEl>
                                          <p:spTgt spid="56"/>
                                        </p:tgtEl>
                                        <p:attrNameLst>
                                          <p:attrName>style.visibility</p:attrName>
                                        </p:attrNameLst>
                                      </p:cBhvr>
                                      <p:to>
                                        <p:strVal val="visible"/>
                                      </p:to>
                                    </p:set>
                                    <p:animEffect transition="in" filter="fade">
                                      <p:cBhvr>
                                        <p:cTn id="61" dur="500"/>
                                        <p:tgtEl>
                                          <p:spTgt spid="56"/>
                                        </p:tgtEl>
                                      </p:cBhvr>
                                    </p:animEffect>
                                  </p:childTnLst>
                                </p:cTn>
                              </p:par>
                            </p:childTnLst>
                          </p:cTn>
                        </p:par>
                      </p:childTnLst>
                    </p:cTn>
                  </p:par>
                </p:childTnLst>
              </p:cTn>
              <p:nextCondLst>
                <p:cond evt="onClick" delay="0">
                  <p:tgtEl>
                    <p:spTgt spid="14"/>
                  </p:tgtEl>
                </p:cond>
              </p:nextCondLst>
            </p:seq>
            <p:seq concurrent="1" nextAc="seek">
              <p:cTn id="62" restart="whenNotActive" fill="hold" evtFilter="cancelBubble" nodeType="interactiveSeq">
                <p:stCondLst>
                  <p:cond evt="onClick" delay="0">
                    <p:tgtEl>
                      <p:spTgt spid="65"/>
                    </p:tgtEl>
                  </p:cond>
                </p:stCondLst>
                <p:endSync evt="end" delay="0">
                  <p:rtn val="all"/>
                </p:endSync>
                <p:childTnLst>
                  <p:par>
                    <p:cTn id="63" fill="hold">
                      <p:stCondLst>
                        <p:cond delay="0"/>
                      </p:stCondLst>
                      <p:childTnLst>
                        <p:par>
                          <p:cTn id="64" fill="hold">
                            <p:stCondLst>
                              <p:cond delay="0"/>
                            </p:stCondLst>
                            <p:childTnLst>
                              <p:par>
                                <p:cTn id="65" presetID="10" presetClass="exit" presetSubtype="0" fill="hold" nodeType="clickEffect">
                                  <p:stCondLst>
                                    <p:cond delay="0"/>
                                  </p:stCondLst>
                                  <p:childTnLst>
                                    <p:animEffect transition="out" filter="fade">
                                      <p:cBhvr>
                                        <p:cTn id="66" dur="500"/>
                                        <p:tgtEl>
                                          <p:spTgt spid="65"/>
                                        </p:tgtEl>
                                      </p:cBhvr>
                                    </p:animEffect>
                                    <p:set>
                                      <p:cBhvr>
                                        <p:cTn id="67" dur="1" fill="hold">
                                          <p:stCondLst>
                                            <p:cond delay="499"/>
                                          </p:stCondLst>
                                        </p:cTn>
                                        <p:tgtEl>
                                          <p:spTgt spid="65"/>
                                        </p:tgtEl>
                                        <p:attrNameLst>
                                          <p:attrName>style.visibility</p:attrName>
                                        </p:attrNameLst>
                                      </p:cBhvr>
                                      <p:to>
                                        <p:strVal val="hidden"/>
                                      </p:to>
                                    </p:set>
                                  </p:childTnLst>
                                </p:cTn>
                              </p:par>
                            </p:childTnLst>
                          </p:cTn>
                        </p:par>
                      </p:childTnLst>
                    </p:cTn>
                  </p:par>
                </p:childTnLst>
              </p:cTn>
              <p:nextCondLst>
                <p:cond evt="onClick" delay="0">
                  <p:tgtEl>
                    <p:spTgt spid="65"/>
                  </p:tgtEl>
                </p:cond>
              </p:nextCondLst>
            </p:seq>
            <p:seq concurrent="1" nextAc="seek">
              <p:cTn id="68" restart="whenNotActive" fill="hold" evtFilter="cancelBubble" nodeType="interactiveSeq">
                <p:stCondLst>
                  <p:cond evt="onClick" delay="0">
                    <p:tgtEl>
                      <p:spTgt spid="8"/>
                    </p:tgtEl>
                  </p:cond>
                </p:stCondLst>
                <p:endSync evt="end" delay="0">
                  <p:rtn val="all"/>
                </p:endSync>
                <p:childTnLst>
                  <p:par>
                    <p:cTn id="69" fill="hold">
                      <p:stCondLst>
                        <p:cond delay="0"/>
                      </p:stCondLst>
                      <p:childTnLst>
                        <p:par>
                          <p:cTn id="70" fill="hold">
                            <p:stCondLst>
                              <p:cond delay="0"/>
                            </p:stCondLst>
                            <p:childTnLst>
                              <p:par>
                                <p:cTn id="71" presetID="10" presetClass="entr" presetSubtype="0" fill="hold" nodeType="clickEffect">
                                  <p:stCondLst>
                                    <p:cond delay="0"/>
                                  </p:stCondLst>
                                  <p:childTnLst>
                                    <p:set>
                                      <p:cBhvr>
                                        <p:cTn id="72" dur="1" fill="hold">
                                          <p:stCondLst>
                                            <p:cond delay="0"/>
                                          </p:stCondLst>
                                        </p:cTn>
                                        <p:tgtEl>
                                          <p:spTgt spid="65"/>
                                        </p:tgtEl>
                                        <p:attrNameLst>
                                          <p:attrName>style.visibility</p:attrName>
                                        </p:attrNameLst>
                                      </p:cBhvr>
                                      <p:to>
                                        <p:strVal val="visible"/>
                                      </p:to>
                                    </p:set>
                                    <p:animEffect transition="in" filter="fade">
                                      <p:cBhvr>
                                        <p:cTn id="73" dur="500"/>
                                        <p:tgtEl>
                                          <p:spTgt spid="65"/>
                                        </p:tgtEl>
                                      </p:cBhvr>
                                    </p:animEffect>
                                  </p:childTnLst>
                                </p:cTn>
                              </p:par>
                            </p:childTnLst>
                          </p:cTn>
                        </p:par>
                      </p:childTnLst>
                    </p:cTn>
                  </p:par>
                </p:childTnLst>
              </p:cTn>
              <p:nextCondLst>
                <p:cond evt="onClick" delay="0">
                  <p:tgtEl>
                    <p:spTgt spid="8"/>
                  </p:tgtEl>
                </p:cond>
              </p:nextCondLst>
            </p:seq>
            <p:audio>
              <p:cMediaNode vol="80000">
                <p:cTn id="74" fill="hold" display="0">
                  <p:stCondLst>
                    <p:cond delay="indefinite"/>
                  </p:stCondLst>
                  <p:endCondLst>
                    <p:cond evt="onStopAudio" delay="0">
                      <p:tgtEl>
                        <p:sldTgt/>
                      </p:tgtEl>
                    </p:cond>
                  </p:endCondLst>
                </p:cTn>
                <p:tgtEl>
                  <p:spTgt spid="77"/>
                </p:tgtEl>
              </p:cMediaNode>
            </p:audio>
            <p:audio>
              <p:cMediaNode vol="80000">
                <p:cTn id="75" fill="hold" display="0">
                  <p:stCondLst>
                    <p:cond delay="indefinite"/>
                  </p:stCondLst>
                  <p:endCondLst>
                    <p:cond evt="onStopAudio" delay="0">
                      <p:tgtEl>
                        <p:sldTgt/>
                      </p:tgtEl>
                    </p:cond>
                  </p:endCondLst>
                </p:cTn>
                <p:tgtEl>
                  <p:spTgt spid="78"/>
                </p:tgtEl>
              </p:cMediaNode>
            </p:audio>
            <p:audio>
              <p:cMediaNode vol="80000">
                <p:cTn id="76" fill="hold" display="0">
                  <p:stCondLst>
                    <p:cond delay="indefinite"/>
                  </p:stCondLst>
                  <p:endCondLst>
                    <p:cond evt="onStopAudio" delay="0">
                      <p:tgtEl>
                        <p:sldTgt/>
                      </p:tgtEl>
                    </p:cond>
                  </p:endCondLst>
                </p:cTn>
                <p:tgtEl>
                  <p:spTgt spid="79"/>
                </p:tgtEl>
              </p:cMediaNode>
            </p:audio>
            <p:audio>
              <p:cMediaNode vol="80000">
                <p:cTn id="77" fill="hold" display="0">
                  <p:stCondLst>
                    <p:cond delay="indefinite"/>
                  </p:stCondLst>
                  <p:endCondLst>
                    <p:cond evt="onStopAudio" delay="0">
                      <p:tgtEl>
                        <p:sldTgt/>
                      </p:tgtEl>
                    </p:cond>
                  </p:endCondLst>
                </p:cTn>
                <p:tgtEl>
                  <p:spTgt spid="80"/>
                </p:tgtEl>
              </p:cMediaNode>
            </p:audio>
            <p:audio>
              <p:cMediaNode vol="80000">
                <p:cTn id="78" fill="hold" display="0">
                  <p:stCondLst>
                    <p:cond delay="indefinite"/>
                  </p:stCondLst>
                  <p:endCondLst>
                    <p:cond evt="onStopAudio" delay="0">
                      <p:tgtEl>
                        <p:sldTgt/>
                      </p:tgtEl>
                    </p:cond>
                  </p:endCondLst>
                </p:cTn>
                <p:tgtEl>
                  <p:spTgt spid="81"/>
                </p:tgtEl>
              </p:cMediaNode>
            </p:audio>
            <p:audio>
              <p:cMediaNode vol="80000">
                <p:cTn id="79" fill="hold" display="0">
                  <p:stCondLst>
                    <p:cond delay="indefinite"/>
                  </p:stCondLst>
                  <p:endCondLst>
                    <p:cond evt="onStopAudio" delay="0">
                      <p:tgtEl>
                        <p:sldTgt/>
                      </p:tgtEl>
                    </p:cond>
                  </p:endCondLst>
                </p:cTn>
                <p:tgtEl>
                  <p:spTgt spid="82"/>
                </p:tgtEl>
              </p:cMediaNode>
            </p:audio>
            <p:seq concurrent="1" nextAc="seek">
              <p:cTn id="80" restart="whenNotActive" fill="hold" evtFilter="cancelBubble" nodeType="interactiveSeq">
                <p:stCondLst>
                  <p:cond evt="onClick" delay="0">
                    <p:tgtEl>
                      <p:spTgt spid="44"/>
                    </p:tgtEl>
                  </p:cond>
                </p:stCondLst>
                <p:endSync evt="end" delay="0">
                  <p:rtn val="all"/>
                </p:endSync>
                <p:childTnLst>
                  <p:par>
                    <p:cTn id="81" fill="hold">
                      <p:stCondLst>
                        <p:cond delay="0"/>
                      </p:stCondLst>
                      <p:childTnLst>
                        <p:par>
                          <p:cTn id="82" fill="hold">
                            <p:stCondLst>
                              <p:cond delay="0"/>
                            </p:stCondLst>
                            <p:childTnLst>
                              <p:par>
                                <p:cTn id="83" presetID="10" presetClass="exit" presetSubtype="0" fill="hold" nodeType="clickEffect">
                                  <p:stCondLst>
                                    <p:cond delay="0"/>
                                  </p:stCondLst>
                                  <p:childTnLst>
                                    <p:animEffect transition="out" filter="fade">
                                      <p:cBhvr>
                                        <p:cTn id="84" dur="500"/>
                                        <p:tgtEl>
                                          <p:spTgt spid="44"/>
                                        </p:tgtEl>
                                      </p:cBhvr>
                                    </p:animEffect>
                                    <p:set>
                                      <p:cBhvr>
                                        <p:cTn id="85" dur="1" fill="hold">
                                          <p:stCondLst>
                                            <p:cond delay="499"/>
                                          </p:stCondLst>
                                        </p:cTn>
                                        <p:tgtEl>
                                          <p:spTgt spid="44"/>
                                        </p:tgtEl>
                                        <p:attrNameLst>
                                          <p:attrName>style.visibility</p:attrName>
                                        </p:attrNameLst>
                                      </p:cBhvr>
                                      <p:to>
                                        <p:strVal val="hidden"/>
                                      </p:to>
                                    </p:set>
                                  </p:childTnLst>
                                </p:cTn>
                              </p:par>
                            </p:childTnLst>
                          </p:cTn>
                        </p:par>
                      </p:childTnLst>
                    </p:cTn>
                  </p:par>
                </p:childTnLst>
              </p:cTn>
              <p:nextCondLst>
                <p:cond evt="onClick" delay="0">
                  <p:tgtEl>
                    <p:spTgt spid="44"/>
                  </p:tgtEl>
                </p:cond>
              </p:nextCondLst>
            </p:seq>
            <p:seq concurrent="1" nextAc="seek">
              <p:cTn id="86" restart="whenNotActive" fill="hold" evtFilter="cancelBubble" nodeType="interactiveSeq">
                <p:stCondLst>
                  <p:cond evt="onClick" delay="0">
                    <p:tgtEl>
                      <p:spTgt spid="83"/>
                    </p:tgtEl>
                  </p:cond>
                </p:stCondLst>
                <p:endSync evt="end" delay="0">
                  <p:rtn val="all"/>
                </p:endSync>
                <p:childTnLst>
                  <p:par>
                    <p:cTn id="87" fill="hold">
                      <p:stCondLst>
                        <p:cond delay="0"/>
                      </p:stCondLst>
                      <p:childTnLst>
                        <p:par>
                          <p:cTn id="88" fill="hold">
                            <p:stCondLst>
                              <p:cond delay="0"/>
                            </p:stCondLst>
                            <p:childTnLst>
                              <p:par>
                                <p:cTn id="89" presetID="10" presetClass="entr" presetSubtype="0" fill="hold" nodeType="clickEffect">
                                  <p:stCondLst>
                                    <p:cond delay="0"/>
                                  </p:stCondLst>
                                  <p:childTnLst>
                                    <p:set>
                                      <p:cBhvr>
                                        <p:cTn id="90" dur="1" fill="hold">
                                          <p:stCondLst>
                                            <p:cond delay="0"/>
                                          </p:stCondLst>
                                        </p:cTn>
                                        <p:tgtEl>
                                          <p:spTgt spid="44"/>
                                        </p:tgtEl>
                                        <p:attrNameLst>
                                          <p:attrName>style.visibility</p:attrName>
                                        </p:attrNameLst>
                                      </p:cBhvr>
                                      <p:to>
                                        <p:strVal val="visible"/>
                                      </p:to>
                                    </p:set>
                                    <p:animEffect transition="in" filter="fade">
                                      <p:cBhvr>
                                        <p:cTn id="91" dur="500"/>
                                        <p:tgtEl>
                                          <p:spTgt spid="44"/>
                                        </p:tgtEl>
                                      </p:cBhvr>
                                    </p:animEffect>
                                  </p:childTnLst>
                                </p:cTn>
                              </p:par>
                            </p:childTnLst>
                          </p:cTn>
                        </p:par>
                      </p:childTnLst>
                    </p:cTn>
                  </p:par>
                </p:childTnLst>
              </p:cTn>
              <p:nextCondLst>
                <p:cond evt="onClick" delay="0">
                  <p:tgtEl>
                    <p:spTgt spid="83"/>
                  </p:tgtEl>
                </p:cond>
              </p:nextCondLst>
            </p:seq>
            <p:seq concurrent="1" nextAc="seek">
              <p:cTn id="92" restart="whenNotActive" fill="hold" evtFilter="cancelBubble" nodeType="interactiveSeq">
                <p:stCondLst>
                  <p:cond evt="onClick" delay="0">
                    <p:tgtEl>
                      <p:spTgt spid="53"/>
                    </p:tgtEl>
                  </p:cond>
                </p:stCondLst>
                <p:endSync evt="end" delay="0">
                  <p:rtn val="all"/>
                </p:endSync>
                <p:childTnLst>
                  <p:par>
                    <p:cTn id="93" fill="hold">
                      <p:stCondLst>
                        <p:cond delay="0"/>
                      </p:stCondLst>
                      <p:childTnLst>
                        <p:par>
                          <p:cTn id="94" fill="hold">
                            <p:stCondLst>
                              <p:cond delay="0"/>
                            </p:stCondLst>
                            <p:childTnLst>
                              <p:par>
                                <p:cTn id="95" presetID="10" presetClass="exit" presetSubtype="0" fill="hold" nodeType="clickEffect">
                                  <p:stCondLst>
                                    <p:cond delay="0"/>
                                  </p:stCondLst>
                                  <p:childTnLst>
                                    <p:animEffect transition="out" filter="fade">
                                      <p:cBhvr>
                                        <p:cTn id="96" dur="500"/>
                                        <p:tgtEl>
                                          <p:spTgt spid="53"/>
                                        </p:tgtEl>
                                      </p:cBhvr>
                                    </p:animEffect>
                                    <p:set>
                                      <p:cBhvr>
                                        <p:cTn id="97" dur="1" fill="hold">
                                          <p:stCondLst>
                                            <p:cond delay="499"/>
                                          </p:stCondLst>
                                        </p:cTn>
                                        <p:tgtEl>
                                          <p:spTgt spid="53"/>
                                        </p:tgtEl>
                                        <p:attrNameLst>
                                          <p:attrName>style.visibility</p:attrName>
                                        </p:attrNameLst>
                                      </p:cBhvr>
                                      <p:to>
                                        <p:strVal val="hidden"/>
                                      </p:to>
                                    </p:set>
                                  </p:childTnLst>
                                </p:cTn>
                              </p:par>
                            </p:childTnLst>
                          </p:cTn>
                        </p:par>
                      </p:childTnLst>
                    </p:cTn>
                  </p:par>
                </p:childTnLst>
              </p:cTn>
              <p:nextCondLst>
                <p:cond evt="onClick" delay="0">
                  <p:tgtEl>
                    <p:spTgt spid="53"/>
                  </p:tgtEl>
                </p:cond>
              </p:nextCondLst>
            </p:seq>
            <p:seq concurrent="1" nextAc="seek">
              <p:cTn id="98" restart="whenNotActive" fill="hold" evtFilter="cancelBubble" nodeType="interactiveSeq">
                <p:stCondLst>
                  <p:cond evt="onClick" delay="0">
                    <p:tgtEl>
                      <p:spTgt spid="84"/>
                    </p:tgtEl>
                  </p:cond>
                </p:stCondLst>
                <p:endSync evt="end" delay="0">
                  <p:rtn val="all"/>
                </p:endSync>
                <p:childTnLst>
                  <p:par>
                    <p:cTn id="99" fill="hold">
                      <p:stCondLst>
                        <p:cond delay="0"/>
                      </p:stCondLst>
                      <p:childTnLst>
                        <p:par>
                          <p:cTn id="100" fill="hold">
                            <p:stCondLst>
                              <p:cond delay="0"/>
                            </p:stCondLst>
                            <p:childTnLst>
                              <p:par>
                                <p:cTn id="101" presetID="10" presetClass="entr" presetSubtype="0" fill="hold" nodeType="clickEffect">
                                  <p:stCondLst>
                                    <p:cond delay="0"/>
                                  </p:stCondLst>
                                  <p:childTnLst>
                                    <p:set>
                                      <p:cBhvr>
                                        <p:cTn id="102" dur="1" fill="hold">
                                          <p:stCondLst>
                                            <p:cond delay="0"/>
                                          </p:stCondLst>
                                        </p:cTn>
                                        <p:tgtEl>
                                          <p:spTgt spid="53"/>
                                        </p:tgtEl>
                                        <p:attrNameLst>
                                          <p:attrName>style.visibility</p:attrName>
                                        </p:attrNameLst>
                                      </p:cBhvr>
                                      <p:to>
                                        <p:strVal val="visible"/>
                                      </p:to>
                                    </p:set>
                                    <p:animEffect transition="in" filter="fade">
                                      <p:cBhvr>
                                        <p:cTn id="103" dur="500"/>
                                        <p:tgtEl>
                                          <p:spTgt spid="53"/>
                                        </p:tgtEl>
                                      </p:cBhvr>
                                    </p:animEffect>
                                  </p:childTnLst>
                                </p:cTn>
                              </p:par>
                            </p:childTnLst>
                          </p:cTn>
                        </p:par>
                      </p:childTnLst>
                    </p:cTn>
                  </p:par>
                </p:childTnLst>
              </p:cTn>
              <p:nextCondLst>
                <p:cond evt="onClick" delay="0">
                  <p:tgtEl>
                    <p:spTgt spid="84"/>
                  </p:tgtEl>
                </p:cond>
              </p:nextCondLst>
            </p:seq>
            <p:seq concurrent="1" nextAc="seek">
              <p:cTn id="104" restart="whenNotActive" fill="hold" evtFilter="cancelBubble" nodeType="interactiveSeq">
                <p:stCondLst>
                  <p:cond evt="onClick" delay="0">
                    <p:tgtEl>
                      <p:spTgt spid="59"/>
                    </p:tgtEl>
                  </p:cond>
                </p:stCondLst>
                <p:endSync evt="end" delay="0">
                  <p:rtn val="all"/>
                </p:endSync>
                <p:childTnLst>
                  <p:par>
                    <p:cTn id="105" fill="hold">
                      <p:stCondLst>
                        <p:cond delay="0"/>
                      </p:stCondLst>
                      <p:childTnLst>
                        <p:par>
                          <p:cTn id="106" fill="hold">
                            <p:stCondLst>
                              <p:cond delay="0"/>
                            </p:stCondLst>
                            <p:childTnLst>
                              <p:par>
                                <p:cTn id="107" presetID="10" presetClass="exit" presetSubtype="0" fill="hold" nodeType="clickEffect">
                                  <p:stCondLst>
                                    <p:cond delay="0"/>
                                  </p:stCondLst>
                                  <p:childTnLst>
                                    <p:animEffect transition="out" filter="fade">
                                      <p:cBhvr>
                                        <p:cTn id="108" dur="500"/>
                                        <p:tgtEl>
                                          <p:spTgt spid="59"/>
                                        </p:tgtEl>
                                      </p:cBhvr>
                                    </p:animEffect>
                                    <p:set>
                                      <p:cBhvr>
                                        <p:cTn id="109" dur="1" fill="hold">
                                          <p:stCondLst>
                                            <p:cond delay="499"/>
                                          </p:stCondLst>
                                        </p:cTn>
                                        <p:tgtEl>
                                          <p:spTgt spid="59"/>
                                        </p:tgtEl>
                                        <p:attrNameLst>
                                          <p:attrName>style.visibility</p:attrName>
                                        </p:attrNameLst>
                                      </p:cBhvr>
                                      <p:to>
                                        <p:strVal val="hidden"/>
                                      </p:to>
                                    </p:set>
                                  </p:childTnLst>
                                </p:cTn>
                              </p:par>
                            </p:childTnLst>
                          </p:cTn>
                        </p:par>
                      </p:childTnLst>
                    </p:cTn>
                  </p:par>
                </p:childTnLst>
              </p:cTn>
              <p:nextCondLst>
                <p:cond evt="onClick" delay="0">
                  <p:tgtEl>
                    <p:spTgt spid="59"/>
                  </p:tgtEl>
                </p:cond>
              </p:nextCondLst>
            </p:seq>
            <p:seq concurrent="1" nextAc="seek">
              <p:cTn id="110" restart="whenNotActive" fill="hold" evtFilter="cancelBubble" nodeType="interactiveSeq">
                <p:stCondLst>
                  <p:cond evt="onClick" delay="0">
                    <p:tgtEl>
                      <p:spTgt spid="85"/>
                    </p:tgtEl>
                  </p:cond>
                </p:stCondLst>
                <p:endSync evt="end" delay="0">
                  <p:rtn val="all"/>
                </p:endSync>
                <p:childTnLst>
                  <p:par>
                    <p:cTn id="111" fill="hold">
                      <p:stCondLst>
                        <p:cond delay="0"/>
                      </p:stCondLst>
                      <p:childTnLst>
                        <p:par>
                          <p:cTn id="112" fill="hold">
                            <p:stCondLst>
                              <p:cond delay="0"/>
                            </p:stCondLst>
                            <p:childTnLst>
                              <p:par>
                                <p:cTn id="113" presetID="10" presetClass="entr" presetSubtype="0" fill="hold" nodeType="clickEffect">
                                  <p:stCondLst>
                                    <p:cond delay="0"/>
                                  </p:stCondLst>
                                  <p:childTnLst>
                                    <p:set>
                                      <p:cBhvr>
                                        <p:cTn id="114" dur="1" fill="hold">
                                          <p:stCondLst>
                                            <p:cond delay="0"/>
                                          </p:stCondLst>
                                        </p:cTn>
                                        <p:tgtEl>
                                          <p:spTgt spid="59"/>
                                        </p:tgtEl>
                                        <p:attrNameLst>
                                          <p:attrName>style.visibility</p:attrName>
                                        </p:attrNameLst>
                                      </p:cBhvr>
                                      <p:to>
                                        <p:strVal val="visible"/>
                                      </p:to>
                                    </p:set>
                                    <p:animEffect transition="in" filter="fade">
                                      <p:cBhvr>
                                        <p:cTn id="115" dur="500"/>
                                        <p:tgtEl>
                                          <p:spTgt spid="59"/>
                                        </p:tgtEl>
                                      </p:cBhvr>
                                    </p:animEffect>
                                  </p:childTnLst>
                                </p:cTn>
                              </p:par>
                            </p:childTnLst>
                          </p:cTn>
                        </p:par>
                      </p:childTnLst>
                    </p:cTn>
                  </p:par>
                </p:childTnLst>
              </p:cTn>
              <p:nextCondLst>
                <p:cond evt="onClick" delay="0">
                  <p:tgtEl>
                    <p:spTgt spid="85"/>
                  </p:tgtEl>
                </p:cond>
              </p:nextCondLst>
            </p:seq>
            <p:seq concurrent="1" nextAc="seek">
              <p:cTn id="116" restart="whenNotActive" fill="hold" evtFilter="cancelBubble" nodeType="interactiveSeq">
                <p:stCondLst>
                  <p:cond evt="onClick" delay="0">
                    <p:tgtEl>
                      <p:spTgt spid="62"/>
                    </p:tgtEl>
                  </p:cond>
                </p:stCondLst>
                <p:endSync evt="end" delay="0">
                  <p:rtn val="all"/>
                </p:endSync>
                <p:childTnLst>
                  <p:par>
                    <p:cTn id="117" fill="hold">
                      <p:stCondLst>
                        <p:cond delay="0"/>
                      </p:stCondLst>
                      <p:childTnLst>
                        <p:par>
                          <p:cTn id="118" fill="hold">
                            <p:stCondLst>
                              <p:cond delay="0"/>
                            </p:stCondLst>
                            <p:childTnLst>
                              <p:par>
                                <p:cTn id="119" presetID="10" presetClass="exit" presetSubtype="0" fill="hold" nodeType="clickEffect">
                                  <p:stCondLst>
                                    <p:cond delay="0"/>
                                  </p:stCondLst>
                                  <p:childTnLst>
                                    <p:animEffect transition="out" filter="fade">
                                      <p:cBhvr>
                                        <p:cTn id="120" dur="500"/>
                                        <p:tgtEl>
                                          <p:spTgt spid="62"/>
                                        </p:tgtEl>
                                      </p:cBhvr>
                                    </p:animEffect>
                                    <p:set>
                                      <p:cBhvr>
                                        <p:cTn id="121" dur="1" fill="hold">
                                          <p:stCondLst>
                                            <p:cond delay="499"/>
                                          </p:stCondLst>
                                        </p:cTn>
                                        <p:tgtEl>
                                          <p:spTgt spid="62"/>
                                        </p:tgtEl>
                                        <p:attrNameLst>
                                          <p:attrName>style.visibility</p:attrName>
                                        </p:attrNameLst>
                                      </p:cBhvr>
                                      <p:to>
                                        <p:strVal val="hidden"/>
                                      </p:to>
                                    </p:set>
                                  </p:childTnLst>
                                </p:cTn>
                              </p:par>
                            </p:childTnLst>
                          </p:cTn>
                        </p:par>
                      </p:childTnLst>
                    </p:cTn>
                  </p:par>
                </p:childTnLst>
              </p:cTn>
              <p:nextCondLst>
                <p:cond evt="onClick" delay="0">
                  <p:tgtEl>
                    <p:spTgt spid="62"/>
                  </p:tgtEl>
                </p:cond>
              </p:nextCondLst>
            </p:seq>
            <p:seq concurrent="1" nextAc="seek">
              <p:cTn id="122" restart="whenNotActive" fill="hold" evtFilter="cancelBubble" nodeType="interactiveSeq">
                <p:stCondLst>
                  <p:cond evt="onClick" delay="0">
                    <p:tgtEl>
                      <p:spTgt spid="86"/>
                    </p:tgtEl>
                  </p:cond>
                </p:stCondLst>
                <p:endSync evt="end" delay="0">
                  <p:rtn val="all"/>
                </p:endSync>
                <p:childTnLst>
                  <p:par>
                    <p:cTn id="123" fill="hold">
                      <p:stCondLst>
                        <p:cond delay="0"/>
                      </p:stCondLst>
                      <p:childTnLst>
                        <p:par>
                          <p:cTn id="124" fill="hold">
                            <p:stCondLst>
                              <p:cond delay="0"/>
                            </p:stCondLst>
                            <p:childTnLst>
                              <p:par>
                                <p:cTn id="125" presetID="10" presetClass="entr" presetSubtype="0" fill="hold" nodeType="clickEffect">
                                  <p:stCondLst>
                                    <p:cond delay="0"/>
                                  </p:stCondLst>
                                  <p:childTnLst>
                                    <p:set>
                                      <p:cBhvr>
                                        <p:cTn id="126" dur="1" fill="hold">
                                          <p:stCondLst>
                                            <p:cond delay="0"/>
                                          </p:stCondLst>
                                        </p:cTn>
                                        <p:tgtEl>
                                          <p:spTgt spid="62"/>
                                        </p:tgtEl>
                                        <p:attrNameLst>
                                          <p:attrName>style.visibility</p:attrName>
                                        </p:attrNameLst>
                                      </p:cBhvr>
                                      <p:to>
                                        <p:strVal val="visible"/>
                                      </p:to>
                                    </p:set>
                                    <p:animEffect transition="in" filter="fade">
                                      <p:cBhvr>
                                        <p:cTn id="127" dur="500"/>
                                        <p:tgtEl>
                                          <p:spTgt spid="62"/>
                                        </p:tgtEl>
                                      </p:cBhvr>
                                    </p:animEffect>
                                  </p:childTnLst>
                                </p:cTn>
                              </p:par>
                            </p:childTnLst>
                          </p:cTn>
                        </p:par>
                      </p:childTnLst>
                    </p:cTn>
                  </p:par>
                </p:childTnLst>
              </p:cTn>
              <p:nextCondLst>
                <p:cond evt="onClick" delay="0">
                  <p:tgtEl>
                    <p:spTgt spid="86"/>
                  </p:tgtEl>
                </p:cond>
              </p:nextCondLst>
            </p:seq>
            <p:seq concurrent="1" nextAc="seek">
              <p:cTn id="128" restart="whenNotActive" fill="hold" evtFilter="cancelBubble" nodeType="interactiveSeq">
                <p:stCondLst>
                  <p:cond evt="onClick" delay="0">
                    <p:tgtEl>
                      <p:spTgt spid="68"/>
                    </p:tgtEl>
                  </p:cond>
                </p:stCondLst>
                <p:endSync evt="end" delay="0">
                  <p:rtn val="all"/>
                </p:endSync>
                <p:childTnLst>
                  <p:par>
                    <p:cTn id="129" fill="hold">
                      <p:stCondLst>
                        <p:cond delay="0"/>
                      </p:stCondLst>
                      <p:childTnLst>
                        <p:par>
                          <p:cTn id="130" fill="hold">
                            <p:stCondLst>
                              <p:cond delay="0"/>
                            </p:stCondLst>
                            <p:childTnLst>
                              <p:par>
                                <p:cTn id="131" presetID="10" presetClass="exit" presetSubtype="0" fill="hold" nodeType="clickEffect">
                                  <p:stCondLst>
                                    <p:cond delay="0"/>
                                  </p:stCondLst>
                                  <p:childTnLst>
                                    <p:animEffect transition="out" filter="fade">
                                      <p:cBhvr>
                                        <p:cTn id="132" dur="500"/>
                                        <p:tgtEl>
                                          <p:spTgt spid="68"/>
                                        </p:tgtEl>
                                      </p:cBhvr>
                                    </p:animEffect>
                                    <p:set>
                                      <p:cBhvr>
                                        <p:cTn id="133" dur="1" fill="hold">
                                          <p:stCondLst>
                                            <p:cond delay="499"/>
                                          </p:stCondLst>
                                        </p:cTn>
                                        <p:tgtEl>
                                          <p:spTgt spid="68"/>
                                        </p:tgtEl>
                                        <p:attrNameLst>
                                          <p:attrName>style.visibility</p:attrName>
                                        </p:attrNameLst>
                                      </p:cBhvr>
                                      <p:to>
                                        <p:strVal val="hidden"/>
                                      </p:to>
                                    </p:set>
                                  </p:childTnLst>
                                </p:cTn>
                              </p:par>
                            </p:childTnLst>
                          </p:cTn>
                        </p:par>
                      </p:childTnLst>
                    </p:cTn>
                  </p:par>
                </p:childTnLst>
              </p:cTn>
              <p:nextCondLst>
                <p:cond evt="onClick" delay="0">
                  <p:tgtEl>
                    <p:spTgt spid="68"/>
                  </p:tgtEl>
                </p:cond>
              </p:nextCondLst>
            </p:seq>
            <p:seq concurrent="1" nextAc="seek">
              <p:cTn id="134" restart="whenNotActive" fill="hold" evtFilter="cancelBubble" nodeType="interactiveSeq">
                <p:stCondLst>
                  <p:cond evt="onClick" delay="0">
                    <p:tgtEl>
                      <p:spTgt spid="87"/>
                    </p:tgtEl>
                  </p:cond>
                </p:stCondLst>
                <p:endSync evt="end" delay="0">
                  <p:rtn val="all"/>
                </p:endSync>
                <p:childTnLst>
                  <p:par>
                    <p:cTn id="135" fill="hold">
                      <p:stCondLst>
                        <p:cond delay="0"/>
                      </p:stCondLst>
                      <p:childTnLst>
                        <p:par>
                          <p:cTn id="136" fill="hold">
                            <p:stCondLst>
                              <p:cond delay="0"/>
                            </p:stCondLst>
                            <p:childTnLst>
                              <p:par>
                                <p:cTn id="137" presetID="10" presetClass="entr" presetSubtype="0" fill="hold" nodeType="clickEffect">
                                  <p:stCondLst>
                                    <p:cond delay="0"/>
                                  </p:stCondLst>
                                  <p:childTnLst>
                                    <p:set>
                                      <p:cBhvr>
                                        <p:cTn id="138" dur="1" fill="hold">
                                          <p:stCondLst>
                                            <p:cond delay="0"/>
                                          </p:stCondLst>
                                        </p:cTn>
                                        <p:tgtEl>
                                          <p:spTgt spid="68"/>
                                        </p:tgtEl>
                                        <p:attrNameLst>
                                          <p:attrName>style.visibility</p:attrName>
                                        </p:attrNameLst>
                                      </p:cBhvr>
                                      <p:to>
                                        <p:strVal val="visible"/>
                                      </p:to>
                                    </p:set>
                                    <p:animEffect transition="in" filter="fade">
                                      <p:cBhvr>
                                        <p:cTn id="139" dur="500"/>
                                        <p:tgtEl>
                                          <p:spTgt spid="68"/>
                                        </p:tgtEl>
                                      </p:cBhvr>
                                    </p:animEffect>
                                  </p:childTnLst>
                                </p:cTn>
                              </p:par>
                            </p:childTnLst>
                          </p:cTn>
                        </p:par>
                      </p:childTnLst>
                    </p:cTn>
                  </p:par>
                </p:childTnLst>
              </p:cTn>
              <p:nextCondLst>
                <p:cond evt="onClick" delay="0">
                  <p:tgtEl>
                    <p:spTgt spid="87"/>
                  </p:tgtEl>
                </p:cond>
              </p:nextCondLst>
            </p:seq>
            <p:seq concurrent="1" nextAc="seek">
              <p:cTn id="140" restart="whenNotActive" fill="hold" evtFilter="cancelBubble" nodeType="interactiveSeq">
                <p:stCondLst>
                  <p:cond evt="onClick" delay="0">
                    <p:tgtEl>
                      <p:spTgt spid="71"/>
                    </p:tgtEl>
                  </p:cond>
                </p:stCondLst>
                <p:endSync evt="end" delay="0">
                  <p:rtn val="all"/>
                </p:endSync>
                <p:childTnLst>
                  <p:par>
                    <p:cTn id="141" fill="hold">
                      <p:stCondLst>
                        <p:cond delay="0"/>
                      </p:stCondLst>
                      <p:childTnLst>
                        <p:par>
                          <p:cTn id="142" fill="hold">
                            <p:stCondLst>
                              <p:cond delay="0"/>
                            </p:stCondLst>
                            <p:childTnLst>
                              <p:par>
                                <p:cTn id="143" presetID="10" presetClass="exit" presetSubtype="0" fill="hold" nodeType="clickEffect">
                                  <p:stCondLst>
                                    <p:cond delay="0"/>
                                  </p:stCondLst>
                                  <p:childTnLst>
                                    <p:animEffect transition="out" filter="fade">
                                      <p:cBhvr>
                                        <p:cTn id="144" dur="500"/>
                                        <p:tgtEl>
                                          <p:spTgt spid="71"/>
                                        </p:tgtEl>
                                      </p:cBhvr>
                                    </p:animEffect>
                                    <p:set>
                                      <p:cBhvr>
                                        <p:cTn id="145" dur="1" fill="hold">
                                          <p:stCondLst>
                                            <p:cond delay="499"/>
                                          </p:stCondLst>
                                        </p:cTn>
                                        <p:tgtEl>
                                          <p:spTgt spid="71"/>
                                        </p:tgtEl>
                                        <p:attrNameLst>
                                          <p:attrName>style.visibility</p:attrName>
                                        </p:attrNameLst>
                                      </p:cBhvr>
                                      <p:to>
                                        <p:strVal val="hidden"/>
                                      </p:to>
                                    </p:set>
                                  </p:childTnLst>
                                </p:cTn>
                              </p:par>
                            </p:childTnLst>
                          </p:cTn>
                        </p:par>
                      </p:childTnLst>
                    </p:cTn>
                  </p:par>
                </p:childTnLst>
              </p:cTn>
              <p:nextCondLst>
                <p:cond evt="onClick" delay="0">
                  <p:tgtEl>
                    <p:spTgt spid="71"/>
                  </p:tgtEl>
                </p:cond>
              </p:nextCondLst>
            </p:seq>
            <p:seq concurrent="1" nextAc="seek">
              <p:cTn id="146" restart="whenNotActive" fill="hold" evtFilter="cancelBubble" nodeType="interactiveSeq">
                <p:stCondLst>
                  <p:cond evt="onClick" delay="0">
                    <p:tgtEl>
                      <p:spTgt spid="88"/>
                    </p:tgtEl>
                  </p:cond>
                </p:stCondLst>
                <p:endSync evt="end" delay="0">
                  <p:rtn val="all"/>
                </p:endSync>
                <p:childTnLst>
                  <p:par>
                    <p:cTn id="147" fill="hold">
                      <p:stCondLst>
                        <p:cond delay="0"/>
                      </p:stCondLst>
                      <p:childTnLst>
                        <p:par>
                          <p:cTn id="148" fill="hold">
                            <p:stCondLst>
                              <p:cond delay="0"/>
                            </p:stCondLst>
                            <p:childTnLst>
                              <p:par>
                                <p:cTn id="149" presetID="10" presetClass="entr" presetSubtype="0" fill="hold" nodeType="clickEffect">
                                  <p:stCondLst>
                                    <p:cond delay="0"/>
                                  </p:stCondLst>
                                  <p:childTnLst>
                                    <p:set>
                                      <p:cBhvr>
                                        <p:cTn id="150" dur="1" fill="hold">
                                          <p:stCondLst>
                                            <p:cond delay="0"/>
                                          </p:stCondLst>
                                        </p:cTn>
                                        <p:tgtEl>
                                          <p:spTgt spid="71"/>
                                        </p:tgtEl>
                                        <p:attrNameLst>
                                          <p:attrName>style.visibility</p:attrName>
                                        </p:attrNameLst>
                                      </p:cBhvr>
                                      <p:to>
                                        <p:strVal val="visible"/>
                                      </p:to>
                                    </p:set>
                                    <p:animEffect transition="in" filter="fade">
                                      <p:cBhvr>
                                        <p:cTn id="151" dur="500"/>
                                        <p:tgtEl>
                                          <p:spTgt spid="71"/>
                                        </p:tgtEl>
                                      </p:cBhvr>
                                    </p:animEffect>
                                  </p:childTnLst>
                                </p:cTn>
                              </p:par>
                            </p:childTnLst>
                          </p:cTn>
                        </p:par>
                      </p:childTnLst>
                    </p:cTn>
                  </p:par>
                </p:childTnLst>
              </p:cTn>
              <p:nextCondLst>
                <p:cond evt="onClick" delay="0">
                  <p:tgtEl>
                    <p:spTgt spid="88"/>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número de diapositiva 1">
            <a:extLst>
              <a:ext uri="{FF2B5EF4-FFF2-40B4-BE49-F238E27FC236}">
                <a16:creationId xmlns:a16="http://schemas.microsoft.com/office/drawing/2014/main" id="{A14A1318-0F81-4C5C-A105-ECDD6AE580EA}"/>
              </a:ext>
            </a:extLst>
          </p:cNvPr>
          <p:cNvSpPr>
            <a:spLocks noGrp="1"/>
          </p:cNvSpPr>
          <p:nvPr>
            <p:ph type="sldNum" sz="quarter" idx="12"/>
          </p:nvPr>
        </p:nvSpPr>
        <p:spPr/>
        <p:txBody>
          <a:bodyPr/>
          <a:lstStyle/>
          <a:p>
            <a:fld id="{8F3BA7D1-7327-491F-8C8A-9863CB2A21ED}" type="slidenum">
              <a:rPr lang="es-CL" smtClean="0"/>
              <a:t>4</a:t>
            </a:fld>
            <a:endParaRPr lang="es-CL"/>
          </a:p>
        </p:txBody>
      </p:sp>
    </p:spTree>
    <p:extLst>
      <p:ext uri="{BB962C8B-B14F-4D97-AF65-F5344CB8AC3E}">
        <p14:creationId xmlns:p14="http://schemas.microsoft.com/office/powerpoint/2010/main" val="35573320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47CB0EDA-CA80-45C7-A2C9-2821AE20BBC3}"/>
              </a:ext>
            </a:extLst>
          </p:cNvPr>
          <p:cNvSpPr txBox="1"/>
          <p:nvPr/>
        </p:nvSpPr>
        <p:spPr>
          <a:xfrm>
            <a:off x="1235903" y="1504696"/>
            <a:ext cx="9720191" cy="3650060"/>
          </a:xfrm>
          <a:prstGeom prst="rect">
            <a:avLst/>
          </a:prstGeom>
          <a:noFill/>
        </p:spPr>
        <p:txBody>
          <a:bodyPr wrap="square" lIns="48600" tIns="24300" rIns="48600" bIns="24300" rtlCol="0" anchor="t">
            <a:spAutoFit/>
          </a:bodyPr>
          <a:lstStyle/>
          <a:p>
            <a:pPr marL="0" marR="0" lvl="0" indent="0" algn="ctr" defTabSz="350992" rtl="0" eaLnBrk="1" fontAlgn="auto" latinLnBrk="0" hangingPunct="1">
              <a:lnSpc>
                <a:spcPct val="100000"/>
              </a:lnSpc>
              <a:spcBef>
                <a:spcPts val="0"/>
              </a:spcBef>
              <a:spcAft>
                <a:spcPts val="0"/>
              </a:spcAft>
              <a:buClrTx/>
              <a:buSzTx/>
              <a:buFontTx/>
              <a:buNone/>
              <a:tabLst/>
              <a:defRPr/>
            </a:pPr>
            <a:r>
              <a:rPr kumimoji="0" lang="en-US" sz="5400" b="1" i="0" u="none" strike="noStrike" kern="1200" cap="none" spc="0" normalizeH="0" baseline="0" noProof="0" dirty="0">
                <a:ln>
                  <a:noFill/>
                </a:ln>
                <a:effectLst/>
                <a:uLnTx/>
                <a:uFillTx/>
                <a:latin typeface="Open Sans" panose="020B0606030504020204" pitchFamily="34" charset="0"/>
                <a:ea typeface="Open Sans" panose="020B0606030504020204" pitchFamily="34" charset="0"/>
                <a:cs typeface="Open Sans" panose="020B0606030504020204" pitchFamily="34" charset="0"/>
              </a:rPr>
              <a:t>Hello teachers</a:t>
            </a:r>
          </a:p>
          <a:p>
            <a:pPr marL="0" marR="0" lvl="0" indent="0" algn="ctr" defTabSz="350992"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To help you prepare activities for distance teaching, we have created different templates to create material, contextualized games for practicing content of our curriculum and spreadsheets for data management. </a:t>
            </a:r>
          </a:p>
          <a:p>
            <a:pPr marL="0" marR="0" lvl="0" indent="0" algn="ctr" defTabSz="350992"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These resources are part of an online teacher resource pack for you. </a:t>
            </a:r>
          </a:p>
          <a:p>
            <a:pPr marL="0" marR="0" lvl="0" indent="0" algn="ctr" defTabSz="350992"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You are more than welcome to use and customize them as you need. </a:t>
            </a:r>
          </a:p>
          <a:p>
            <a:pPr marL="0" marR="0" lvl="0" indent="0" algn="ctr" defTabSz="350992"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You can download this template and more resources from the website www.oportunidadenlinea.cl</a:t>
            </a:r>
          </a:p>
          <a:p>
            <a:pPr marL="0" marR="0" lvl="0" indent="0" algn="ctr" defTabSz="350992"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0" marR="0" lvl="0" indent="0" algn="ctr" defTabSz="350992"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See you soon.</a:t>
            </a:r>
          </a:p>
        </p:txBody>
      </p:sp>
      <p:pic>
        <p:nvPicPr>
          <p:cNvPr id="11" name="Imagen 10" descr="Imagen que contiene texto, señal&#10;&#10;Descripción generada automáticamente">
            <a:extLst>
              <a:ext uri="{FF2B5EF4-FFF2-40B4-BE49-F238E27FC236}">
                <a16:creationId xmlns:a16="http://schemas.microsoft.com/office/drawing/2014/main" id="{08DEE74E-1ED6-4E31-ADA9-04027F5315FF}"/>
              </a:ext>
            </a:extLst>
          </p:cNvPr>
          <p:cNvPicPr>
            <a:picLocks noChangeAspect="1"/>
          </p:cNvPicPr>
          <p:nvPr/>
        </p:nvPicPr>
        <p:blipFill>
          <a:blip r:embed="rId2" cstate="hqprint">
            <a:extLst>
              <a:ext uri="{28A0092B-C50C-407E-A947-70E740481C1C}">
                <a14:useLocalDpi xmlns:a14="http://schemas.microsoft.com/office/drawing/2010/main" val="0"/>
              </a:ext>
            </a:extLst>
          </a:blip>
          <a:stretch>
            <a:fillRect/>
          </a:stretch>
        </p:blipFill>
        <p:spPr>
          <a:xfrm>
            <a:off x="5467294" y="5154756"/>
            <a:ext cx="1257407" cy="1466975"/>
          </a:xfrm>
          <a:prstGeom prst="rect">
            <a:avLst/>
          </a:prstGeom>
        </p:spPr>
      </p:pic>
    </p:spTree>
    <p:extLst>
      <p:ext uri="{BB962C8B-B14F-4D97-AF65-F5344CB8AC3E}">
        <p14:creationId xmlns:p14="http://schemas.microsoft.com/office/powerpoint/2010/main" val="163878907"/>
      </p:ext>
    </p:extLst>
  </p:cSld>
  <p:clrMapOvr>
    <a:masterClrMapping/>
  </p:clrMapOvr>
</p:sld>
</file>

<file path=ppt/theme/theme1.xml><?xml version="1.0" encoding="utf-8"?>
<a:theme xmlns:a="http://schemas.openxmlformats.org/drawingml/2006/main" name="2_Tema de Office">
  <a:themeElements>
    <a:clrScheme name="Colores OFE + Otros">
      <a:dk1>
        <a:srgbClr val="FC4C02"/>
      </a:dk1>
      <a:lt1>
        <a:srgbClr val="FFFFFF"/>
      </a:lt1>
      <a:dk2>
        <a:srgbClr val="44546A"/>
      </a:dk2>
      <a:lt2>
        <a:srgbClr val="E7E6E6"/>
      </a:lt2>
      <a:accent1>
        <a:srgbClr val="FC4C02"/>
      </a:accent1>
      <a:accent2>
        <a:srgbClr val="003DA5"/>
      </a:accent2>
      <a:accent3>
        <a:srgbClr val="5B9BD5"/>
      </a:accent3>
      <a:accent4>
        <a:srgbClr val="FFC000"/>
      </a:accent4>
      <a:accent5>
        <a:srgbClr val="70AD47"/>
      </a:accent5>
      <a:accent6>
        <a:srgbClr val="954F72"/>
      </a:accent6>
      <a:hlink>
        <a:srgbClr val="003DA5"/>
      </a:hlink>
      <a:folHlink>
        <a:srgbClr val="5B9BD5"/>
      </a:folHlink>
    </a:clrScheme>
    <a:fontScheme name="Open Sans OFE">
      <a:majorFont>
        <a:latin typeface="Open Sans Extrabold"/>
        <a:ea typeface=""/>
        <a:cs typeface=""/>
      </a:majorFont>
      <a:minorFont>
        <a:latin typeface="Open Sans Light"/>
        <a:ea typeface=""/>
        <a:cs typeface=""/>
      </a:minorFont>
    </a:fontScheme>
    <a:fmtScheme name="Tema d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e Office">
  <a:themeElements>
    <a:clrScheme name="Colores OFE + Otros">
      <a:dk1>
        <a:srgbClr val="FC4C02"/>
      </a:dk1>
      <a:lt1>
        <a:srgbClr val="FFFFFF"/>
      </a:lt1>
      <a:dk2>
        <a:srgbClr val="44546A"/>
      </a:dk2>
      <a:lt2>
        <a:srgbClr val="E7E6E6"/>
      </a:lt2>
      <a:accent1>
        <a:srgbClr val="FC4C02"/>
      </a:accent1>
      <a:accent2>
        <a:srgbClr val="003DA5"/>
      </a:accent2>
      <a:accent3>
        <a:srgbClr val="5B9BD5"/>
      </a:accent3>
      <a:accent4>
        <a:srgbClr val="FFC000"/>
      </a:accent4>
      <a:accent5>
        <a:srgbClr val="70AD47"/>
      </a:accent5>
      <a:accent6>
        <a:srgbClr val="954F72"/>
      </a:accent6>
      <a:hlink>
        <a:srgbClr val="003DA5"/>
      </a:hlink>
      <a:folHlink>
        <a:srgbClr val="5B9BD5"/>
      </a:folHlink>
    </a:clrScheme>
    <a:fontScheme name="Open Sans OFE">
      <a:majorFont>
        <a:latin typeface="Open Sans Extrabold"/>
        <a:ea typeface=""/>
        <a:cs typeface=""/>
      </a:majorFont>
      <a:minorFont>
        <a:latin typeface="Open Sans Light"/>
        <a:ea typeface=""/>
        <a:cs typeface=""/>
      </a:minorFont>
    </a:fontScheme>
    <a:fmtScheme name="Tema d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1_Tema de Office">
  <a:themeElements>
    <a:clrScheme name="Colores OFE + Otros">
      <a:dk1>
        <a:srgbClr val="FC4C02"/>
      </a:dk1>
      <a:lt1>
        <a:srgbClr val="FFFFFF"/>
      </a:lt1>
      <a:dk2>
        <a:srgbClr val="44546A"/>
      </a:dk2>
      <a:lt2>
        <a:srgbClr val="E7E6E6"/>
      </a:lt2>
      <a:accent1>
        <a:srgbClr val="FC4C02"/>
      </a:accent1>
      <a:accent2>
        <a:srgbClr val="003DA5"/>
      </a:accent2>
      <a:accent3>
        <a:srgbClr val="5B9BD5"/>
      </a:accent3>
      <a:accent4>
        <a:srgbClr val="FFC000"/>
      </a:accent4>
      <a:accent5>
        <a:srgbClr val="70AD47"/>
      </a:accent5>
      <a:accent6>
        <a:srgbClr val="954F72"/>
      </a:accent6>
      <a:hlink>
        <a:srgbClr val="003DA5"/>
      </a:hlink>
      <a:folHlink>
        <a:srgbClr val="5B9BD5"/>
      </a:folHlink>
    </a:clrScheme>
    <a:fontScheme name="Open Sans OFE">
      <a:majorFont>
        <a:latin typeface="Open Sans Extrabold"/>
        <a:ea typeface=""/>
        <a:cs typeface=""/>
      </a:majorFont>
      <a:minorFont>
        <a:latin typeface="Open Sans Light"/>
        <a:ea typeface=""/>
        <a:cs typeface=""/>
      </a:minorFont>
    </a:fontScheme>
    <a:fmtScheme name="Tema d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3_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2496</TotalTime>
  <Words>262</Words>
  <Application>Microsoft Office PowerPoint</Application>
  <PresentationFormat>Panorámica</PresentationFormat>
  <Paragraphs>36</Paragraphs>
  <Slides>5</Slides>
  <Notes>0</Notes>
  <HiddenSlides>0</HiddenSlides>
  <MMClips>6</MMClips>
  <ScaleCrop>false</ScaleCrop>
  <HeadingPairs>
    <vt:vector size="6" baseType="variant">
      <vt:variant>
        <vt:lpstr>Fuentes usadas</vt:lpstr>
      </vt:variant>
      <vt:variant>
        <vt:i4>6</vt:i4>
      </vt:variant>
      <vt:variant>
        <vt:lpstr>Tema</vt:lpstr>
      </vt:variant>
      <vt:variant>
        <vt:i4>4</vt:i4>
      </vt:variant>
      <vt:variant>
        <vt:lpstr>Títulos de diapositiva</vt:lpstr>
      </vt:variant>
      <vt:variant>
        <vt:i4>5</vt:i4>
      </vt:variant>
    </vt:vector>
  </HeadingPairs>
  <TitlesOfParts>
    <vt:vector size="15" baseType="lpstr">
      <vt:lpstr>Open Sans ExtraBold</vt:lpstr>
      <vt:lpstr>Open Sans Light</vt:lpstr>
      <vt:lpstr>Open Sans</vt:lpstr>
      <vt:lpstr>Calibri</vt:lpstr>
      <vt:lpstr>Calibri Light</vt:lpstr>
      <vt:lpstr>Arial</vt:lpstr>
      <vt:lpstr>2_Tema de Office</vt:lpstr>
      <vt:lpstr>Tema de Office</vt:lpstr>
      <vt:lpstr>1_Tema de Office</vt:lpstr>
      <vt:lpstr>3_Tema de Office</vt:lpstr>
      <vt:lpstr>Presentación de PowerPoint</vt:lpstr>
      <vt:lpstr>Do you like memory games   </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derrazuriz2018 derrazuriz2018</dc:creator>
  <cp:lastModifiedBy>Karla Raipán</cp:lastModifiedBy>
  <cp:revision>165</cp:revision>
  <dcterms:created xsi:type="dcterms:W3CDTF">2019-02-07T18:47:38Z</dcterms:created>
  <dcterms:modified xsi:type="dcterms:W3CDTF">2020-09-24T14:08:15Z</dcterms:modified>
  <cp:contentStatus>Final</cp:contentStatus>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MarkAsFinal">
    <vt:bool>true</vt:bool>
  </property>
</Properties>
</file>