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702" r:id="rId1"/>
    <p:sldMasterId id="2147483672" r:id="rId2"/>
    <p:sldMasterId id="2147483690" r:id="rId3"/>
    <p:sldMasterId id="2147483705" r:id="rId4"/>
  </p:sldMasterIdLst>
  <p:notesMasterIdLst>
    <p:notesMasterId r:id="rId11"/>
  </p:notesMasterIdLst>
  <p:sldIdLst>
    <p:sldId id="260" r:id="rId5"/>
    <p:sldId id="257" r:id="rId6"/>
    <p:sldId id="272" r:id="rId7"/>
    <p:sldId id="273" r:id="rId8"/>
    <p:sldId id="271" r:id="rId9"/>
    <p:sldId id="319" r:id="rId10"/>
  </p:sldIdLst>
  <p:sldSz cx="12192000" cy="6858000"/>
  <p:notesSz cx="6858000" cy="9144000"/>
  <p:embeddedFontLst>
    <p:embeddedFont>
      <p:font typeface="Calibri" panose="020F0502020204030204" pitchFamily="34" charset="0"/>
      <p:regular r:id="rId12"/>
      <p:bold r:id="rId13"/>
      <p:italic r:id="rId14"/>
      <p:boldItalic r:id="rId15"/>
    </p:embeddedFont>
    <p:embeddedFont>
      <p:font typeface="Open Sans Light" panose="020B0604020202020204" charset="0"/>
      <p:regular r:id="rId16"/>
      <p:bold r:id="rId17"/>
      <p:italic r:id="rId18"/>
      <p:boldItalic r:id="rId19"/>
    </p:embeddedFont>
    <p:embeddedFont>
      <p:font typeface="Calibri Light" panose="020F0302020204030204" pitchFamily="34" charset="0"/>
      <p:regular r:id="rId20"/>
      <p:italic r:id="rId21"/>
    </p:embeddedFont>
    <p:embeddedFont>
      <p:font typeface="Open Sans ExtraBold" panose="020B0604020202020204" charset="0"/>
      <p:bold r:id="rId22"/>
      <p:boldItalic r:id="rId23"/>
    </p:embeddedFont>
    <p:embeddedFont>
      <p:font typeface="Open Sans" panose="020B0604020202020204" charset="0"/>
      <p:regular r:id="rId24"/>
      <p:bold r:id="rId25"/>
      <p:italic r:id="rId26"/>
      <p:boldItalic r:id="rId2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guide id="3" orient="horz" pos="132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A68AC2-98AF-40E1-9E83-FBD5603CAA31}" v="1" dt="2020-09-23T21:44:06.890"/>
    <p1510:client id="{D2F24468-C415-2093-B651-383868445DF9}" v="27" dt="2020-09-24T13:07:50.911"/>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94712" autoAdjust="0"/>
  </p:normalViewPr>
  <p:slideViewPr>
    <p:cSldViewPr snapToGrid="0" showGuides="1">
      <p:cViewPr varScale="1">
        <p:scale>
          <a:sx n="65" d="100"/>
          <a:sy n="65" d="100"/>
        </p:scale>
        <p:origin x="816" y="48"/>
      </p:cViewPr>
      <p:guideLst>
        <p:guide orient="horz" pos="2160"/>
        <p:guide pos="3863"/>
        <p:guide orient="horz" pos="132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 Type="http://schemas.openxmlformats.org/officeDocument/2006/relationships/slideMaster" Target="slideMasters/slideMaster3.xml"/><Relationship Id="rId21" Type="http://schemas.openxmlformats.org/officeDocument/2006/relationships/font" Target="fonts/font10.fntdata"/><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notesMaster" Target="notesMasters/notesMaster1.xml"/><Relationship Id="rId24" Type="http://schemas.openxmlformats.org/officeDocument/2006/relationships/font" Target="fonts/font13.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8.fntdata"/><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la Raipan" userId="S::kraipan@fundacionoportunidad.cl::d9fa2bbb-3ded-4204-86ee-58d1b8d35913" providerId="AD" clId="Web-{D2F24468-C415-2093-B651-383868445DF9}"/>
    <pc:docChg chg="modSld">
      <pc:chgData name="Karla Raipan" userId="S::kraipan@fundacionoportunidad.cl::d9fa2bbb-3ded-4204-86ee-58d1b8d35913" providerId="AD" clId="Web-{D2F24468-C415-2093-B651-383868445DF9}" dt="2020-09-24T13:07:50.911" v="26" actId="1076"/>
      <pc:docMkLst>
        <pc:docMk/>
      </pc:docMkLst>
      <pc:sldChg chg="delSp modSp">
        <pc:chgData name="Karla Raipan" userId="S::kraipan@fundacionoportunidad.cl::d9fa2bbb-3ded-4204-86ee-58d1b8d35913" providerId="AD" clId="Web-{D2F24468-C415-2093-B651-383868445DF9}" dt="2020-09-24T13:07:50.911" v="26" actId="1076"/>
        <pc:sldMkLst>
          <pc:docMk/>
          <pc:sldMk cId="2895017262" sldId="272"/>
        </pc:sldMkLst>
        <pc:spChg chg="del">
          <ac:chgData name="Karla Raipan" userId="S::kraipan@fundacionoportunidad.cl::d9fa2bbb-3ded-4204-86ee-58d1b8d35913" providerId="AD" clId="Web-{D2F24468-C415-2093-B651-383868445DF9}" dt="2020-09-24T13:07:33.083" v="0"/>
          <ac:spMkLst>
            <pc:docMk/>
            <pc:sldMk cId="2895017262" sldId="272"/>
            <ac:spMk id="39" creationId="{00000000-0000-0000-0000-000000000000}"/>
          </ac:spMkLst>
        </pc:spChg>
        <pc:spChg chg="del">
          <ac:chgData name="Karla Raipan" userId="S::kraipan@fundacionoportunidad.cl::d9fa2bbb-3ded-4204-86ee-58d1b8d35913" providerId="AD" clId="Web-{D2F24468-C415-2093-B651-383868445DF9}" dt="2020-09-24T13:07:36.489" v="1"/>
          <ac:spMkLst>
            <pc:docMk/>
            <pc:sldMk cId="2895017262" sldId="272"/>
            <ac:spMk id="59" creationId="{00000000-0000-0000-0000-000000000000}"/>
          </ac:spMkLst>
        </pc:spChg>
        <pc:grpChg chg="mod">
          <ac:chgData name="Karla Raipan" userId="S::kraipan@fundacionoportunidad.cl::d9fa2bbb-3ded-4204-86ee-58d1b8d35913" providerId="AD" clId="Web-{D2F24468-C415-2093-B651-383868445DF9}" dt="2020-09-24T13:07:50.630" v="6" actId="1076"/>
          <ac:grpSpMkLst>
            <pc:docMk/>
            <pc:sldMk cId="2895017262" sldId="272"/>
            <ac:grpSpMk id="24" creationId="{00000000-0000-0000-0000-000000000000}"/>
          </ac:grpSpMkLst>
        </pc:grpChg>
        <pc:grpChg chg="mod">
          <ac:chgData name="Karla Raipan" userId="S::kraipan@fundacionoportunidad.cl::d9fa2bbb-3ded-4204-86ee-58d1b8d35913" providerId="AD" clId="Web-{D2F24468-C415-2093-B651-383868445DF9}" dt="2020-09-24T13:07:50.677" v="9" actId="1076"/>
          <ac:grpSpMkLst>
            <pc:docMk/>
            <pc:sldMk cId="2895017262" sldId="272"/>
            <ac:grpSpMk id="25" creationId="{00000000-0000-0000-0000-000000000000}"/>
          </ac:grpSpMkLst>
        </pc:grpChg>
        <pc:grpChg chg="mod">
          <ac:chgData name="Karla Raipan" userId="S::kraipan@fundacionoportunidad.cl::d9fa2bbb-3ded-4204-86ee-58d1b8d35913" providerId="AD" clId="Web-{D2F24468-C415-2093-B651-383868445DF9}" dt="2020-09-24T13:07:50.661" v="8" actId="1076"/>
          <ac:grpSpMkLst>
            <pc:docMk/>
            <pc:sldMk cId="2895017262" sldId="272"/>
            <ac:grpSpMk id="26" creationId="{00000000-0000-0000-0000-000000000000}"/>
          </ac:grpSpMkLst>
        </pc:grpChg>
        <pc:grpChg chg="mod">
          <ac:chgData name="Karla Raipan" userId="S::kraipan@fundacionoportunidad.cl::d9fa2bbb-3ded-4204-86ee-58d1b8d35913" providerId="AD" clId="Web-{D2F24468-C415-2093-B651-383868445DF9}" dt="2020-09-24T13:07:50.599" v="4" actId="1076"/>
          <ac:grpSpMkLst>
            <pc:docMk/>
            <pc:sldMk cId="2895017262" sldId="272"/>
            <ac:grpSpMk id="28" creationId="{00000000-0000-0000-0000-000000000000}"/>
          </ac:grpSpMkLst>
        </pc:grpChg>
        <pc:grpChg chg="mod">
          <ac:chgData name="Karla Raipan" userId="S::kraipan@fundacionoportunidad.cl::d9fa2bbb-3ded-4204-86ee-58d1b8d35913" providerId="AD" clId="Web-{D2F24468-C415-2093-B651-383868445DF9}" dt="2020-09-24T13:07:50.739" v="14" actId="1076"/>
          <ac:grpSpMkLst>
            <pc:docMk/>
            <pc:sldMk cId="2895017262" sldId="272"/>
            <ac:grpSpMk id="40" creationId="{00000000-0000-0000-0000-000000000000}"/>
          </ac:grpSpMkLst>
        </pc:grpChg>
        <pc:grpChg chg="mod">
          <ac:chgData name="Karla Raipan" userId="S::kraipan@fundacionoportunidad.cl::d9fa2bbb-3ded-4204-86ee-58d1b8d35913" providerId="AD" clId="Web-{D2F24468-C415-2093-B651-383868445DF9}" dt="2020-09-24T13:07:50.646" v="7" actId="1076"/>
          <ac:grpSpMkLst>
            <pc:docMk/>
            <pc:sldMk cId="2895017262" sldId="272"/>
            <ac:grpSpMk id="43" creationId="{00000000-0000-0000-0000-000000000000}"/>
          </ac:grpSpMkLst>
        </pc:grpChg>
        <pc:grpChg chg="mod">
          <ac:chgData name="Karla Raipan" userId="S::kraipan@fundacionoportunidad.cl::d9fa2bbb-3ded-4204-86ee-58d1b8d35913" providerId="AD" clId="Web-{D2F24468-C415-2093-B651-383868445DF9}" dt="2020-09-24T13:07:50.692" v="10" actId="1076"/>
          <ac:grpSpMkLst>
            <pc:docMk/>
            <pc:sldMk cId="2895017262" sldId="272"/>
            <ac:grpSpMk id="44" creationId="{00000000-0000-0000-0000-000000000000}"/>
          </ac:grpSpMkLst>
        </pc:grpChg>
        <pc:grpChg chg="mod">
          <ac:chgData name="Karla Raipan" userId="S::kraipan@fundacionoportunidad.cl::d9fa2bbb-3ded-4204-86ee-58d1b8d35913" providerId="AD" clId="Web-{D2F24468-C415-2093-B651-383868445DF9}" dt="2020-09-24T13:07:50.724" v="13" actId="1076"/>
          <ac:grpSpMkLst>
            <pc:docMk/>
            <pc:sldMk cId="2895017262" sldId="272"/>
            <ac:grpSpMk id="97" creationId="{00000000-0000-0000-0000-000000000000}"/>
          </ac:grpSpMkLst>
        </pc:grpChg>
        <pc:grpChg chg="mod">
          <ac:chgData name="Karla Raipan" userId="S::kraipan@fundacionoportunidad.cl::d9fa2bbb-3ded-4204-86ee-58d1b8d35913" providerId="AD" clId="Web-{D2F24468-C415-2093-B651-383868445DF9}" dt="2020-09-24T13:07:50.614" v="5" actId="1076"/>
          <ac:grpSpMkLst>
            <pc:docMk/>
            <pc:sldMk cId="2895017262" sldId="272"/>
            <ac:grpSpMk id="98" creationId="{00000000-0000-0000-0000-000000000000}"/>
          </ac:grpSpMkLst>
        </pc:grpChg>
        <pc:grpChg chg="mod">
          <ac:chgData name="Karla Raipan" userId="S::kraipan@fundacionoportunidad.cl::d9fa2bbb-3ded-4204-86ee-58d1b8d35913" providerId="AD" clId="Web-{D2F24468-C415-2093-B651-383868445DF9}" dt="2020-09-24T13:07:50.708" v="11" actId="1076"/>
          <ac:grpSpMkLst>
            <pc:docMk/>
            <pc:sldMk cId="2895017262" sldId="272"/>
            <ac:grpSpMk id="99" creationId="{00000000-0000-0000-0000-000000000000}"/>
          </ac:grpSpMkLst>
        </pc:grpChg>
        <pc:grpChg chg="mod">
          <ac:chgData name="Karla Raipan" userId="S::kraipan@fundacionoportunidad.cl::d9fa2bbb-3ded-4204-86ee-58d1b8d35913" providerId="AD" clId="Web-{D2F24468-C415-2093-B651-383868445DF9}" dt="2020-09-24T13:07:50.724" v="12" actId="1076"/>
          <ac:grpSpMkLst>
            <pc:docMk/>
            <pc:sldMk cId="2895017262" sldId="272"/>
            <ac:grpSpMk id="100" creationId="{00000000-0000-0000-0000-000000000000}"/>
          </ac:grpSpMkLst>
        </pc:grpChg>
        <pc:grpChg chg="mod">
          <ac:chgData name="Karla Raipan" userId="S::kraipan@fundacionoportunidad.cl::d9fa2bbb-3ded-4204-86ee-58d1b8d35913" providerId="AD" clId="Web-{D2F24468-C415-2093-B651-383868445DF9}" dt="2020-09-24T13:07:50.583" v="3" actId="1076"/>
          <ac:grpSpMkLst>
            <pc:docMk/>
            <pc:sldMk cId="2895017262" sldId="272"/>
            <ac:grpSpMk id="101" creationId="{00000000-0000-0000-0000-000000000000}"/>
          </ac:grpSpMkLst>
        </pc:grpChg>
        <pc:grpChg chg="mod">
          <ac:chgData name="Karla Raipan" userId="S::kraipan@fundacionoportunidad.cl::d9fa2bbb-3ded-4204-86ee-58d1b8d35913" providerId="AD" clId="Web-{D2F24468-C415-2093-B651-383868445DF9}" dt="2020-09-24T13:07:50.755" v="15" actId="1076"/>
          <ac:grpSpMkLst>
            <pc:docMk/>
            <pc:sldMk cId="2895017262" sldId="272"/>
            <ac:grpSpMk id="103" creationId="{00000000-0000-0000-0000-000000000000}"/>
          </ac:grpSpMkLst>
        </pc:grpChg>
        <pc:grpChg chg="mod">
          <ac:chgData name="Karla Raipan" userId="S::kraipan@fundacionoportunidad.cl::d9fa2bbb-3ded-4204-86ee-58d1b8d35913" providerId="AD" clId="Web-{D2F24468-C415-2093-B651-383868445DF9}" dt="2020-09-24T13:07:50.771" v="16" actId="1076"/>
          <ac:grpSpMkLst>
            <pc:docMk/>
            <pc:sldMk cId="2895017262" sldId="272"/>
            <ac:grpSpMk id="115" creationId="{00000000-0000-0000-0000-000000000000}"/>
          </ac:grpSpMkLst>
        </pc:grpChg>
        <pc:grpChg chg="mod">
          <ac:chgData name="Karla Raipan" userId="S::kraipan@fundacionoportunidad.cl::d9fa2bbb-3ded-4204-86ee-58d1b8d35913" providerId="AD" clId="Web-{D2F24468-C415-2093-B651-383868445DF9}" dt="2020-09-24T13:07:50.786" v="17" actId="1076"/>
          <ac:grpSpMkLst>
            <pc:docMk/>
            <pc:sldMk cId="2895017262" sldId="272"/>
            <ac:grpSpMk id="116" creationId="{00000000-0000-0000-0000-000000000000}"/>
          </ac:grpSpMkLst>
        </pc:grpChg>
        <pc:grpChg chg="mod">
          <ac:chgData name="Karla Raipan" userId="S::kraipan@fundacionoportunidad.cl::d9fa2bbb-3ded-4204-86ee-58d1b8d35913" providerId="AD" clId="Web-{D2F24468-C415-2093-B651-383868445DF9}" dt="2020-09-24T13:07:50.802" v="18" actId="1076"/>
          <ac:grpSpMkLst>
            <pc:docMk/>
            <pc:sldMk cId="2895017262" sldId="272"/>
            <ac:grpSpMk id="117" creationId="{00000000-0000-0000-0000-000000000000}"/>
          </ac:grpSpMkLst>
        </pc:grpChg>
        <pc:grpChg chg="mod">
          <ac:chgData name="Karla Raipan" userId="S::kraipan@fundacionoportunidad.cl::d9fa2bbb-3ded-4204-86ee-58d1b8d35913" providerId="AD" clId="Web-{D2F24468-C415-2093-B651-383868445DF9}" dt="2020-09-24T13:07:50.817" v="19" actId="1076"/>
          <ac:grpSpMkLst>
            <pc:docMk/>
            <pc:sldMk cId="2895017262" sldId="272"/>
            <ac:grpSpMk id="118" creationId="{00000000-0000-0000-0000-000000000000}"/>
          </ac:grpSpMkLst>
        </pc:grpChg>
        <pc:grpChg chg="mod">
          <ac:chgData name="Karla Raipan" userId="S::kraipan@fundacionoportunidad.cl::d9fa2bbb-3ded-4204-86ee-58d1b8d35913" providerId="AD" clId="Web-{D2F24468-C415-2093-B651-383868445DF9}" dt="2020-09-24T13:07:50.833" v="20" actId="1076"/>
          <ac:grpSpMkLst>
            <pc:docMk/>
            <pc:sldMk cId="2895017262" sldId="272"/>
            <ac:grpSpMk id="119" creationId="{00000000-0000-0000-0000-000000000000}"/>
          </ac:grpSpMkLst>
        </pc:grpChg>
        <pc:grpChg chg="mod">
          <ac:chgData name="Karla Raipan" userId="S::kraipan@fundacionoportunidad.cl::d9fa2bbb-3ded-4204-86ee-58d1b8d35913" providerId="AD" clId="Web-{D2F24468-C415-2093-B651-383868445DF9}" dt="2020-09-24T13:07:50.849" v="21" actId="1076"/>
          <ac:grpSpMkLst>
            <pc:docMk/>
            <pc:sldMk cId="2895017262" sldId="272"/>
            <ac:grpSpMk id="120" creationId="{00000000-0000-0000-0000-000000000000}"/>
          </ac:grpSpMkLst>
        </pc:grpChg>
        <pc:grpChg chg="mod">
          <ac:chgData name="Karla Raipan" userId="S::kraipan@fundacionoportunidad.cl::d9fa2bbb-3ded-4204-86ee-58d1b8d35913" providerId="AD" clId="Web-{D2F24468-C415-2093-B651-383868445DF9}" dt="2020-09-24T13:07:50.849" v="22" actId="1076"/>
          <ac:grpSpMkLst>
            <pc:docMk/>
            <pc:sldMk cId="2895017262" sldId="272"/>
            <ac:grpSpMk id="121" creationId="{00000000-0000-0000-0000-000000000000}"/>
          </ac:grpSpMkLst>
        </pc:grpChg>
        <pc:grpChg chg="mod">
          <ac:chgData name="Karla Raipan" userId="S::kraipan@fundacionoportunidad.cl::d9fa2bbb-3ded-4204-86ee-58d1b8d35913" providerId="AD" clId="Web-{D2F24468-C415-2093-B651-383868445DF9}" dt="2020-09-24T13:07:50.864" v="23" actId="1076"/>
          <ac:grpSpMkLst>
            <pc:docMk/>
            <pc:sldMk cId="2895017262" sldId="272"/>
            <ac:grpSpMk id="122" creationId="{00000000-0000-0000-0000-000000000000}"/>
          </ac:grpSpMkLst>
        </pc:grpChg>
        <pc:grpChg chg="mod">
          <ac:chgData name="Karla Raipan" userId="S::kraipan@fundacionoportunidad.cl::d9fa2bbb-3ded-4204-86ee-58d1b8d35913" providerId="AD" clId="Web-{D2F24468-C415-2093-B651-383868445DF9}" dt="2020-09-24T13:07:50.880" v="24" actId="1076"/>
          <ac:grpSpMkLst>
            <pc:docMk/>
            <pc:sldMk cId="2895017262" sldId="272"/>
            <ac:grpSpMk id="123" creationId="{00000000-0000-0000-0000-000000000000}"/>
          </ac:grpSpMkLst>
        </pc:grpChg>
        <pc:grpChg chg="mod">
          <ac:chgData name="Karla Raipan" userId="S::kraipan@fundacionoportunidad.cl::d9fa2bbb-3ded-4204-86ee-58d1b8d35913" providerId="AD" clId="Web-{D2F24468-C415-2093-B651-383868445DF9}" dt="2020-09-24T13:07:50.896" v="25" actId="1076"/>
          <ac:grpSpMkLst>
            <pc:docMk/>
            <pc:sldMk cId="2895017262" sldId="272"/>
            <ac:grpSpMk id="124" creationId="{00000000-0000-0000-0000-000000000000}"/>
          </ac:grpSpMkLst>
        </pc:grpChg>
        <pc:grpChg chg="mod">
          <ac:chgData name="Karla Raipan" userId="S::kraipan@fundacionoportunidad.cl::d9fa2bbb-3ded-4204-86ee-58d1b8d35913" providerId="AD" clId="Web-{D2F24468-C415-2093-B651-383868445DF9}" dt="2020-09-24T13:07:50.911" v="26" actId="1076"/>
          <ac:grpSpMkLst>
            <pc:docMk/>
            <pc:sldMk cId="2895017262" sldId="272"/>
            <ac:grpSpMk id="125" creationId="{00000000-0000-0000-0000-000000000000}"/>
          </ac:grpSpMkLst>
        </pc:grpChg>
        <pc:picChg chg="del">
          <ac:chgData name="Karla Raipan" userId="S::kraipan@fundacionoportunidad.cl::d9fa2bbb-3ded-4204-86ee-58d1b8d35913" providerId="AD" clId="Web-{D2F24468-C415-2093-B651-383868445DF9}" dt="2020-09-24T13:07:39.005" v="2"/>
          <ac:picMkLst>
            <pc:docMk/>
            <pc:sldMk cId="2895017262" sldId="272"/>
            <ac:picMk id="29" creationId="{00000000-0000-0000-0000-000000000000}"/>
          </ac:picMkLst>
        </pc:picChg>
      </pc:sldChg>
    </pc:docChg>
  </pc:docChgLst>
  <pc:docChgLst>
    <pc:chgData name="Paz" userId="4a894438-3204-4c59-b2be-9a7930b9679b" providerId="ADAL" clId="{E88F9043-D73A-4F29-B5EA-60180A7A44B8}"/>
    <pc:docChg chg="modSld">
      <pc:chgData name="Paz" userId="4a894438-3204-4c59-b2be-9a7930b9679b" providerId="ADAL" clId="{E88F9043-D73A-4F29-B5EA-60180A7A44B8}" dt="2020-09-21T17:23:17.752" v="3" actId="20577"/>
      <pc:docMkLst>
        <pc:docMk/>
      </pc:docMkLst>
      <pc:sldChg chg="modSp mod">
        <pc:chgData name="Paz" userId="4a894438-3204-4c59-b2be-9a7930b9679b" providerId="ADAL" clId="{E88F9043-D73A-4F29-B5EA-60180A7A44B8}" dt="2020-09-21T17:23:17.752" v="3" actId="20577"/>
        <pc:sldMkLst>
          <pc:docMk/>
          <pc:sldMk cId="4182240753" sldId="257"/>
        </pc:sldMkLst>
        <pc:spChg chg="mod">
          <ac:chgData name="Paz" userId="4a894438-3204-4c59-b2be-9a7930b9679b" providerId="ADAL" clId="{E88F9043-D73A-4F29-B5EA-60180A7A44B8}" dt="2020-09-21T17:23:17.752" v="3" actId="20577"/>
          <ac:spMkLst>
            <pc:docMk/>
            <pc:sldMk cId="4182240753" sldId="257"/>
            <ac:spMk id="7" creationId="{FA22FC32-FD78-47AA-96DC-E99700AAA485}"/>
          </ac:spMkLst>
        </pc:spChg>
      </pc:sldChg>
    </pc:docChg>
  </pc:docChgLst>
  <pc:docChgLst>
    <pc:chgData name="Fernanda Herrera" userId="4f7c59ee-7b94-4650-978a-948ec57c421a" providerId="ADAL" clId="{C8A68AC2-98AF-40E1-9E83-FBD5603CAA31}"/>
    <pc:docChg chg="addSld delSld modSld">
      <pc:chgData name="Fernanda Herrera" userId="4f7c59ee-7b94-4650-978a-948ec57c421a" providerId="ADAL" clId="{C8A68AC2-98AF-40E1-9E83-FBD5603CAA31}" dt="2020-09-23T21:44:10.451" v="2" actId="47"/>
      <pc:docMkLst>
        <pc:docMk/>
      </pc:docMkLst>
      <pc:sldChg chg="add del">
        <pc:chgData name="Fernanda Herrera" userId="4f7c59ee-7b94-4650-978a-948ec57c421a" providerId="ADAL" clId="{C8A68AC2-98AF-40E1-9E83-FBD5603CAA31}" dt="2020-09-23T21:44:09.321" v="1" actId="47"/>
        <pc:sldMkLst>
          <pc:docMk/>
          <pc:sldMk cId="2359754030" sldId="274"/>
        </pc:sldMkLst>
      </pc:sldChg>
      <pc:sldChg chg="add del">
        <pc:chgData name="Fernanda Herrera" userId="4f7c59ee-7b94-4650-978a-948ec57c421a" providerId="ADAL" clId="{C8A68AC2-98AF-40E1-9E83-FBD5603CAA31}" dt="2020-09-23T21:44:10.451" v="2" actId="47"/>
        <pc:sldMkLst>
          <pc:docMk/>
          <pc:sldMk cId="1593684271" sldId="275"/>
        </pc:sldMkLst>
      </pc:sldChg>
      <pc:sldChg chg="add">
        <pc:chgData name="Fernanda Herrera" userId="4f7c59ee-7b94-4650-978a-948ec57c421a" providerId="ADAL" clId="{C8A68AC2-98AF-40E1-9E83-FBD5603CAA31}" dt="2020-09-23T21:44:06.887" v="0"/>
        <pc:sldMkLst>
          <pc:docMk/>
          <pc:sldMk cId="163878907" sldId="319"/>
        </pc:sldMkLst>
      </pc:sldChg>
      <pc:sldMasterChg chg="delSldLayout">
        <pc:chgData name="Fernanda Herrera" userId="4f7c59ee-7b94-4650-978a-948ec57c421a" providerId="ADAL" clId="{C8A68AC2-98AF-40E1-9E83-FBD5603CAA31}" dt="2020-09-23T21:44:09.321" v="1" actId="47"/>
        <pc:sldMasterMkLst>
          <pc:docMk/>
          <pc:sldMasterMk cId="2415648722" sldId="2147483672"/>
        </pc:sldMasterMkLst>
        <pc:sldLayoutChg chg="del">
          <pc:chgData name="Fernanda Herrera" userId="4f7c59ee-7b94-4650-978a-948ec57c421a" providerId="ADAL" clId="{C8A68AC2-98AF-40E1-9E83-FBD5603CAA31}" dt="2020-09-23T21:44:09.321" v="1" actId="47"/>
          <pc:sldLayoutMkLst>
            <pc:docMk/>
            <pc:sldMasterMk cId="2415648722" sldId="2147483672"/>
            <pc:sldLayoutMk cId="3739779404" sldId="214748371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90F9A9-001E-4F91-9E18-DB93912D5A1E}" type="datetimeFigureOut">
              <a:rPr lang="es-CL" smtClean="0"/>
              <a:t>24-09-2020</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BD2B89-78FE-4173-9320-3E63C33C68BE}" type="slidenum">
              <a:rPr lang="es-CL" smtClean="0"/>
              <a:t>‹Nº›</a:t>
            </a:fld>
            <a:endParaRPr lang="es-CL"/>
          </a:p>
        </p:txBody>
      </p:sp>
    </p:spTree>
    <p:extLst>
      <p:ext uri="{BB962C8B-B14F-4D97-AF65-F5344CB8AC3E}">
        <p14:creationId xmlns:p14="http://schemas.microsoft.com/office/powerpoint/2010/main" val="638454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PT">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AACA4436-2718-43E8-A551-6724606456E1}"/>
              </a:ext>
            </a:extLst>
          </p:cNvPr>
          <p:cNvSpPr>
            <a:spLocks noGrp="1"/>
          </p:cNvSpPr>
          <p:nvPr>
            <p:ph type="pic" sz="quarter" idx="10"/>
          </p:nvPr>
        </p:nvSpPr>
        <p:spPr>
          <a:xfrm>
            <a:off x="0" y="0"/>
            <a:ext cx="12192000" cy="4637314"/>
          </a:xfrm>
          <a:prstGeom prst="rect">
            <a:avLst/>
          </a:prstGeom>
        </p:spPr>
        <p:txBody>
          <a:bodyPr/>
          <a:lstStyle>
            <a:lvl1pPr marL="0" indent="0" algn="ctr">
              <a:buNone/>
              <a:defRPr sz="1600">
                <a:solidFill>
                  <a:schemeClr val="bg2">
                    <a:lumMod val="50000"/>
                  </a:schemeClr>
                </a:solidFill>
              </a:defRPr>
            </a:lvl1pPr>
          </a:lstStyle>
          <a:p>
            <a:endParaRPr lang="es-CL" dirty="0"/>
          </a:p>
          <a:p>
            <a:endParaRPr lang="es-CL" dirty="0"/>
          </a:p>
          <a:p>
            <a:r>
              <a:rPr lang="es-CL" dirty="0"/>
              <a:t>Esta en la portada del PPT.</a:t>
            </a:r>
          </a:p>
          <a:p>
            <a:r>
              <a:rPr lang="es-CL" dirty="0"/>
              <a:t>Acá insertar una imagen oficial de la Fundación (niños felices) con el ícono de abajo</a:t>
            </a:r>
          </a:p>
        </p:txBody>
      </p:sp>
      <p:sp>
        <p:nvSpPr>
          <p:cNvPr id="7" name="Rectángulo 6">
            <a:extLst>
              <a:ext uri="{FF2B5EF4-FFF2-40B4-BE49-F238E27FC236}">
                <a16:creationId xmlns:a16="http://schemas.microsoft.com/office/drawing/2014/main" id="{B3CEF090-11ED-4499-B913-F9C68475F6D1}"/>
              </a:ext>
            </a:extLst>
          </p:cNvPr>
          <p:cNvSpPr/>
          <p:nvPr userDrawn="1"/>
        </p:nvSpPr>
        <p:spPr>
          <a:xfrm>
            <a:off x="0" y="4637314"/>
            <a:ext cx="12192000" cy="115252"/>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Marcador de texto 10">
            <a:extLst>
              <a:ext uri="{FF2B5EF4-FFF2-40B4-BE49-F238E27FC236}">
                <a16:creationId xmlns:a16="http://schemas.microsoft.com/office/drawing/2014/main" id="{F5AC78C2-59BC-4834-BDBE-A1B09642B6B8}"/>
              </a:ext>
            </a:extLst>
          </p:cNvPr>
          <p:cNvSpPr>
            <a:spLocks noGrp="1"/>
          </p:cNvSpPr>
          <p:nvPr>
            <p:ph type="body" sz="quarter" idx="11" hasCustomPrompt="1"/>
          </p:nvPr>
        </p:nvSpPr>
        <p:spPr>
          <a:xfrm>
            <a:off x="223837" y="5694403"/>
            <a:ext cx="11744324" cy="401638"/>
          </a:xfrm>
          <a:prstGeom prst="rect">
            <a:avLst/>
          </a:prstGeom>
        </p:spPr>
        <p:txBody>
          <a:bodyPr/>
          <a:lstStyle>
            <a:lvl1pPr marL="0" indent="0">
              <a:buNone/>
              <a:defRPr sz="1600" b="1">
                <a:solidFill>
                  <a:schemeClr val="bg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s-ES" dirty="0"/>
              <a:t>Nombre expositor(a) 1  |  Nombre Expositor(a) 2  |  Nombre Expositor(a) 3</a:t>
            </a:r>
          </a:p>
        </p:txBody>
      </p:sp>
      <p:sp>
        <p:nvSpPr>
          <p:cNvPr id="13" name="Marcador de texto 12">
            <a:extLst>
              <a:ext uri="{FF2B5EF4-FFF2-40B4-BE49-F238E27FC236}">
                <a16:creationId xmlns:a16="http://schemas.microsoft.com/office/drawing/2014/main" id="{A8921478-3991-4EF8-ABA8-27AFA570C948}"/>
              </a:ext>
            </a:extLst>
          </p:cNvPr>
          <p:cNvSpPr>
            <a:spLocks noGrp="1"/>
          </p:cNvSpPr>
          <p:nvPr>
            <p:ph type="body" sz="quarter" idx="12" hasCustomPrompt="1"/>
          </p:nvPr>
        </p:nvSpPr>
        <p:spPr>
          <a:xfrm>
            <a:off x="223838" y="6436477"/>
            <a:ext cx="2020598" cy="255270"/>
          </a:xfrm>
          <a:prstGeom prst="rect">
            <a:avLst/>
          </a:prstGeom>
        </p:spPr>
        <p:txBody>
          <a:bodyPr/>
          <a:lstStyle>
            <a:lvl1pPr marL="0" indent="0">
              <a:buNone/>
              <a:defRPr sz="1400">
                <a:solidFill>
                  <a:schemeClr val="accent3"/>
                </a:solidFill>
              </a:defRPr>
            </a:lvl1pPr>
          </a:lstStyle>
          <a:p>
            <a:pPr lvl="0"/>
            <a:r>
              <a:rPr lang="es-ES" dirty="0"/>
              <a:t>1 de enero de 2019</a:t>
            </a:r>
            <a:endParaRPr lang="es-CL" dirty="0"/>
          </a:p>
        </p:txBody>
      </p:sp>
      <p:sp>
        <p:nvSpPr>
          <p:cNvPr id="24" name="Marcador de texto 23">
            <a:extLst>
              <a:ext uri="{FF2B5EF4-FFF2-40B4-BE49-F238E27FC236}">
                <a16:creationId xmlns:a16="http://schemas.microsoft.com/office/drawing/2014/main" id="{FCFEF61F-6342-41D6-85B5-C8B1E1DF5D34}"/>
              </a:ext>
            </a:extLst>
          </p:cNvPr>
          <p:cNvSpPr>
            <a:spLocks noGrp="1"/>
          </p:cNvSpPr>
          <p:nvPr>
            <p:ph type="body" sz="quarter" idx="13" hasCustomPrompt="1"/>
          </p:nvPr>
        </p:nvSpPr>
        <p:spPr>
          <a:xfrm>
            <a:off x="223836" y="5054430"/>
            <a:ext cx="11744325" cy="519963"/>
          </a:xfrm>
          <a:prstGeom prst="rect">
            <a:avLst/>
          </a:prstGeom>
        </p:spPr>
        <p:txBody>
          <a:bodyPr/>
          <a:lstStyle>
            <a:lvl1pPr marL="0" indent="0">
              <a:buNone/>
              <a:defRPr>
                <a:latin typeface="+mj-lt"/>
              </a:defRPr>
            </a:lvl1pPr>
          </a:lstStyle>
          <a:p>
            <a:pPr lvl="0"/>
            <a:r>
              <a:rPr lang="es-ES" dirty="0"/>
              <a:t>Aquí va el título de la presentación (máximo 1 línea)</a:t>
            </a:r>
            <a:endParaRPr lang="es-CL" dirty="0"/>
          </a:p>
        </p:txBody>
      </p:sp>
      <p:sp>
        <p:nvSpPr>
          <p:cNvPr id="3" name="Marcador de texto 2">
            <a:extLst>
              <a:ext uri="{FF2B5EF4-FFF2-40B4-BE49-F238E27FC236}">
                <a16:creationId xmlns:a16="http://schemas.microsoft.com/office/drawing/2014/main" id="{76841FD3-F635-4937-A1A1-CDE4727F1893}"/>
              </a:ext>
            </a:extLst>
          </p:cNvPr>
          <p:cNvSpPr>
            <a:spLocks noGrp="1"/>
          </p:cNvSpPr>
          <p:nvPr>
            <p:ph type="body" sz="quarter" idx="14" hasCustomPrompt="1"/>
          </p:nvPr>
        </p:nvSpPr>
        <p:spPr>
          <a:xfrm>
            <a:off x="8927870" y="6436476"/>
            <a:ext cx="3117271" cy="255270"/>
          </a:xfrm>
          <a:prstGeom prst="rect">
            <a:avLst/>
          </a:prstGeom>
        </p:spPr>
        <p:txBody>
          <a:bodyPr/>
          <a:lstStyle>
            <a:lvl1pPr marL="0" indent="0" algn="r">
              <a:buNone/>
              <a:defRPr sz="1400" b="1">
                <a:solidFill>
                  <a:schemeClr val="accent3"/>
                </a:solidFill>
              </a:defRPr>
            </a:lvl1pPr>
          </a:lstStyle>
          <a:p>
            <a:pPr lvl="0"/>
            <a:r>
              <a:rPr lang="es-CL" sz="1400" b="1" dirty="0"/>
              <a:t>Fundación Educacional Oportunidad</a:t>
            </a:r>
            <a:endParaRPr lang="es-CL" dirty="0"/>
          </a:p>
        </p:txBody>
      </p:sp>
      <p:cxnSp>
        <p:nvCxnSpPr>
          <p:cNvPr id="8" name="Conector recto 7">
            <a:extLst>
              <a:ext uri="{FF2B5EF4-FFF2-40B4-BE49-F238E27FC236}">
                <a16:creationId xmlns:a16="http://schemas.microsoft.com/office/drawing/2014/main" id="{50555A20-93C9-49E0-BAFD-C1D5D91A7A92}"/>
              </a:ext>
            </a:extLst>
          </p:cNvPr>
          <p:cNvCxnSpPr>
            <a:cxnSpLocks/>
          </p:cNvCxnSpPr>
          <p:nvPr userDrawn="1"/>
        </p:nvCxnSpPr>
        <p:spPr>
          <a:xfrm>
            <a:off x="217862" y="6256598"/>
            <a:ext cx="11756275" cy="0"/>
          </a:xfrm>
          <a:prstGeom prst="line">
            <a:avLst/>
          </a:prstGeom>
          <a:ln w="12700"/>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447454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7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ortadilla (cambio de temática)">
    <p:spTree>
      <p:nvGrpSpPr>
        <p:cNvPr id="1" name=""/>
        <p:cNvGrpSpPr/>
        <p:nvPr/>
      </p:nvGrpSpPr>
      <p:grpSpPr>
        <a:xfrm>
          <a:off x="0" y="0"/>
          <a:ext cx="0" cy="0"/>
          <a:chOff x="0" y="0"/>
          <a:chExt cx="0" cy="0"/>
        </a:xfrm>
      </p:grpSpPr>
      <p:sp>
        <p:nvSpPr>
          <p:cNvPr id="8" name="Marcador de posición de imagen 7">
            <a:extLst>
              <a:ext uri="{FF2B5EF4-FFF2-40B4-BE49-F238E27FC236}">
                <a16:creationId xmlns:a16="http://schemas.microsoft.com/office/drawing/2014/main" id="{AAEDDBD6-2CC3-4DC5-BCF9-135C1850971F}"/>
              </a:ext>
            </a:extLst>
          </p:cNvPr>
          <p:cNvSpPr>
            <a:spLocks noGrp="1"/>
          </p:cNvSpPr>
          <p:nvPr>
            <p:ph type="pic" sz="quarter" idx="10"/>
          </p:nvPr>
        </p:nvSpPr>
        <p:spPr>
          <a:xfrm>
            <a:off x="0" y="0"/>
            <a:ext cx="12192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endParaRPr lang="es-CL" dirty="0"/>
          </a:p>
          <a:p>
            <a:r>
              <a:rPr lang="es-CL" dirty="0"/>
              <a:t>Esta es una portadilla. Acá agregar una foto a pantalla completa.</a:t>
            </a:r>
          </a:p>
        </p:txBody>
      </p:sp>
      <p:sp>
        <p:nvSpPr>
          <p:cNvPr id="10" name="Marcador de texto 9">
            <a:extLst>
              <a:ext uri="{FF2B5EF4-FFF2-40B4-BE49-F238E27FC236}">
                <a16:creationId xmlns:a16="http://schemas.microsoft.com/office/drawing/2014/main" id="{01C3C613-AD89-49B9-BE15-5274E6086EC2}"/>
              </a:ext>
            </a:extLst>
          </p:cNvPr>
          <p:cNvSpPr>
            <a:spLocks noGrp="1"/>
          </p:cNvSpPr>
          <p:nvPr>
            <p:ph type="body" sz="quarter" idx="11" hasCustomPrompt="1"/>
          </p:nvPr>
        </p:nvSpPr>
        <p:spPr>
          <a:xfrm>
            <a:off x="0" y="5428380"/>
            <a:ext cx="12192000" cy="1446245"/>
          </a:xfrm>
          <a:prstGeom prst="rect">
            <a:avLst/>
          </a:prstGeom>
          <a:solidFill>
            <a:schemeClr val="bg1">
              <a:alpha val="80000"/>
            </a:schemeClr>
          </a:solidFill>
          <a:ln>
            <a:noFill/>
          </a:ln>
        </p:spPr>
        <p:txBody>
          <a:bodyPr anchor="ctr"/>
          <a:lstStyle>
            <a:lvl1pPr marL="0" indent="0" algn="ctr">
              <a:buNone/>
              <a:defRPr b="1">
                <a:latin typeface="+mj-lt"/>
              </a:defRPr>
            </a:lvl1pPr>
          </a:lstStyle>
          <a:p>
            <a:pPr lvl="0"/>
            <a:r>
              <a:rPr lang="es-ES" dirty="0"/>
              <a:t>Acá escribir el título de la temática que comienza (1 línea ojalá)</a:t>
            </a:r>
          </a:p>
        </p:txBody>
      </p:sp>
    </p:spTree>
    <p:extLst>
      <p:ext uri="{BB962C8B-B14F-4D97-AF65-F5344CB8AC3E}">
        <p14:creationId xmlns:p14="http://schemas.microsoft.com/office/powerpoint/2010/main" val="1825767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to IZQUIERDA + párraf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371653" y="655244"/>
            <a:ext cx="5601003" cy="848525"/>
          </a:xfrm>
          <a:prstGeom prst="rect">
            <a:avLst/>
          </a:prstGeom>
        </p:spPr>
        <p:txBody>
          <a:bodyPr anchor="b">
            <a:noAutofit/>
          </a:bodyPr>
          <a:lstStyle>
            <a:lvl1pPr algn="l">
              <a:defRPr sz="2800"/>
            </a:lvl1pPr>
          </a:lstStyle>
          <a:p>
            <a:r>
              <a:rPr lang="es-ES" dirty="0"/>
              <a:t>Aquí va el título </a:t>
            </a:r>
            <a:br>
              <a:rPr lang="es-ES" dirty="0"/>
            </a:br>
            <a:r>
              <a:rPr lang="es-ES" dirty="0"/>
              <a:t>(máximo 2 líneas)</a:t>
            </a:r>
            <a:endParaRPr lang="en-US" dirty="0"/>
          </a:p>
        </p:txBody>
      </p:sp>
      <p:sp>
        <p:nvSpPr>
          <p:cNvPr id="3" name="Subtitle 2"/>
          <p:cNvSpPr>
            <a:spLocks noGrp="1"/>
          </p:cNvSpPr>
          <p:nvPr>
            <p:ph type="subTitle" idx="1" hasCustomPrompt="1"/>
          </p:nvPr>
        </p:nvSpPr>
        <p:spPr>
          <a:xfrm>
            <a:off x="6371654" y="2003367"/>
            <a:ext cx="5601003" cy="4596938"/>
          </a:xfrm>
          <a:prstGeom prst="rect">
            <a:avLst/>
          </a:prstGeom>
        </p:spPr>
        <p:txBody>
          <a:bodyPr>
            <a:normAutofit/>
          </a:bodyPr>
          <a:lstStyle>
            <a:lvl1pPr marL="0" indent="0" algn="l">
              <a:lnSpc>
                <a:spcPct val="100000"/>
              </a:lnSpc>
              <a:buNone/>
              <a:defRPr sz="20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Aquí va texto en forma de párrafo (siempre intentar que sea lo más corto posible y en párrafos pequeños).</a:t>
            </a:r>
            <a:endParaRPr lang="en-US" dirty="0"/>
          </a:p>
        </p:txBody>
      </p:sp>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6522098" y="1614196"/>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173650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guide id="2" orient="horz" pos="132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to + punte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371653" y="655244"/>
            <a:ext cx="5601003" cy="848525"/>
          </a:xfrm>
          <a:prstGeom prst="rect">
            <a:avLst/>
          </a:prstGeom>
        </p:spPr>
        <p:txBody>
          <a:bodyPr anchor="b">
            <a:noAutofit/>
          </a:bodyPr>
          <a:lstStyle>
            <a:lvl1pPr algn="l">
              <a:defRPr sz="2800">
                <a:solidFill>
                  <a:schemeClr val="tx1"/>
                </a:solidFill>
              </a:defRPr>
            </a:lvl1pPr>
          </a:lstStyle>
          <a:p>
            <a:r>
              <a:rPr lang="es-ES" dirty="0"/>
              <a:t>Aquí va el título </a:t>
            </a:r>
            <a:br>
              <a:rPr lang="es-ES" dirty="0"/>
            </a:br>
            <a:r>
              <a:rPr lang="es-ES" dirty="0"/>
              <a:t>(máximo 2 líneas)</a:t>
            </a:r>
            <a:endParaRPr lang="en-US" dirty="0"/>
          </a:p>
        </p:txBody>
      </p:sp>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6522098" y="1614196"/>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Marcador de texto 4">
            <a:extLst>
              <a:ext uri="{FF2B5EF4-FFF2-40B4-BE49-F238E27FC236}">
                <a16:creationId xmlns:a16="http://schemas.microsoft.com/office/drawing/2014/main" id="{8DFFB4EB-FE28-46A3-9B38-89CBD05FC389}"/>
              </a:ext>
            </a:extLst>
          </p:cNvPr>
          <p:cNvSpPr>
            <a:spLocks noGrp="1"/>
          </p:cNvSpPr>
          <p:nvPr>
            <p:ph type="body" sz="quarter" idx="15" hasCustomPrompt="1"/>
          </p:nvPr>
        </p:nvSpPr>
        <p:spPr>
          <a:xfrm>
            <a:off x="6371653" y="2029834"/>
            <a:ext cx="5600700" cy="4620348"/>
          </a:xfrm>
          <a:prstGeom prst="rect">
            <a:avLst/>
          </a:prstGeom>
        </p:spPr>
        <p:txBody>
          <a:bodyPr/>
          <a:lstStyle>
            <a:lvl1pPr>
              <a:buClr>
                <a:schemeClr val="tx1"/>
              </a:buClr>
              <a:defRPr sz="2000">
                <a:solidFill>
                  <a:schemeClr val="bg2">
                    <a:lumMod val="50000"/>
                  </a:schemeClr>
                </a:solidFill>
              </a:defRPr>
            </a:lvl1pPr>
            <a:lvl2pPr>
              <a:buClr>
                <a:schemeClr val="tx1"/>
              </a:buClr>
              <a:defRPr sz="2000">
                <a:solidFill>
                  <a:schemeClr val="bg2">
                    <a:lumMod val="50000"/>
                  </a:schemeClr>
                </a:solidFill>
              </a:defRPr>
            </a:lvl2pPr>
            <a:lvl3pPr>
              <a:buClr>
                <a:schemeClr val="tx1"/>
              </a:buClr>
              <a:defRPr sz="2000">
                <a:solidFill>
                  <a:schemeClr val="bg2">
                    <a:lumMod val="50000"/>
                  </a:schemeClr>
                </a:solidFill>
              </a:defRPr>
            </a:lvl3pPr>
            <a:lvl4pPr>
              <a:buClr>
                <a:schemeClr val="tx1"/>
              </a:buClr>
              <a:defRPr sz="2000">
                <a:solidFill>
                  <a:schemeClr val="bg2">
                    <a:lumMod val="50000"/>
                  </a:schemeClr>
                </a:solidFill>
              </a:defRPr>
            </a:lvl4pPr>
            <a:lvl5pPr>
              <a:buClr>
                <a:schemeClr val="tx1"/>
              </a:buClr>
              <a:defRPr sz="2000">
                <a:solidFill>
                  <a:schemeClr val="bg2">
                    <a:lumMod val="50000"/>
                  </a:schemeClr>
                </a:solidFill>
              </a:defRPr>
            </a:lvl5pPr>
          </a:lstStyle>
          <a:p>
            <a:pPr lvl="0"/>
            <a:r>
              <a:rPr lang="es-ES" dirty="0"/>
              <a:t>Esta diapositiva es para punteos de texto.</a:t>
            </a:r>
          </a:p>
          <a:p>
            <a:pPr lvl="0"/>
            <a:r>
              <a:rPr lang="es-ES" dirty="0"/>
              <a:t>Abajo hay una opción para diferentes niveles de punteo</a:t>
            </a:r>
          </a:p>
          <a:p>
            <a:pPr lvl="0"/>
            <a:endParaRPr lang="es-ES" dirty="0"/>
          </a:p>
          <a:p>
            <a:pPr lvl="0"/>
            <a:endParaRPr lang="es-ES" dirty="0"/>
          </a:p>
        </p:txBody>
      </p:sp>
    </p:spTree>
    <p:extLst>
      <p:ext uri="{BB962C8B-B14F-4D97-AF65-F5344CB8AC3E}">
        <p14:creationId xmlns:p14="http://schemas.microsoft.com/office/powerpoint/2010/main" val="3538210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o destacado - Celeste">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05BF0DDF-1A06-4AFA-AAEB-6FDB7118B7A9}"/>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 name="Title 1"/>
          <p:cNvSpPr>
            <a:spLocks noGrp="1"/>
          </p:cNvSpPr>
          <p:nvPr>
            <p:ph type="title" hasCustomPrompt="1"/>
          </p:nvPr>
        </p:nvSpPr>
        <p:spPr>
          <a:xfrm>
            <a:off x="838199" y="2793986"/>
            <a:ext cx="10516985" cy="1230918"/>
          </a:xfrm>
          <a:prstGeom prst="rect">
            <a:avLst/>
          </a:prstGeom>
        </p:spPr>
        <p:txBody>
          <a:bodyPr/>
          <a:lstStyle>
            <a:lvl1pPr algn="ctr">
              <a:defRPr>
                <a:solidFill>
                  <a:schemeClr val="bg1"/>
                </a:solidFill>
              </a:defRPr>
            </a:lvl1pPr>
          </a:lstStyle>
          <a:p>
            <a:r>
              <a:rPr lang="es-ES" dirty="0"/>
              <a:t>Esta diapositiva es para destacar una cita, frase o cifra importante.</a:t>
            </a:r>
            <a:endParaRPr lang="en-US" dirty="0"/>
          </a:p>
        </p:txBody>
      </p:sp>
      <p:pic>
        <p:nvPicPr>
          <p:cNvPr id="8" name="Imagen 7">
            <a:extLst>
              <a:ext uri="{FF2B5EF4-FFF2-40B4-BE49-F238E27FC236}">
                <a16:creationId xmlns:a16="http://schemas.microsoft.com/office/drawing/2014/main" id="{41643A23-11AE-436D-A44F-55B1DD55892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10" name="Marcador de texto 9">
            <a:extLst>
              <a:ext uri="{FF2B5EF4-FFF2-40B4-BE49-F238E27FC236}">
                <a16:creationId xmlns:a16="http://schemas.microsoft.com/office/drawing/2014/main" id="{D9CDA045-D64E-4F8E-BF1B-F913E7BD2781}"/>
              </a:ext>
            </a:extLst>
          </p:cNvPr>
          <p:cNvSpPr>
            <a:spLocks noGrp="1"/>
          </p:cNvSpPr>
          <p:nvPr>
            <p:ph type="body" sz="quarter" idx="10" hasCustomPrompt="1"/>
          </p:nvPr>
        </p:nvSpPr>
        <p:spPr>
          <a:xfrm>
            <a:off x="837507" y="4177795"/>
            <a:ext cx="10516985" cy="491028"/>
          </a:xfrm>
          <a:prstGeom prst="rect">
            <a:avLst/>
          </a:prstGeom>
        </p:spPr>
        <p:txBody>
          <a:bodyPr/>
          <a:lstStyle>
            <a:lvl1pPr marL="0" indent="0" algn="ctr">
              <a:buNone/>
              <a:defRPr b="1" i="1">
                <a:solidFill>
                  <a:schemeClr val="accent2"/>
                </a:solidFill>
              </a:defRPr>
            </a:lvl1pPr>
          </a:lstStyle>
          <a:p>
            <a:pPr lvl="0"/>
            <a:r>
              <a:rPr lang="es-ES" dirty="0"/>
              <a:t>Acá agregar referencia a cita, o una bajada al texto superior.</a:t>
            </a:r>
            <a:endParaRPr lang="es-CL" dirty="0"/>
          </a:p>
        </p:txBody>
      </p:sp>
    </p:spTree>
    <p:extLst>
      <p:ext uri="{BB962C8B-B14F-4D97-AF65-F5344CB8AC3E}">
        <p14:creationId xmlns:p14="http://schemas.microsoft.com/office/powerpoint/2010/main" val="285747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ágina de gráfico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4948" y="718305"/>
            <a:ext cx="10515600" cy="438636"/>
          </a:xfrm>
          <a:prstGeom prst="rect">
            <a:avLst/>
          </a:prstGeom>
        </p:spPr>
        <p:txBody>
          <a:bodyPr/>
          <a:lstStyle>
            <a:lvl1pPr>
              <a:defRPr sz="2800"/>
            </a:lvl1pPr>
          </a:lstStyle>
          <a:p>
            <a:r>
              <a:rPr lang="es-ES" dirty="0"/>
              <a:t>Página para mostrar gráficos. Acá poner título.</a:t>
            </a:r>
            <a:endParaRPr lang="en-US" dirty="0"/>
          </a:p>
        </p:txBody>
      </p:sp>
      <p:sp>
        <p:nvSpPr>
          <p:cNvPr id="8" name="Rectángulo 7">
            <a:extLst>
              <a:ext uri="{FF2B5EF4-FFF2-40B4-BE49-F238E27FC236}">
                <a16:creationId xmlns:a16="http://schemas.microsoft.com/office/drawing/2014/main" id="{07794359-E798-4C20-97BC-9B32DE45A789}"/>
              </a:ext>
            </a:extLst>
          </p:cNvPr>
          <p:cNvSpPr/>
          <p:nvPr userDrawn="1"/>
        </p:nvSpPr>
        <p:spPr>
          <a:xfrm>
            <a:off x="924748" y="1336127"/>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Marcador de gráfico 11">
            <a:extLst>
              <a:ext uri="{FF2B5EF4-FFF2-40B4-BE49-F238E27FC236}">
                <a16:creationId xmlns:a16="http://schemas.microsoft.com/office/drawing/2014/main" id="{A8017CF6-0692-4727-9EF6-598D145BBF24}"/>
              </a:ext>
            </a:extLst>
          </p:cNvPr>
          <p:cNvSpPr>
            <a:spLocks noGrp="1"/>
          </p:cNvSpPr>
          <p:nvPr>
            <p:ph type="chart" sz="quarter" idx="13"/>
          </p:nvPr>
        </p:nvSpPr>
        <p:spPr>
          <a:xfrm>
            <a:off x="924748" y="2062995"/>
            <a:ext cx="5000625" cy="40767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r>
              <a:rPr lang="es-CL" dirty="0"/>
              <a:t>Este espacio es para colocar gráficos</a:t>
            </a:r>
          </a:p>
        </p:txBody>
      </p:sp>
      <p:sp>
        <p:nvSpPr>
          <p:cNvPr id="13" name="Marcador de gráfico 11">
            <a:extLst>
              <a:ext uri="{FF2B5EF4-FFF2-40B4-BE49-F238E27FC236}">
                <a16:creationId xmlns:a16="http://schemas.microsoft.com/office/drawing/2014/main" id="{5AA84556-8ACF-428E-B6A3-A7E398413C8C}"/>
              </a:ext>
            </a:extLst>
          </p:cNvPr>
          <p:cNvSpPr>
            <a:spLocks noGrp="1"/>
          </p:cNvSpPr>
          <p:nvPr>
            <p:ph type="chart" sz="quarter" idx="14"/>
          </p:nvPr>
        </p:nvSpPr>
        <p:spPr>
          <a:xfrm>
            <a:off x="6344473" y="2062995"/>
            <a:ext cx="5000625" cy="40767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r>
              <a:rPr lang="es-CL" dirty="0"/>
              <a:t>Este espacio es para colocar gráficos</a:t>
            </a:r>
          </a:p>
        </p:txBody>
      </p:sp>
    </p:spTree>
    <p:extLst>
      <p:ext uri="{BB962C8B-B14F-4D97-AF65-F5344CB8AC3E}">
        <p14:creationId xmlns:p14="http://schemas.microsoft.com/office/powerpoint/2010/main" val="905269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63" userDrawn="1">
          <p15:clr>
            <a:srgbClr val="FBAE40"/>
          </p15:clr>
        </p15:guide>
        <p15:guide id="2" orient="horz" pos="890" userDrawn="1">
          <p15:clr>
            <a:srgbClr val="FBAE40"/>
          </p15:clr>
        </p15:guide>
        <p15:guide id="3" orient="horz" pos="2160" userDrawn="1">
          <p15:clr>
            <a:srgbClr val="FBAE40"/>
          </p15:clr>
        </p15:guide>
        <p15:guide id="4" pos="57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a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4948" y="722568"/>
            <a:ext cx="6460375" cy="432897"/>
          </a:xfrm>
          <a:prstGeom prst="rect">
            <a:avLst/>
          </a:prstGeom>
        </p:spPr>
        <p:txBody>
          <a:bodyPr/>
          <a:lstStyle>
            <a:lvl1pPr>
              <a:defRPr sz="2800"/>
            </a:lvl1pPr>
          </a:lstStyle>
          <a:p>
            <a:r>
              <a:rPr lang="es-ES" dirty="0"/>
              <a:t>Página de tablas</a:t>
            </a:r>
            <a:endParaRPr lang="en-US" dirty="0"/>
          </a:p>
        </p:txBody>
      </p:sp>
      <p:sp>
        <p:nvSpPr>
          <p:cNvPr id="6" name="Rectángulo 5">
            <a:extLst>
              <a:ext uri="{FF2B5EF4-FFF2-40B4-BE49-F238E27FC236}">
                <a16:creationId xmlns:a16="http://schemas.microsoft.com/office/drawing/2014/main" id="{567291ED-2F9B-43D6-BED4-532D19F18849}"/>
              </a:ext>
            </a:extLst>
          </p:cNvPr>
          <p:cNvSpPr/>
          <p:nvPr userDrawn="1"/>
        </p:nvSpPr>
        <p:spPr>
          <a:xfrm>
            <a:off x="924748" y="1336127"/>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Marcador de tabla 7">
            <a:extLst>
              <a:ext uri="{FF2B5EF4-FFF2-40B4-BE49-F238E27FC236}">
                <a16:creationId xmlns:a16="http://schemas.microsoft.com/office/drawing/2014/main" id="{11293E11-7AEA-4981-A377-AA8D457643FE}"/>
              </a:ext>
            </a:extLst>
          </p:cNvPr>
          <p:cNvSpPr>
            <a:spLocks noGrp="1"/>
          </p:cNvSpPr>
          <p:nvPr>
            <p:ph type="tbl" sz="quarter" idx="13"/>
          </p:nvPr>
        </p:nvSpPr>
        <p:spPr>
          <a:xfrm>
            <a:off x="924748" y="1930636"/>
            <a:ext cx="10428287" cy="4205287"/>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r>
              <a:rPr lang="es-CL" dirty="0"/>
              <a:t>Hacer </a:t>
            </a:r>
            <a:r>
              <a:rPr lang="es-CL" dirty="0" err="1"/>
              <a:t>click</a:t>
            </a:r>
            <a:r>
              <a:rPr lang="es-CL" dirty="0"/>
              <a:t> en el ícono para crear una tabla.</a:t>
            </a:r>
          </a:p>
        </p:txBody>
      </p:sp>
    </p:spTree>
    <p:extLst>
      <p:ext uri="{BB962C8B-B14F-4D97-AF65-F5344CB8AC3E}">
        <p14:creationId xmlns:p14="http://schemas.microsoft.com/office/powerpoint/2010/main" val="1187427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63" userDrawn="1">
          <p15:clr>
            <a:srgbClr val="FBAE40"/>
          </p15:clr>
        </p15:guide>
        <p15:guide id="2" pos="57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ágina en blanco + foto IZQUIERDA">
    <p:spTree>
      <p:nvGrpSpPr>
        <p:cNvPr id="1" name=""/>
        <p:cNvGrpSpPr/>
        <p:nvPr/>
      </p:nvGrpSpPr>
      <p:grpSpPr>
        <a:xfrm>
          <a:off x="0" y="0"/>
          <a:ext cx="0" cy="0"/>
          <a:chOff x="0" y="0"/>
          <a:chExt cx="0" cy="0"/>
        </a:xfrm>
      </p:grpSpPr>
      <p:sp>
        <p:nvSpPr>
          <p:cNvPr id="7" name="Marcador de posición de imagen 6">
            <a:extLst>
              <a:ext uri="{FF2B5EF4-FFF2-40B4-BE49-F238E27FC236}">
                <a16:creationId xmlns:a16="http://schemas.microsoft.com/office/drawing/2014/main" id="{4FE32668-9A74-4033-AD0E-8BF5081EFE74}"/>
              </a:ext>
            </a:extLst>
          </p:cNvPr>
          <p:cNvSpPr>
            <a:spLocks noGrp="1"/>
          </p:cNvSpPr>
          <p:nvPr>
            <p:ph type="pic" sz="quarter" idx="16"/>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Tree>
    <p:extLst>
      <p:ext uri="{BB962C8B-B14F-4D97-AF65-F5344CB8AC3E}">
        <p14:creationId xmlns:p14="http://schemas.microsoft.com/office/powerpoint/2010/main" val="375872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4" userDrawn="1">
          <p15:clr>
            <a:srgbClr val="FBAE40"/>
          </p15:clr>
        </p15:guide>
        <p15:guide id="2" orient="horz" pos="663" userDrawn="1">
          <p15:clr>
            <a:srgbClr val="FBAE40"/>
          </p15:clr>
        </p15:guide>
        <p15:guide id="3"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Última diapositiva">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7862" y="6358553"/>
            <a:ext cx="2743200" cy="365125"/>
          </a:xfrm>
          <a:prstGeom prst="rect">
            <a:avLst/>
          </a:prstGeom>
        </p:spPr>
        <p:txBody>
          <a:bodyPr/>
          <a:lstStyle/>
          <a:p>
            <a:endParaRPr lang="es-CL"/>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F3BA7D1-7327-491F-8C8A-9863CB2A21ED}" type="slidenum">
              <a:rPr lang="es-CL" smtClean="0"/>
              <a:t>‹Nº›</a:t>
            </a:fld>
            <a:endParaRPr lang="es-CL"/>
          </a:p>
        </p:txBody>
      </p:sp>
      <p:sp>
        <p:nvSpPr>
          <p:cNvPr id="5" name="Rectángulo 4">
            <a:extLst>
              <a:ext uri="{FF2B5EF4-FFF2-40B4-BE49-F238E27FC236}">
                <a16:creationId xmlns:a16="http://schemas.microsoft.com/office/drawing/2014/main" id="{8C1A1B1B-5D7C-4D5E-8DEA-4FFC1236950B}"/>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 name="Imagen 5">
            <a:extLst>
              <a:ext uri="{FF2B5EF4-FFF2-40B4-BE49-F238E27FC236}">
                <a16:creationId xmlns:a16="http://schemas.microsoft.com/office/drawing/2014/main" id="{087AAE49-7E49-4DD7-93C4-2AF72D10E37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20" name="CuadroTexto 19">
            <a:extLst>
              <a:ext uri="{FF2B5EF4-FFF2-40B4-BE49-F238E27FC236}">
                <a16:creationId xmlns:a16="http://schemas.microsoft.com/office/drawing/2014/main" id="{AD462CF2-4FF2-426A-BCC9-FFB57C4661C9}"/>
              </a:ext>
            </a:extLst>
          </p:cNvPr>
          <p:cNvSpPr txBox="1"/>
          <p:nvPr userDrawn="1"/>
        </p:nvSpPr>
        <p:spPr>
          <a:xfrm>
            <a:off x="0" y="2604941"/>
            <a:ext cx="12192000" cy="769441"/>
          </a:xfrm>
          <a:prstGeom prst="rect">
            <a:avLst/>
          </a:prstGeom>
          <a:noFill/>
        </p:spPr>
        <p:txBody>
          <a:bodyPr wrap="square" rtlCol="0">
            <a:spAutoFit/>
          </a:bodyPr>
          <a:lstStyle/>
          <a:p>
            <a:pPr algn="ctr"/>
            <a:r>
              <a:rPr lang="es-ES" sz="4400" b="1" dirty="0">
                <a:solidFill>
                  <a:schemeClr val="bg1"/>
                </a:solidFill>
                <a:latin typeface="+mj-lt"/>
              </a:rPr>
              <a:t>¡Muchas gracias!</a:t>
            </a:r>
            <a:endParaRPr lang="es-CL" sz="4400" b="1" dirty="0">
              <a:solidFill>
                <a:schemeClr val="bg1"/>
              </a:solidFill>
              <a:latin typeface="+mj-lt"/>
            </a:endParaRPr>
          </a:p>
        </p:txBody>
      </p:sp>
      <p:sp>
        <p:nvSpPr>
          <p:cNvPr id="21" name="CuadroTexto 20">
            <a:extLst>
              <a:ext uri="{FF2B5EF4-FFF2-40B4-BE49-F238E27FC236}">
                <a16:creationId xmlns:a16="http://schemas.microsoft.com/office/drawing/2014/main" id="{00ECA298-D2D2-4EED-85C1-03018ADE6213}"/>
              </a:ext>
            </a:extLst>
          </p:cNvPr>
          <p:cNvSpPr txBox="1"/>
          <p:nvPr userDrawn="1"/>
        </p:nvSpPr>
        <p:spPr>
          <a:xfrm>
            <a:off x="0" y="5309218"/>
            <a:ext cx="121920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i="1" dirty="0">
                <a:solidFill>
                  <a:schemeClr val="accent2"/>
                </a:solidFill>
              </a:rPr>
              <a:t>Síguenos en nuestras redes sociales</a:t>
            </a:r>
            <a:endParaRPr lang="es-CL" sz="2400" b="1" i="1" dirty="0">
              <a:solidFill>
                <a:schemeClr val="accent2"/>
              </a:solidFill>
            </a:endParaRPr>
          </a:p>
        </p:txBody>
      </p:sp>
      <p:pic>
        <p:nvPicPr>
          <p:cNvPr id="9" name="Gráfico 8">
            <a:extLst>
              <a:ext uri="{FF2B5EF4-FFF2-40B4-BE49-F238E27FC236}">
                <a16:creationId xmlns:a16="http://schemas.microsoft.com/office/drawing/2014/main" id="{11E037D0-C272-4093-A600-B28A08C37800}"/>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6270863" y="6045459"/>
            <a:ext cx="509962" cy="418284"/>
          </a:xfrm>
          <a:prstGeom prst="rect">
            <a:avLst/>
          </a:prstGeom>
        </p:spPr>
      </p:pic>
      <p:pic>
        <p:nvPicPr>
          <p:cNvPr id="10" name="Gráfico 9">
            <a:extLst>
              <a:ext uri="{FF2B5EF4-FFF2-40B4-BE49-F238E27FC236}">
                <a16:creationId xmlns:a16="http://schemas.microsoft.com/office/drawing/2014/main" id="{CA2FF075-1967-415F-9050-D827F8AC109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383032" y="6032935"/>
            <a:ext cx="272892" cy="503801"/>
          </a:xfrm>
          <a:prstGeom prst="rect">
            <a:avLst/>
          </a:prstGeom>
        </p:spPr>
      </p:pic>
      <p:pic>
        <p:nvPicPr>
          <p:cNvPr id="11" name="Gráfico 10">
            <a:extLst>
              <a:ext uri="{FF2B5EF4-FFF2-40B4-BE49-F238E27FC236}">
                <a16:creationId xmlns:a16="http://schemas.microsoft.com/office/drawing/2014/main" id="{15D9C9B5-0FF7-4A9A-AA4D-D5CCE6CB0DEF}"/>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242328" y="6034502"/>
            <a:ext cx="459985" cy="459985"/>
          </a:xfrm>
          <a:prstGeom prst="rect">
            <a:avLst/>
          </a:prstGeom>
        </p:spPr>
      </p:pic>
      <p:pic>
        <p:nvPicPr>
          <p:cNvPr id="12" name="Gráfico 11">
            <a:extLst>
              <a:ext uri="{FF2B5EF4-FFF2-40B4-BE49-F238E27FC236}">
                <a16:creationId xmlns:a16="http://schemas.microsoft.com/office/drawing/2014/main" id="{F5799277-56F2-46A7-9AEF-399E419CC81B}"/>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240883" y="6069034"/>
            <a:ext cx="527404" cy="365126"/>
          </a:xfrm>
          <a:prstGeom prst="rect">
            <a:avLst/>
          </a:prstGeom>
        </p:spPr>
      </p:pic>
      <p:sp>
        <p:nvSpPr>
          <p:cNvPr id="26" name="CuadroTexto 25">
            <a:extLst>
              <a:ext uri="{FF2B5EF4-FFF2-40B4-BE49-F238E27FC236}">
                <a16:creationId xmlns:a16="http://schemas.microsoft.com/office/drawing/2014/main" id="{57356277-4334-4889-BEC9-09E71802BEF4}"/>
              </a:ext>
            </a:extLst>
          </p:cNvPr>
          <p:cNvSpPr txBox="1"/>
          <p:nvPr userDrawn="1"/>
        </p:nvSpPr>
        <p:spPr>
          <a:xfrm>
            <a:off x="673778" y="6096115"/>
            <a:ext cx="21713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
        <p:nvSpPr>
          <p:cNvPr id="27" name="CuadroTexto 26">
            <a:extLst>
              <a:ext uri="{FF2B5EF4-FFF2-40B4-BE49-F238E27FC236}">
                <a16:creationId xmlns:a16="http://schemas.microsoft.com/office/drawing/2014/main" id="{0802B285-31EA-4690-BD3D-5DE7234433D1}"/>
              </a:ext>
            </a:extLst>
          </p:cNvPr>
          <p:cNvSpPr txBox="1"/>
          <p:nvPr userDrawn="1"/>
        </p:nvSpPr>
        <p:spPr>
          <a:xfrm>
            <a:off x="3715178" y="6070764"/>
            <a:ext cx="22444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8" name="CuadroTexto 27">
            <a:extLst>
              <a:ext uri="{FF2B5EF4-FFF2-40B4-BE49-F238E27FC236}">
                <a16:creationId xmlns:a16="http://schemas.microsoft.com/office/drawing/2014/main" id="{4D920409-7921-4AC4-BCF7-ACF8787E4A8F}"/>
              </a:ext>
            </a:extLst>
          </p:cNvPr>
          <p:cNvSpPr txBox="1"/>
          <p:nvPr userDrawn="1"/>
        </p:nvSpPr>
        <p:spPr>
          <a:xfrm>
            <a:off x="6773433" y="6094411"/>
            <a:ext cx="225730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9" name="CuadroTexto 28">
            <a:extLst>
              <a:ext uri="{FF2B5EF4-FFF2-40B4-BE49-F238E27FC236}">
                <a16:creationId xmlns:a16="http://schemas.microsoft.com/office/drawing/2014/main" id="{A25C25CA-D509-4C30-854A-88DCA5F46B50}"/>
              </a:ext>
            </a:extLst>
          </p:cNvPr>
          <p:cNvSpPr txBox="1"/>
          <p:nvPr userDrawn="1"/>
        </p:nvSpPr>
        <p:spPr>
          <a:xfrm>
            <a:off x="9796204" y="6069034"/>
            <a:ext cx="21779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Tree>
    <p:extLst>
      <p:ext uri="{BB962C8B-B14F-4D97-AF65-F5344CB8AC3E}">
        <p14:creationId xmlns:p14="http://schemas.microsoft.com/office/powerpoint/2010/main" val="3959605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Última diapositiva - INGLÉS">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7862" y="6358553"/>
            <a:ext cx="2743200" cy="365125"/>
          </a:xfrm>
          <a:prstGeom prst="rect">
            <a:avLst/>
          </a:prstGeom>
        </p:spPr>
        <p:txBody>
          <a:bodyPr/>
          <a:lstStyle/>
          <a:p>
            <a:endParaRPr lang="es-CL"/>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F3BA7D1-7327-491F-8C8A-9863CB2A21ED}" type="slidenum">
              <a:rPr lang="es-CL" smtClean="0"/>
              <a:t>‹Nº›</a:t>
            </a:fld>
            <a:endParaRPr lang="es-CL"/>
          </a:p>
        </p:txBody>
      </p:sp>
      <p:sp>
        <p:nvSpPr>
          <p:cNvPr id="5" name="Rectángulo 4">
            <a:extLst>
              <a:ext uri="{FF2B5EF4-FFF2-40B4-BE49-F238E27FC236}">
                <a16:creationId xmlns:a16="http://schemas.microsoft.com/office/drawing/2014/main" id="{8C1A1B1B-5D7C-4D5E-8DEA-4FFC1236950B}"/>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 name="Imagen 5">
            <a:extLst>
              <a:ext uri="{FF2B5EF4-FFF2-40B4-BE49-F238E27FC236}">
                <a16:creationId xmlns:a16="http://schemas.microsoft.com/office/drawing/2014/main" id="{087AAE49-7E49-4DD7-93C4-2AF72D10E37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20" name="CuadroTexto 19">
            <a:extLst>
              <a:ext uri="{FF2B5EF4-FFF2-40B4-BE49-F238E27FC236}">
                <a16:creationId xmlns:a16="http://schemas.microsoft.com/office/drawing/2014/main" id="{AD462CF2-4FF2-426A-BCC9-FFB57C4661C9}"/>
              </a:ext>
            </a:extLst>
          </p:cNvPr>
          <p:cNvSpPr txBox="1"/>
          <p:nvPr userDrawn="1"/>
        </p:nvSpPr>
        <p:spPr>
          <a:xfrm>
            <a:off x="0" y="2604941"/>
            <a:ext cx="12192000" cy="769441"/>
          </a:xfrm>
          <a:prstGeom prst="rect">
            <a:avLst/>
          </a:prstGeom>
          <a:noFill/>
        </p:spPr>
        <p:txBody>
          <a:bodyPr wrap="square" rtlCol="0">
            <a:spAutoFit/>
          </a:bodyPr>
          <a:lstStyle/>
          <a:p>
            <a:pPr algn="ctr"/>
            <a:r>
              <a:rPr lang="es-ES" sz="4400" b="1" dirty="0" err="1">
                <a:solidFill>
                  <a:schemeClr val="bg1"/>
                </a:solidFill>
                <a:latin typeface="+mj-lt"/>
              </a:rPr>
              <a:t>Thank</a:t>
            </a:r>
            <a:r>
              <a:rPr lang="es-ES" sz="4400" b="1" dirty="0">
                <a:solidFill>
                  <a:schemeClr val="bg1"/>
                </a:solidFill>
                <a:latin typeface="+mj-lt"/>
              </a:rPr>
              <a:t> </a:t>
            </a:r>
            <a:r>
              <a:rPr lang="es-ES" sz="4400" b="1" dirty="0" err="1">
                <a:solidFill>
                  <a:schemeClr val="bg1"/>
                </a:solidFill>
                <a:latin typeface="+mj-lt"/>
              </a:rPr>
              <a:t>you</a:t>
            </a:r>
            <a:r>
              <a:rPr lang="es-ES" sz="4400" b="1" dirty="0">
                <a:solidFill>
                  <a:schemeClr val="bg1"/>
                </a:solidFill>
                <a:latin typeface="+mj-lt"/>
              </a:rPr>
              <a:t>!</a:t>
            </a:r>
            <a:endParaRPr lang="es-CL" sz="4400" b="1" dirty="0">
              <a:solidFill>
                <a:schemeClr val="bg1"/>
              </a:solidFill>
              <a:latin typeface="+mj-lt"/>
            </a:endParaRPr>
          </a:p>
        </p:txBody>
      </p:sp>
      <p:sp>
        <p:nvSpPr>
          <p:cNvPr id="21" name="CuadroTexto 20">
            <a:extLst>
              <a:ext uri="{FF2B5EF4-FFF2-40B4-BE49-F238E27FC236}">
                <a16:creationId xmlns:a16="http://schemas.microsoft.com/office/drawing/2014/main" id="{00ECA298-D2D2-4EED-85C1-03018ADE6213}"/>
              </a:ext>
            </a:extLst>
          </p:cNvPr>
          <p:cNvSpPr txBox="1"/>
          <p:nvPr userDrawn="1"/>
        </p:nvSpPr>
        <p:spPr>
          <a:xfrm>
            <a:off x="0" y="5309218"/>
            <a:ext cx="121920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i="1" dirty="0" err="1">
                <a:solidFill>
                  <a:schemeClr val="accent2"/>
                </a:solidFill>
              </a:rPr>
              <a:t>Follow</a:t>
            </a:r>
            <a:r>
              <a:rPr lang="es-ES" sz="2400" b="1" i="1" dirty="0">
                <a:solidFill>
                  <a:schemeClr val="accent2"/>
                </a:solidFill>
              </a:rPr>
              <a:t> </a:t>
            </a:r>
            <a:r>
              <a:rPr lang="es-ES" sz="2400" b="1" i="1" dirty="0" err="1">
                <a:solidFill>
                  <a:schemeClr val="accent2"/>
                </a:solidFill>
              </a:rPr>
              <a:t>us</a:t>
            </a:r>
            <a:endParaRPr lang="es-CL" sz="2400" b="1" i="1" dirty="0">
              <a:solidFill>
                <a:schemeClr val="accent2"/>
              </a:solidFill>
            </a:endParaRPr>
          </a:p>
        </p:txBody>
      </p:sp>
      <p:pic>
        <p:nvPicPr>
          <p:cNvPr id="9" name="Gráfico 8">
            <a:extLst>
              <a:ext uri="{FF2B5EF4-FFF2-40B4-BE49-F238E27FC236}">
                <a16:creationId xmlns:a16="http://schemas.microsoft.com/office/drawing/2014/main" id="{11E037D0-C272-4093-A600-B28A08C37800}"/>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6270863" y="6045459"/>
            <a:ext cx="509962" cy="418284"/>
          </a:xfrm>
          <a:prstGeom prst="rect">
            <a:avLst/>
          </a:prstGeom>
        </p:spPr>
      </p:pic>
      <p:pic>
        <p:nvPicPr>
          <p:cNvPr id="10" name="Gráfico 9">
            <a:extLst>
              <a:ext uri="{FF2B5EF4-FFF2-40B4-BE49-F238E27FC236}">
                <a16:creationId xmlns:a16="http://schemas.microsoft.com/office/drawing/2014/main" id="{CA2FF075-1967-415F-9050-D827F8AC109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383032" y="6032935"/>
            <a:ext cx="272892" cy="503801"/>
          </a:xfrm>
          <a:prstGeom prst="rect">
            <a:avLst/>
          </a:prstGeom>
        </p:spPr>
      </p:pic>
      <p:pic>
        <p:nvPicPr>
          <p:cNvPr id="11" name="Gráfico 10">
            <a:extLst>
              <a:ext uri="{FF2B5EF4-FFF2-40B4-BE49-F238E27FC236}">
                <a16:creationId xmlns:a16="http://schemas.microsoft.com/office/drawing/2014/main" id="{15D9C9B5-0FF7-4A9A-AA4D-D5CCE6CB0DEF}"/>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242328" y="6034502"/>
            <a:ext cx="459985" cy="459985"/>
          </a:xfrm>
          <a:prstGeom prst="rect">
            <a:avLst/>
          </a:prstGeom>
        </p:spPr>
      </p:pic>
      <p:pic>
        <p:nvPicPr>
          <p:cNvPr id="12" name="Gráfico 11">
            <a:extLst>
              <a:ext uri="{FF2B5EF4-FFF2-40B4-BE49-F238E27FC236}">
                <a16:creationId xmlns:a16="http://schemas.microsoft.com/office/drawing/2014/main" id="{F5799277-56F2-46A7-9AEF-399E419CC81B}"/>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240883" y="6069034"/>
            <a:ext cx="527404" cy="365126"/>
          </a:xfrm>
          <a:prstGeom prst="rect">
            <a:avLst/>
          </a:prstGeom>
        </p:spPr>
      </p:pic>
      <p:sp>
        <p:nvSpPr>
          <p:cNvPr id="26" name="CuadroTexto 25">
            <a:extLst>
              <a:ext uri="{FF2B5EF4-FFF2-40B4-BE49-F238E27FC236}">
                <a16:creationId xmlns:a16="http://schemas.microsoft.com/office/drawing/2014/main" id="{57356277-4334-4889-BEC9-09E71802BEF4}"/>
              </a:ext>
            </a:extLst>
          </p:cNvPr>
          <p:cNvSpPr txBox="1"/>
          <p:nvPr userDrawn="1"/>
        </p:nvSpPr>
        <p:spPr>
          <a:xfrm>
            <a:off x="673778" y="6096115"/>
            <a:ext cx="21713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
        <p:nvSpPr>
          <p:cNvPr id="27" name="CuadroTexto 26">
            <a:extLst>
              <a:ext uri="{FF2B5EF4-FFF2-40B4-BE49-F238E27FC236}">
                <a16:creationId xmlns:a16="http://schemas.microsoft.com/office/drawing/2014/main" id="{0802B285-31EA-4690-BD3D-5DE7234433D1}"/>
              </a:ext>
            </a:extLst>
          </p:cNvPr>
          <p:cNvSpPr txBox="1"/>
          <p:nvPr userDrawn="1"/>
        </p:nvSpPr>
        <p:spPr>
          <a:xfrm>
            <a:off x="3715178" y="6070764"/>
            <a:ext cx="22444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8" name="CuadroTexto 27">
            <a:extLst>
              <a:ext uri="{FF2B5EF4-FFF2-40B4-BE49-F238E27FC236}">
                <a16:creationId xmlns:a16="http://schemas.microsoft.com/office/drawing/2014/main" id="{4D920409-7921-4AC4-BCF7-ACF8787E4A8F}"/>
              </a:ext>
            </a:extLst>
          </p:cNvPr>
          <p:cNvSpPr txBox="1"/>
          <p:nvPr userDrawn="1"/>
        </p:nvSpPr>
        <p:spPr>
          <a:xfrm>
            <a:off x="6773433" y="6094411"/>
            <a:ext cx="225730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9" name="CuadroTexto 28">
            <a:extLst>
              <a:ext uri="{FF2B5EF4-FFF2-40B4-BE49-F238E27FC236}">
                <a16:creationId xmlns:a16="http://schemas.microsoft.com/office/drawing/2014/main" id="{A25C25CA-D509-4C30-854A-88DCA5F46B50}"/>
              </a:ext>
            </a:extLst>
          </p:cNvPr>
          <p:cNvSpPr txBox="1"/>
          <p:nvPr userDrawn="1"/>
        </p:nvSpPr>
        <p:spPr>
          <a:xfrm>
            <a:off x="9796204" y="6069034"/>
            <a:ext cx="21779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Tree>
    <p:extLst>
      <p:ext uri="{BB962C8B-B14F-4D97-AF65-F5344CB8AC3E}">
        <p14:creationId xmlns:p14="http://schemas.microsoft.com/office/powerpoint/2010/main" val="1936361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9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9853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to DERECHA + párrafo">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6097892"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2" name="Title 1"/>
          <p:cNvSpPr>
            <a:spLocks noGrp="1"/>
          </p:cNvSpPr>
          <p:nvPr>
            <p:ph type="ctrTitle" hasCustomPrompt="1"/>
          </p:nvPr>
        </p:nvSpPr>
        <p:spPr>
          <a:xfrm>
            <a:off x="220244" y="721748"/>
            <a:ext cx="5601003" cy="848525"/>
          </a:xfrm>
          <a:prstGeom prst="rect">
            <a:avLst/>
          </a:prstGeom>
        </p:spPr>
        <p:txBody>
          <a:bodyPr anchor="b">
            <a:noAutofit/>
          </a:bodyPr>
          <a:lstStyle>
            <a:lvl1pPr algn="l">
              <a:defRPr sz="2800"/>
            </a:lvl1pPr>
          </a:lstStyle>
          <a:p>
            <a:r>
              <a:rPr lang="es-ES" dirty="0"/>
              <a:t>Aquí va el título </a:t>
            </a:r>
            <a:br>
              <a:rPr lang="es-ES" dirty="0"/>
            </a:br>
            <a:r>
              <a:rPr lang="es-ES" dirty="0"/>
              <a:t>(máximo 2 líneas)</a:t>
            </a:r>
            <a:endParaRPr lang="en-US" dirty="0"/>
          </a:p>
        </p:txBody>
      </p:sp>
      <p:sp>
        <p:nvSpPr>
          <p:cNvPr id="3" name="Subtitle 2"/>
          <p:cNvSpPr>
            <a:spLocks noGrp="1"/>
          </p:cNvSpPr>
          <p:nvPr>
            <p:ph type="subTitle" idx="1" hasCustomPrompt="1"/>
          </p:nvPr>
        </p:nvSpPr>
        <p:spPr>
          <a:xfrm>
            <a:off x="220245" y="2003366"/>
            <a:ext cx="5601003" cy="4613565"/>
          </a:xfrm>
          <a:prstGeom prst="rect">
            <a:avLst/>
          </a:prstGeom>
        </p:spPr>
        <p:txBody>
          <a:bodyPr>
            <a:normAutofit/>
          </a:bodyPr>
          <a:lstStyle>
            <a:lvl1pPr marL="0" indent="0" algn="l">
              <a:lnSpc>
                <a:spcPct val="100000"/>
              </a:lnSpc>
              <a:buNone/>
              <a:defRPr sz="20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Aquí va texto en forma de párrafo (siempre intentar que sea lo más corto posible y en párrafos pequeños).</a:t>
            </a:r>
            <a:endParaRPr lang="en-US" dirty="0"/>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370689" y="1680700"/>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490151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to DERECHA + punteo">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609600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2" name="Title 1"/>
          <p:cNvSpPr>
            <a:spLocks noGrp="1"/>
          </p:cNvSpPr>
          <p:nvPr>
            <p:ph type="ctrTitle" hasCustomPrompt="1"/>
          </p:nvPr>
        </p:nvSpPr>
        <p:spPr>
          <a:xfrm>
            <a:off x="220245" y="721748"/>
            <a:ext cx="5601003" cy="848525"/>
          </a:xfrm>
          <a:prstGeom prst="rect">
            <a:avLst/>
          </a:prstGeom>
        </p:spPr>
        <p:txBody>
          <a:bodyPr anchor="b">
            <a:noAutofit/>
          </a:bodyPr>
          <a:lstStyle>
            <a:lvl1pPr algn="l">
              <a:defRPr sz="2800">
                <a:solidFill>
                  <a:schemeClr val="tx1"/>
                </a:solidFill>
              </a:defRPr>
            </a:lvl1pPr>
          </a:lstStyle>
          <a:p>
            <a:r>
              <a:rPr lang="es-ES" dirty="0"/>
              <a:t>Aquí va el título </a:t>
            </a:r>
            <a:br>
              <a:rPr lang="es-ES" dirty="0"/>
            </a:br>
            <a:r>
              <a:rPr lang="es-ES" dirty="0"/>
              <a:t>(máximo 2 líneas)</a:t>
            </a:r>
            <a:endParaRPr lang="en-US" dirty="0"/>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370690" y="1680700"/>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Marcador de texto 4">
            <a:extLst>
              <a:ext uri="{FF2B5EF4-FFF2-40B4-BE49-F238E27FC236}">
                <a16:creationId xmlns:a16="http://schemas.microsoft.com/office/drawing/2014/main" id="{8DFFB4EB-FE28-46A3-9B38-89CBD05FC389}"/>
              </a:ext>
            </a:extLst>
          </p:cNvPr>
          <p:cNvSpPr>
            <a:spLocks noGrp="1"/>
          </p:cNvSpPr>
          <p:nvPr>
            <p:ph type="body" sz="quarter" idx="15" hasCustomPrompt="1"/>
          </p:nvPr>
        </p:nvSpPr>
        <p:spPr>
          <a:xfrm>
            <a:off x="220245" y="2029834"/>
            <a:ext cx="5600700" cy="4587097"/>
          </a:xfrm>
          <a:prstGeom prst="rect">
            <a:avLst/>
          </a:prstGeom>
        </p:spPr>
        <p:txBody>
          <a:bodyPr/>
          <a:lstStyle>
            <a:lvl1pPr>
              <a:buClr>
                <a:schemeClr val="tx1"/>
              </a:buClr>
              <a:defRPr sz="2000">
                <a:solidFill>
                  <a:schemeClr val="bg2">
                    <a:lumMod val="50000"/>
                  </a:schemeClr>
                </a:solidFill>
              </a:defRPr>
            </a:lvl1pPr>
            <a:lvl2pPr>
              <a:buClr>
                <a:schemeClr val="tx1"/>
              </a:buClr>
              <a:defRPr sz="2000">
                <a:solidFill>
                  <a:schemeClr val="bg2">
                    <a:lumMod val="50000"/>
                  </a:schemeClr>
                </a:solidFill>
              </a:defRPr>
            </a:lvl2pPr>
            <a:lvl3pPr>
              <a:buClr>
                <a:schemeClr val="tx1"/>
              </a:buClr>
              <a:defRPr sz="2000">
                <a:solidFill>
                  <a:schemeClr val="bg2">
                    <a:lumMod val="50000"/>
                  </a:schemeClr>
                </a:solidFill>
              </a:defRPr>
            </a:lvl3pPr>
            <a:lvl4pPr>
              <a:buClr>
                <a:schemeClr val="tx1"/>
              </a:buClr>
              <a:defRPr sz="2000">
                <a:solidFill>
                  <a:schemeClr val="bg2">
                    <a:lumMod val="50000"/>
                  </a:schemeClr>
                </a:solidFill>
              </a:defRPr>
            </a:lvl4pPr>
            <a:lvl5pPr>
              <a:buClr>
                <a:schemeClr val="tx1"/>
              </a:buClr>
              <a:defRPr sz="2000">
                <a:solidFill>
                  <a:schemeClr val="bg2">
                    <a:lumMod val="50000"/>
                  </a:schemeClr>
                </a:solidFill>
              </a:defRPr>
            </a:lvl5pPr>
          </a:lstStyle>
          <a:p>
            <a:pPr lvl="0"/>
            <a:r>
              <a:rPr lang="es-ES" dirty="0"/>
              <a:t>Esta diapositiva es para punteos de texto.</a:t>
            </a:r>
          </a:p>
          <a:p>
            <a:pPr lvl="0"/>
            <a:r>
              <a:rPr lang="es-ES" dirty="0"/>
              <a:t>Abajo hay una opción para diferentes niveles de punteo</a:t>
            </a:r>
          </a:p>
          <a:p>
            <a:pPr lvl="0"/>
            <a:endParaRPr lang="es-ES" dirty="0"/>
          </a:p>
          <a:p>
            <a:pPr lvl="0"/>
            <a:endParaRPr lang="es-ES" dirty="0"/>
          </a:p>
        </p:txBody>
      </p:sp>
    </p:spTree>
    <p:extLst>
      <p:ext uri="{BB962C8B-B14F-4D97-AF65-F5344CB8AC3E}">
        <p14:creationId xmlns:p14="http://schemas.microsoft.com/office/powerpoint/2010/main" val="2893421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ágina en blanco + foto DERECHA">
    <p:spTree>
      <p:nvGrpSpPr>
        <p:cNvPr id="1" name=""/>
        <p:cNvGrpSpPr/>
        <p:nvPr/>
      </p:nvGrpSpPr>
      <p:grpSpPr>
        <a:xfrm>
          <a:off x="0" y="0"/>
          <a:ext cx="0" cy="0"/>
          <a:chOff x="0" y="0"/>
          <a:chExt cx="0" cy="0"/>
        </a:xfrm>
      </p:grpSpPr>
      <p:sp>
        <p:nvSpPr>
          <p:cNvPr id="7" name="Marcador de posición de imagen 6">
            <a:extLst>
              <a:ext uri="{FF2B5EF4-FFF2-40B4-BE49-F238E27FC236}">
                <a16:creationId xmlns:a16="http://schemas.microsoft.com/office/drawing/2014/main" id="{4FE32668-9A74-4033-AD0E-8BF5081EFE74}"/>
              </a:ext>
            </a:extLst>
          </p:cNvPr>
          <p:cNvSpPr>
            <a:spLocks noGrp="1"/>
          </p:cNvSpPr>
          <p:nvPr>
            <p:ph type="pic" sz="quarter" idx="16"/>
          </p:nvPr>
        </p:nvSpPr>
        <p:spPr>
          <a:xfrm>
            <a:off x="609600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pic>
        <p:nvPicPr>
          <p:cNvPr id="4" name="Imagen 3">
            <a:extLst>
              <a:ext uri="{FF2B5EF4-FFF2-40B4-BE49-F238E27FC236}">
                <a16:creationId xmlns:a16="http://schemas.microsoft.com/office/drawing/2014/main" id="{17A210D4-D8CD-4F8F-B328-4B233039E50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2550" y="136525"/>
            <a:ext cx="1543793" cy="468284"/>
          </a:xfrm>
          <a:prstGeom prst="rect">
            <a:avLst/>
          </a:prstGeom>
        </p:spPr>
      </p:pic>
    </p:spTree>
    <p:extLst>
      <p:ext uri="{BB962C8B-B14F-4D97-AF65-F5344CB8AC3E}">
        <p14:creationId xmlns:p14="http://schemas.microsoft.com/office/powerpoint/2010/main" val="1369905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4">
          <p15:clr>
            <a:srgbClr val="FBAE40"/>
          </p15:clr>
        </p15:guide>
        <p15:guide id="3"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p:txBody>
          <a:bodyPr/>
          <a:lstStyle/>
          <a:p>
            <a:fld id="{E02E1525-E35B-451C-B699-9C215AA4E691}"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41653946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E02E1525-E35B-451C-B699-9C215AA4E691}"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3043620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E02E1525-E35B-451C-B699-9C215AA4E691}"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13453350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fld id="{E02E1525-E35B-451C-B699-9C215AA4E691}" type="datetimeFigureOut">
              <a:rPr lang="en-US" smtClean="0"/>
              <a:t>9/24/2020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7067682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fld id="{E02E1525-E35B-451C-B699-9C215AA4E691}" type="datetimeFigureOut">
              <a:rPr lang="en-US" smtClean="0"/>
              <a:t>9/24/2020</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27511278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fld id="{E02E1525-E35B-451C-B699-9C215AA4E691}" type="datetimeFigureOut">
              <a:rPr lang="en-US" smtClean="0"/>
              <a:t>9/24/2020</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40218874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02E1525-E35B-451C-B699-9C215AA4E691}" type="datetimeFigureOut">
              <a:rPr lang="en-US" smtClean="0"/>
              <a:t>9/24/2020</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34676482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E02E1525-E35B-451C-B699-9C215AA4E691}" type="datetimeFigureOut">
              <a:rPr lang="en-US" smtClean="0"/>
              <a:t>9/24/2020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10864276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E02E1525-E35B-451C-B699-9C215AA4E691}" type="datetimeFigureOut">
              <a:rPr lang="en-US" smtClean="0"/>
              <a:t>9/24/2020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25233644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E02E1525-E35B-451C-B699-9C215AA4E691}"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9293529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E02E1525-E35B-451C-B699-9C215AA4E691}"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17841467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7834983"/>
      </p:ext>
    </p:extLst>
  </p:cSld>
  <p:clrMap bg1="lt1" tx1="dk1" bg2="lt2" tx2="dk2" accent1="accent1" accent2="accent2" accent3="accent3" accent4="accent4" accent5="accent5" accent6="accent6" hlink="hlink" folHlink="folHlink"/>
  <p:sldLayoutIdLst>
    <p:sldLayoutId id="2147483703" r:id="rId1"/>
    <p:sldLayoutId id="2147483704"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EE4B4E6-EDCC-49ED-BAB4-A86555611168}"/>
              </a:ext>
            </a:extLst>
          </p:cNvPr>
          <p:cNvPicPr>
            <a:picLocks noChangeAspect="1"/>
          </p:cNvPicPr>
          <p:nvPr userDrawn="1"/>
        </p:nvPicPr>
        <p:blipFill>
          <a:blip r:embed="rId11"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Tree>
    <p:extLst>
      <p:ext uri="{BB962C8B-B14F-4D97-AF65-F5344CB8AC3E}">
        <p14:creationId xmlns:p14="http://schemas.microsoft.com/office/powerpoint/2010/main" val="2415648722"/>
      </p:ext>
    </p:extLst>
  </p:cSld>
  <p:clrMap bg1="lt1" tx1="dk1" bg2="lt2" tx2="dk2" accent1="accent1" accent2="accent2" accent3="accent3" accent4="accent4" accent5="accent5" accent6="accent6" hlink="hlink" folHlink="folHlink"/>
  <p:sldLayoutIdLst>
    <p:sldLayoutId id="2147483673" r:id="rId1"/>
    <p:sldLayoutId id="2147483685" r:id="rId2"/>
    <p:sldLayoutId id="2147483674" r:id="rId3"/>
    <p:sldLayoutId id="2147483676" r:id="rId4"/>
    <p:sldLayoutId id="2147483678" r:id="rId5"/>
    <p:sldLayoutId id="2147483686" r:id="rId6"/>
    <p:sldLayoutId id="2147483679" r:id="rId7"/>
    <p:sldLayoutId id="2147483687" r:id="rId8"/>
    <p:sldLayoutId id="2147483718"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3651F34-1BFF-442F-B704-1080135C78C8}"/>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52550" y="136525"/>
            <a:ext cx="1543793" cy="468284"/>
          </a:xfrm>
          <a:prstGeom prst="rect">
            <a:avLst/>
          </a:prstGeom>
        </p:spPr>
      </p:pic>
    </p:spTree>
    <p:extLst>
      <p:ext uri="{BB962C8B-B14F-4D97-AF65-F5344CB8AC3E}">
        <p14:creationId xmlns:p14="http://schemas.microsoft.com/office/powerpoint/2010/main" val="3479938421"/>
      </p:ext>
    </p:extLst>
  </p:cSld>
  <p:clrMap bg1="lt1" tx1="dk1" bg2="lt2" tx2="dk2" accent1="accent1" accent2="accent2" accent3="accent3" accent4="accent4" accent5="accent5" accent6="accent6" hlink="hlink" folHlink="folHlink"/>
  <p:sldLayoutIdLst>
    <p:sldLayoutId id="2147483694" r:id="rId1"/>
    <p:sldLayoutId id="2147483701" r:id="rId2"/>
    <p:sldLayoutId id="2147483700"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pattFill prst="pct40">
          <a:fgClr>
            <a:srgbClr val="00FFCC"/>
          </a:fgClr>
          <a:bgClr>
            <a:schemeClr val="bg1"/>
          </a:bgClr>
        </a:patt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1525-E35B-451C-B699-9C215AA4E691}" type="datetimeFigureOut">
              <a:rPr lang="en-US" smtClean="0"/>
              <a:t>9/24/2020</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7A1381-9644-4E48-AB51-944C6A9AC110}" type="slidenum">
              <a:rPr lang="en-US" smtClean="0"/>
              <a:t>‹Nº›</a:t>
            </a:fld>
            <a:endParaRPr lang="en-US"/>
          </a:p>
        </p:txBody>
      </p:sp>
    </p:spTree>
    <p:extLst>
      <p:ext uri="{BB962C8B-B14F-4D97-AF65-F5344CB8AC3E}">
        <p14:creationId xmlns:p14="http://schemas.microsoft.com/office/powerpoint/2010/main" val="3091933994"/>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gi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5.jpg"/><Relationship Id="rId2" Type="http://schemas.openxmlformats.org/officeDocument/2006/relationships/image" Target="../media/image10.jpg"/><Relationship Id="rId1" Type="http://schemas.openxmlformats.org/officeDocument/2006/relationships/slideLayout" Target="../slideLayouts/slideLayout15.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1.jpg"/><Relationship Id="rId7" Type="http://schemas.openxmlformats.org/officeDocument/2006/relationships/image" Target="../media/image12.jpg"/><Relationship Id="rId2" Type="http://schemas.openxmlformats.org/officeDocument/2006/relationships/image" Target="../media/image15.jpg"/><Relationship Id="rId1" Type="http://schemas.openxmlformats.org/officeDocument/2006/relationships/slideLayout" Target="../slideLayouts/slideLayout15.xml"/><Relationship Id="rId6" Type="http://schemas.openxmlformats.org/officeDocument/2006/relationships/image" Target="../media/image16.jpg"/><Relationship Id="rId5" Type="http://schemas.openxmlformats.org/officeDocument/2006/relationships/image" Target="../media/image10.jp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arcador de posición de imagen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779" b="7779"/>
          <a:stretch>
            <a:fillRect/>
          </a:stretch>
        </p:blipFill>
        <p:spPr/>
      </p:pic>
      <p:sp>
        <p:nvSpPr>
          <p:cNvPr id="6" name="Marcador de texto 4">
            <a:extLst>
              <a:ext uri="{FF2B5EF4-FFF2-40B4-BE49-F238E27FC236}">
                <a16:creationId xmlns:a16="http://schemas.microsoft.com/office/drawing/2014/main" id="{A808CDE0-0310-4D9D-A1DA-7A50CFF3136F}"/>
              </a:ext>
            </a:extLst>
          </p:cNvPr>
          <p:cNvSpPr>
            <a:spLocks noGrp="1"/>
          </p:cNvSpPr>
          <p:nvPr>
            <p:ph type="body" sz="quarter" idx="11"/>
          </p:nvPr>
        </p:nvSpPr>
        <p:spPr>
          <a:xfrm>
            <a:off x="0" y="5561115"/>
            <a:ext cx="12192000" cy="1446245"/>
          </a:xfrm>
        </p:spPr>
        <p:txBody>
          <a:bodyPr/>
          <a:lstStyle/>
          <a:p>
            <a:r>
              <a:rPr lang="en-US" dirty="0"/>
              <a:t>3rd grade</a:t>
            </a:r>
            <a:br>
              <a:rPr lang="en-US" dirty="0"/>
            </a:br>
            <a:r>
              <a:rPr lang="en-US" dirty="0"/>
              <a:t>Beach memory game!</a:t>
            </a:r>
          </a:p>
          <a:p>
            <a:endParaRPr lang="es-CL" dirty="0"/>
          </a:p>
        </p:txBody>
      </p:sp>
      <p:pic>
        <p:nvPicPr>
          <p:cNvPr id="7" name="Imagen 6" descr="Imagen que contiene texto, gráficos vectoriales&#10;&#10;Descripción generada automáticamente">
            <a:extLst>
              <a:ext uri="{FF2B5EF4-FFF2-40B4-BE49-F238E27FC236}">
                <a16:creationId xmlns:a16="http://schemas.microsoft.com/office/drawing/2014/main" id="{CBA3C043-951E-4EA6-B3EF-D94F00B682C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633588" y="0"/>
            <a:ext cx="1440425" cy="1411630"/>
          </a:xfrm>
          <a:prstGeom prst="rect">
            <a:avLst/>
          </a:prstGeom>
        </p:spPr>
      </p:pic>
    </p:spTree>
    <p:extLst>
      <p:ext uri="{BB962C8B-B14F-4D97-AF65-F5344CB8AC3E}">
        <p14:creationId xmlns:p14="http://schemas.microsoft.com/office/powerpoint/2010/main" val="227071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E25E9F-F238-4AA7-9AF3-12E7C4EF2DDF}"/>
              </a:ext>
            </a:extLst>
          </p:cNvPr>
          <p:cNvSpPr>
            <a:spLocks noGrp="1"/>
          </p:cNvSpPr>
          <p:nvPr>
            <p:ph type="ctrTitle"/>
          </p:nvPr>
        </p:nvSpPr>
        <p:spPr>
          <a:xfrm>
            <a:off x="501447" y="1342101"/>
            <a:ext cx="3657598" cy="884904"/>
          </a:xfrm>
        </p:spPr>
        <p:txBody>
          <a:bodyPr/>
          <a:lstStyle/>
          <a:p>
            <a:r>
              <a:rPr lang="en-US" dirty="0"/>
              <a:t>Do you like memory games </a:t>
            </a:r>
            <a:br>
              <a:rPr lang="en-US" dirty="0"/>
            </a:br>
            <a:r>
              <a:rPr lang="en-US" dirty="0"/>
              <a:t/>
            </a:r>
            <a:br>
              <a:rPr lang="en-US" dirty="0"/>
            </a:br>
            <a:endParaRPr lang="es-CL" dirty="0"/>
          </a:p>
        </p:txBody>
      </p:sp>
      <p:sp>
        <p:nvSpPr>
          <p:cNvPr id="3" name="Subtítulo 2">
            <a:extLst>
              <a:ext uri="{FF2B5EF4-FFF2-40B4-BE49-F238E27FC236}">
                <a16:creationId xmlns:a16="http://schemas.microsoft.com/office/drawing/2014/main" id="{FA22FC32-FD78-47AA-96DC-E99700AAA485}"/>
              </a:ext>
            </a:extLst>
          </p:cNvPr>
          <p:cNvSpPr>
            <a:spLocks noGrp="1"/>
          </p:cNvSpPr>
          <p:nvPr>
            <p:ph type="subTitle" idx="1"/>
          </p:nvPr>
        </p:nvSpPr>
        <p:spPr>
          <a:xfrm>
            <a:off x="501446" y="2003367"/>
            <a:ext cx="5043948" cy="4596938"/>
          </a:xfrm>
        </p:spPr>
        <p:txBody>
          <a:bodyPr>
            <a:normAutofit lnSpcReduction="10000"/>
          </a:bodyPr>
          <a:lstStyle/>
          <a:p>
            <a:pPr>
              <a:lnSpc>
                <a:spcPct val="150000"/>
              </a:lnSpc>
            </a:pPr>
            <a:r>
              <a:rPr lang="en-US" dirty="0"/>
              <a:t>Memory games are a fabulous tool to improve memory, and children of all ages love to play! They also boost attention levels, reading ability, and reasoning skills. Playing memory games can improve other brain functions, such as attention, concentration, and focus. You can use them as ice-breakers or as a way to enhance visual recognition because they develop critical thinking. </a:t>
            </a:r>
          </a:p>
          <a:p>
            <a:pPr>
              <a:lnSpc>
                <a:spcPct val="150000"/>
              </a:lnSpc>
            </a:pPr>
            <a:endParaRPr lang="es-CL" dirty="0"/>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397371">
            <a:off x="3280585" y="572602"/>
            <a:ext cx="1538997" cy="1538997"/>
          </a:xfrm>
          <a:prstGeom prst="rect">
            <a:avLst/>
          </a:prstGeom>
        </p:spPr>
      </p:pic>
      <p:sp>
        <p:nvSpPr>
          <p:cNvPr id="6" name="Título 1">
            <a:extLst>
              <a:ext uri="{FF2B5EF4-FFF2-40B4-BE49-F238E27FC236}">
                <a16:creationId xmlns:a16="http://schemas.microsoft.com/office/drawing/2014/main" id="{EEE25E9F-F238-4AA7-9AF3-12E7C4EF2DDF}"/>
              </a:ext>
            </a:extLst>
          </p:cNvPr>
          <p:cNvSpPr txBox="1">
            <a:spLocks/>
          </p:cNvSpPr>
          <p:nvPr/>
        </p:nvSpPr>
        <p:spPr>
          <a:xfrm>
            <a:off x="6400805" y="457196"/>
            <a:ext cx="3657598" cy="884904"/>
          </a:xfrm>
          <a:prstGeom prst="rect">
            <a:avLst/>
          </a:prstGeom>
        </p:spPr>
        <p:txBody>
          <a:bodyPr anchor="b">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s-CL"/>
              <a:t>Instructions:</a:t>
            </a:r>
            <a:endParaRPr lang="es-CL" dirty="0"/>
          </a:p>
        </p:txBody>
      </p:sp>
      <p:sp>
        <p:nvSpPr>
          <p:cNvPr id="7" name="Subtítulo 2">
            <a:extLst>
              <a:ext uri="{FF2B5EF4-FFF2-40B4-BE49-F238E27FC236}">
                <a16:creationId xmlns:a16="http://schemas.microsoft.com/office/drawing/2014/main" id="{FA22FC32-FD78-47AA-96DC-E99700AAA485}"/>
              </a:ext>
            </a:extLst>
          </p:cNvPr>
          <p:cNvSpPr txBox="1">
            <a:spLocks/>
          </p:cNvSpPr>
          <p:nvPr/>
        </p:nvSpPr>
        <p:spPr>
          <a:xfrm>
            <a:off x="6520421" y="1634660"/>
            <a:ext cx="5043948" cy="4596938"/>
          </a:xfrm>
          <a:prstGeom prst="rect">
            <a:avLst/>
          </a:prstGeom>
        </p:spPr>
        <p:txBody>
          <a:bodyPr>
            <a:normAutofit fontScale="92500" lnSpcReduction="2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nSpc>
                <a:spcPct val="150000"/>
              </a:lnSpc>
              <a:buFont typeface="+mj-lt"/>
              <a:buAutoNum type="arabicPeriod"/>
            </a:pPr>
            <a:r>
              <a:rPr lang="en-US" dirty="0"/>
              <a:t>Add your </a:t>
            </a:r>
            <a:r>
              <a:rPr lang="en-US" dirty="0" err="1"/>
              <a:t>Bitmoji</a:t>
            </a:r>
            <a:r>
              <a:rPr lang="en-US" dirty="0"/>
              <a:t> and a message if you want to give a personal touch to the presentation.</a:t>
            </a:r>
          </a:p>
          <a:p>
            <a:pPr marL="457200" indent="-457200">
              <a:lnSpc>
                <a:spcPct val="150000"/>
              </a:lnSpc>
              <a:buFont typeface="+mj-lt"/>
              <a:buAutoNum type="arabicPeriod"/>
            </a:pPr>
            <a:r>
              <a:rPr lang="en-US" dirty="0"/>
              <a:t>Reveal the picture by clicking on the number​ the students say.</a:t>
            </a:r>
          </a:p>
          <a:p>
            <a:pPr marL="457200" indent="-457200">
              <a:lnSpc>
                <a:spcPct val="150000"/>
              </a:lnSpc>
              <a:buFont typeface="+mj-lt"/>
              <a:buAutoNum type="arabicPeriod"/>
            </a:pPr>
            <a:r>
              <a:rPr lang="en-US" dirty="0"/>
              <a:t>If they are incorrect, you have to click again on the same picture.</a:t>
            </a:r>
          </a:p>
          <a:p>
            <a:pPr marL="457200" indent="-457200">
              <a:lnSpc>
                <a:spcPct val="150000"/>
              </a:lnSpc>
              <a:buFont typeface="+mj-lt"/>
              <a:buAutoNum type="arabicPeriod"/>
            </a:pPr>
            <a:r>
              <a:rPr lang="en-US" dirty="0"/>
              <a:t>Let the picture reveal only if the pair is correct.</a:t>
            </a:r>
          </a:p>
          <a:p>
            <a:pPr marL="457200" indent="-457200">
              <a:lnSpc>
                <a:spcPct val="150000"/>
              </a:lnSpc>
              <a:buFont typeface="+mj-lt"/>
              <a:buAutoNum type="arabicPeriod"/>
            </a:pPr>
            <a:r>
              <a:rPr lang="en-US" dirty="0"/>
              <a:t>Have fun!</a:t>
            </a:r>
          </a:p>
          <a:p>
            <a:pPr>
              <a:lnSpc>
                <a:spcPct val="150000"/>
              </a:lnSpc>
            </a:pPr>
            <a:endParaRPr lang="es-CL" dirty="0"/>
          </a:p>
        </p:txBody>
      </p:sp>
      <p:pic>
        <p:nvPicPr>
          <p:cNvPr id="8" name="Picture 2" descr="ok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1142" y="4864186"/>
            <a:ext cx="1485403" cy="1485403"/>
          </a:xfrm>
          <a:prstGeom prst="rect">
            <a:avLst/>
          </a:prstGeom>
          <a:noFill/>
          <a:extLst>
            <a:ext uri="{909E8E84-426E-40DD-AFC4-6F175D3DCCD1}">
              <a14:hiddenFill xmlns:a14="http://schemas.microsoft.com/office/drawing/2010/main">
                <a:solidFill>
                  <a:srgbClr val="FFFFFF"/>
                </a:solidFill>
              </a14:hiddenFill>
            </a:ext>
          </a:extLst>
        </p:spPr>
      </p:pic>
      <p:sp>
        <p:nvSpPr>
          <p:cNvPr id="9" name="Subtítulo 2">
            <a:extLst>
              <a:ext uri="{FF2B5EF4-FFF2-40B4-BE49-F238E27FC236}">
                <a16:creationId xmlns:a16="http://schemas.microsoft.com/office/drawing/2014/main" id="{FA22FC32-FD78-47AA-96DC-E99700AAA485}"/>
              </a:ext>
            </a:extLst>
          </p:cNvPr>
          <p:cNvSpPr txBox="1">
            <a:spLocks/>
          </p:cNvSpPr>
          <p:nvPr/>
        </p:nvSpPr>
        <p:spPr>
          <a:xfrm>
            <a:off x="9546392" y="6128362"/>
            <a:ext cx="1550214" cy="1246253"/>
          </a:xfrm>
          <a:prstGeom prst="rect">
            <a:avLst/>
          </a:prstGeom>
        </p:spPr>
        <p:txBody>
          <a:bodyP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s-CL" dirty="0"/>
              <a:t>Miss Karla</a:t>
            </a:r>
          </a:p>
        </p:txBody>
      </p:sp>
    </p:spTree>
    <p:extLst>
      <p:ext uri="{BB962C8B-B14F-4D97-AF65-F5344CB8AC3E}">
        <p14:creationId xmlns:p14="http://schemas.microsoft.com/office/powerpoint/2010/main" val="4182240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12"/>
          <p:cNvGrpSpPr/>
          <p:nvPr/>
        </p:nvGrpSpPr>
        <p:grpSpPr>
          <a:xfrm>
            <a:off x="8161902" y="4520584"/>
            <a:ext cx="1440000" cy="1800000"/>
            <a:chOff x="10045336" y="4520584"/>
            <a:chExt cx="1440000" cy="1800000"/>
          </a:xfrm>
        </p:grpSpPr>
        <p:sp>
          <p:nvSpPr>
            <p:cNvPr id="42" name="Carta"/>
            <p:cNvSpPr/>
            <p:nvPr/>
          </p:nvSpPr>
          <p:spPr>
            <a:xfrm>
              <a:off x="10045336"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239398" y="4915944"/>
              <a:ext cx="1073248" cy="105874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4"/>
          <p:cNvGrpSpPr/>
          <p:nvPr/>
        </p:nvGrpSpPr>
        <p:grpSpPr>
          <a:xfrm>
            <a:off x="8161903" y="445642"/>
            <a:ext cx="1440000" cy="1800000"/>
            <a:chOff x="10045337" y="445642"/>
            <a:chExt cx="1440000" cy="1800000"/>
          </a:xfrm>
        </p:grpSpPr>
        <p:sp>
          <p:nvSpPr>
            <p:cNvPr id="35" name="Carta"/>
            <p:cNvSpPr/>
            <p:nvPr/>
          </p:nvSpPr>
          <p:spPr>
            <a:xfrm>
              <a:off x="10045337"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9"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382572" y="932285"/>
              <a:ext cx="808591" cy="8941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8" name="9"/>
          <p:cNvGrpSpPr/>
          <p:nvPr/>
        </p:nvGrpSpPr>
        <p:grpSpPr>
          <a:xfrm>
            <a:off x="3096243" y="4520584"/>
            <a:ext cx="1440000" cy="1800000"/>
            <a:chOff x="4979677" y="4520584"/>
            <a:chExt cx="1440000" cy="1800000"/>
          </a:xfrm>
        </p:grpSpPr>
        <p:sp>
          <p:nvSpPr>
            <p:cNvPr id="9" name="Carta"/>
            <p:cNvSpPr/>
            <p:nvPr/>
          </p:nvSpPr>
          <p:spPr>
            <a:xfrm>
              <a:off x="4979677"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010342" y="4782877"/>
              <a:ext cx="1378590" cy="126741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1"/>
          <p:cNvGrpSpPr/>
          <p:nvPr/>
        </p:nvGrpSpPr>
        <p:grpSpPr>
          <a:xfrm>
            <a:off x="3096244" y="445642"/>
            <a:ext cx="1440000" cy="1800000"/>
            <a:chOff x="4979678" y="445642"/>
            <a:chExt cx="1440000" cy="1800000"/>
          </a:xfrm>
        </p:grpSpPr>
        <p:sp>
          <p:nvSpPr>
            <p:cNvPr id="4" name="Carta"/>
            <p:cNvSpPr/>
            <p:nvPr/>
          </p:nvSpPr>
          <p:spPr>
            <a:xfrm>
              <a:off x="4979678"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1" name="Picture 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rot="21330582">
              <a:off x="5390476" y="762445"/>
              <a:ext cx="632798" cy="119406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3" name="6"/>
          <p:cNvGrpSpPr/>
          <p:nvPr/>
        </p:nvGrpSpPr>
        <p:grpSpPr>
          <a:xfrm>
            <a:off x="4742162" y="2483113"/>
            <a:ext cx="1440000" cy="1800000"/>
            <a:chOff x="6625596" y="2483113"/>
            <a:chExt cx="1440000" cy="1800000"/>
          </a:xfrm>
        </p:grpSpPr>
        <p:sp>
          <p:nvSpPr>
            <p:cNvPr id="13" name="Carta"/>
            <p:cNvSpPr/>
            <p:nvPr/>
          </p:nvSpPr>
          <p:spPr>
            <a:xfrm>
              <a:off x="6625596"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2"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832800" y="2918787"/>
              <a:ext cx="1079870" cy="8734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3"/>
          <p:cNvGrpSpPr/>
          <p:nvPr/>
        </p:nvGrpSpPr>
        <p:grpSpPr>
          <a:xfrm>
            <a:off x="6502167" y="445642"/>
            <a:ext cx="1440000" cy="1800000"/>
            <a:chOff x="8385601" y="445642"/>
            <a:chExt cx="1440000" cy="1800000"/>
          </a:xfrm>
        </p:grpSpPr>
        <p:sp>
          <p:nvSpPr>
            <p:cNvPr id="17" name="Carta"/>
            <p:cNvSpPr/>
            <p:nvPr/>
          </p:nvSpPr>
          <p:spPr>
            <a:xfrm>
              <a:off x="8385601"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3" name="Picture 4"/>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8617550" y="573366"/>
              <a:ext cx="1112060" cy="157222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2"/>
          <p:cNvGrpSpPr/>
          <p:nvPr/>
        </p:nvGrpSpPr>
        <p:grpSpPr>
          <a:xfrm>
            <a:off x="4742163" y="445642"/>
            <a:ext cx="1440000" cy="1800000"/>
            <a:chOff x="6625597" y="445642"/>
            <a:chExt cx="1440000" cy="1800000"/>
          </a:xfrm>
        </p:grpSpPr>
        <p:sp>
          <p:nvSpPr>
            <p:cNvPr id="11" name="Carta"/>
            <p:cNvSpPr/>
            <p:nvPr/>
          </p:nvSpPr>
          <p:spPr>
            <a:xfrm>
              <a:off x="6625597"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uadroTexto 5"/>
            <p:cNvSpPr txBox="1"/>
            <p:nvPr/>
          </p:nvSpPr>
          <p:spPr>
            <a:xfrm>
              <a:off x="6762273" y="1103590"/>
              <a:ext cx="122971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Crab</a:t>
              </a:r>
            </a:p>
          </p:txBody>
        </p:sp>
      </p:grpSp>
      <p:grpSp>
        <p:nvGrpSpPr>
          <p:cNvPr id="44" name="7"/>
          <p:cNvGrpSpPr/>
          <p:nvPr/>
        </p:nvGrpSpPr>
        <p:grpSpPr>
          <a:xfrm>
            <a:off x="6502166" y="2483113"/>
            <a:ext cx="1440000" cy="1800000"/>
            <a:chOff x="8385600" y="2483113"/>
            <a:chExt cx="1440000" cy="1800000"/>
          </a:xfrm>
        </p:grpSpPr>
        <p:sp>
          <p:nvSpPr>
            <p:cNvPr id="19" name="Carta"/>
            <p:cNvSpPr/>
            <p:nvPr/>
          </p:nvSpPr>
          <p:spPr>
            <a:xfrm>
              <a:off x="8385600"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CuadroTexto 35"/>
            <p:cNvSpPr txBox="1"/>
            <p:nvPr/>
          </p:nvSpPr>
          <p:spPr>
            <a:xfrm>
              <a:off x="8519609" y="3152280"/>
              <a:ext cx="122971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prstClr val="black"/>
                  </a:solidFill>
                  <a:latin typeface="Calibri" panose="020F0502020204030204"/>
                </a:rPr>
                <a:t>Seahorse</a:t>
              </a:r>
              <a:endParaRPr kumimoji="0" lang="en-US" sz="2000" b="1" i="0" u="none" strike="noStrike" kern="1200" cap="none" spc="0" normalizeH="0" baseline="0" noProof="0" dirty="0">
                <a:ln>
                  <a:noFill/>
                </a:ln>
                <a:solidFill>
                  <a:prstClr val="black"/>
                </a:solidFill>
                <a:effectLst/>
                <a:uLnTx/>
                <a:uFillTx/>
                <a:latin typeface="Calibri" panose="020F0502020204030204"/>
              </a:endParaRPr>
            </a:p>
          </p:txBody>
        </p:sp>
      </p:grpSp>
      <p:grpSp>
        <p:nvGrpSpPr>
          <p:cNvPr id="99" name="10"/>
          <p:cNvGrpSpPr/>
          <p:nvPr/>
        </p:nvGrpSpPr>
        <p:grpSpPr>
          <a:xfrm>
            <a:off x="4742162" y="4520584"/>
            <a:ext cx="1440000" cy="1800000"/>
            <a:chOff x="6625596" y="4520584"/>
            <a:chExt cx="1440000" cy="1800000"/>
          </a:xfrm>
        </p:grpSpPr>
        <p:sp>
          <p:nvSpPr>
            <p:cNvPr id="15" name="Carta"/>
            <p:cNvSpPr/>
            <p:nvPr/>
          </p:nvSpPr>
          <p:spPr>
            <a:xfrm>
              <a:off x="6625596"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CuadroTexto 36"/>
            <p:cNvSpPr txBox="1"/>
            <p:nvPr/>
          </p:nvSpPr>
          <p:spPr>
            <a:xfrm>
              <a:off x="6700218" y="5142223"/>
              <a:ext cx="122971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Seaweed</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0" name="11"/>
          <p:cNvGrpSpPr/>
          <p:nvPr/>
        </p:nvGrpSpPr>
        <p:grpSpPr>
          <a:xfrm>
            <a:off x="6502166" y="4520584"/>
            <a:ext cx="1440000" cy="1800000"/>
            <a:chOff x="8385600" y="4520584"/>
            <a:chExt cx="1440000" cy="1800000"/>
          </a:xfrm>
        </p:grpSpPr>
        <p:sp>
          <p:nvSpPr>
            <p:cNvPr id="21" name="Carta"/>
            <p:cNvSpPr/>
            <p:nvPr/>
          </p:nvSpPr>
          <p:spPr>
            <a:xfrm>
              <a:off x="8385600"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CuadroTexto 37"/>
            <p:cNvSpPr txBox="1"/>
            <p:nvPr/>
          </p:nvSpPr>
          <p:spPr>
            <a:xfrm>
              <a:off x="8499900" y="5188390"/>
              <a:ext cx="12297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Starfish</a:t>
              </a:r>
            </a:p>
          </p:txBody>
        </p:sp>
      </p:grpSp>
      <p:grpSp>
        <p:nvGrpSpPr>
          <p:cNvPr id="97" name="8"/>
          <p:cNvGrpSpPr/>
          <p:nvPr/>
        </p:nvGrpSpPr>
        <p:grpSpPr>
          <a:xfrm>
            <a:off x="8161902" y="2483113"/>
            <a:ext cx="1440000" cy="1800000"/>
            <a:chOff x="10045336" y="2483113"/>
            <a:chExt cx="1440000" cy="1800000"/>
          </a:xfrm>
        </p:grpSpPr>
        <p:sp>
          <p:nvSpPr>
            <p:cNvPr id="41" name="Carta"/>
            <p:cNvSpPr/>
            <p:nvPr/>
          </p:nvSpPr>
          <p:spPr>
            <a:xfrm>
              <a:off x="10045336"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CuadroTexto 44"/>
            <p:cNvSpPr txBox="1"/>
            <p:nvPr/>
          </p:nvSpPr>
          <p:spPr>
            <a:xfrm>
              <a:off x="10179345" y="3152280"/>
              <a:ext cx="122971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Sea</a:t>
              </a:r>
              <a:r>
                <a:rPr kumimoji="0" lang="en-US" sz="2400" b="1" i="0" u="none" strike="noStrike" kern="1200" cap="none" spc="0" normalizeH="0" noProof="0" dirty="0">
                  <a:ln>
                    <a:noFill/>
                  </a:ln>
                  <a:solidFill>
                    <a:prstClr val="black"/>
                  </a:solidFill>
                  <a:effectLst/>
                  <a:uLnTx/>
                  <a:uFillTx/>
                  <a:latin typeface="Calibri" panose="020F0502020204030204"/>
                  <a:ea typeface="+mn-ea"/>
                  <a:cs typeface="+mn-cs"/>
                </a:rPr>
                <a:t> urchin</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40" name="5"/>
          <p:cNvGrpSpPr/>
          <p:nvPr/>
        </p:nvGrpSpPr>
        <p:grpSpPr>
          <a:xfrm>
            <a:off x="3096243" y="2483113"/>
            <a:ext cx="1440000" cy="1800000"/>
            <a:chOff x="4979677" y="2483113"/>
            <a:chExt cx="1440000" cy="1800000"/>
          </a:xfrm>
        </p:grpSpPr>
        <p:sp>
          <p:nvSpPr>
            <p:cNvPr id="7" name="Carta"/>
            <p:cNvSpPr/>
            <p:nvPr/>
          </p:nvSpPr>
          <p:spPr>
            <a:xfrm>
              <a:off x="4979677"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CuadroTexto 52"/>
            <p:cNvSpPr txBox="1"/>
            <p:nvPr/>
          </p:nvSpPr>
          <p:spPr>
            <a:xfrm>
              <a:off x="5065539" y="3115638"/>
              <a:ext cx="129460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Jellyfish</a:t>
              </a:r>
            </a:p>
          </p:txBody>
        </p:sp>
      </p:grpSp>
      <p:grpSp>
        <p:nvGrpSpPr>
          <p:cNvPr id="103" name="Grupo 1"/>
          <p:cNvGrpSpPr/>
          <p:nvPr/>
        </p:nvGrpSpPr>
        <p:grpSpPr>
          <a:xfrm>
            <a:off x="3045797" y="362756"/>
            <a:ext cx="1581155" cy="1965772"/>
            <a:chOff x="4929231" y="362756"/>
            <a:chExt cx="1581155" cy="1965772"/>
          </a:xfrm>
          <a:solidFill>
            <a:srgbClr val="00FFCC"/>
          </a:solidFill>
        </p:grpSpPr>
        <p:sp>
          <p:nvSpPr>
            <p:cNvPr id="81" name="Carta 1"/>
            <p:cNvSpPr/>
            <p:nvPr/>
          </p:nvSpPr>
          <p:spPr>
            <a:xfrm>
              <a:off x="4929231"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 name="CuadroTexto 101"/>
            <p:cNvSpPr txBox="1"/>
            <p:nvPr/>
          </p:nvSpPr>
          <p:spPr>
            <a:xfrm>
              <a:off x="5403271" y="790750"/>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grpSp>
      <p:grpSp>
        <p:nvGrpSpPr>
          <p:cNvPr id="115" name="Grupo 2"/>
          <p:cNvGrpSpPr/>
          <p:nvPr/>
        </p:nvGrpSpPr>
        <p:grpSpPr>
          <a:xfrm>
            <a:off x="4738252" y="362756"/>
            <a:ext cx="1581155" cy="1965772"/>
            <a:chOff x="6621686" y="362756"/>
            <a:chExt cx="1581155" cy="1965772"/>
          </a:xfrm>
          <a:solidFill>
            <a:srgbClr val="00FFCC"/>
          </a:solidFill>
        </p:grpSpPr>
        <p:sp>
          <p:nvSpPr>
            <p:cNvPr id="90" name="Carta 2"/>
            <p:cNvSpPr/>
            <p:nvPr/>
          </p:nvSpPr>
          <p:spPr>
            <a:xfrm>
              <a:off x="6621686"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CuadroTexto 103"/>
            <p:cNvSpPr txBox="1"/>
            <p:nvPr/>
          </p:nvSpPr>
          <p:spPr>
            <a:xfrm>
              <a:off x="7017104" y="745477"/>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grpSp>
      <p:grpSp>
        <p:nvGrpSpPr>
          <p:cNvPr id="116" name="Grupo 3"/>
          <p:cNvGrpSpPr/>
          <p:nvPr/>
        </p:nvGrpSpPr>
        <p:grpSpPr>
          <a:xfrm>
            <a:off x="6432981" y="362756"/>
            <a:ext cx="1581155" cy="1965772"/>
            <a:chOff x="8316415" y="362756"/>
            <a:chExt cx="1581155" cy="1965772"/>
          </a:xfrm>
          <a:solidFill>
            <a:srgbClr val="00FFCC"/>
          </a:solidFill>
        </p:grpSpPr>
        <p:sp>
          <p:nvSpPr>
            <p:cNvPr id="93" name="Carta 3"/>
            <p:cNvSpPr/>
            <p:nvPr/>
          </p:nvSpPr>
          <p:spPr>
            <a:xfrm>
              <a:off x="8316415"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CuadroTexto 104"/>
            <p:cNvSpPr txBox="1"/>
            <p:nvPr/>
          </p:nvSpPr>
          <p:spPr>
            <a:xfrm>
              <a:off x="8786257" y="759314"/>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grpSp>
      <p:grpSp>
        <p:nvGrpSpPr>
          <p:cNvPr id="117" name="Grupo 4"/>
          <p:cNvGrpSpPr/>
          <p:nvPr/>
        </p:nvGrpSpPr>
        <p:grpSpPr>
          <a:xfrm>
            <a:off x="8119039" y="362756"/>
            <a:ext cx="1581155" cy="1965772"/>
            <a:chOff x="10002473" y="362756"/>
            <a:chExt cx="1581155" cy="1965772"/>
          </a:xfrm>
          <a:solidFill>
            <a:srgbClr val="00FFCC"/>
          </a:solidFill>
        </p:grpSpPr>
        <p:sp>
          <p:nvSpPr>
            <p:cNvPr id="96" name="Carta 4"/>
            <p:cNvSpPr/>
            <p:nvPr/>
          </p:nvSpPr>
          <p:spPr>
            <a:xfrm>
              <a:off x="10002473"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CuadroTexto 105"/>
            <p:cNvSpPr txBox="1"/>
            <p:nvPr/>
          </p:nvSpPr>
          <p:spPr>
            <a:xfrm>
              <a:off x="10480863" y="742688"/>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grpSp>
      <p:grpSp>
        <p:nvGrpSpPr>
          <p:cNvPr id="118" name="Grupo 5"/>
          <p:cNvGrpSpPr/>
          <p:nvPr/>
        </p:nvGrpSpPr>
        <p:grpSpPr>
          <a:xfrm>
            <a:off x="3045796" y="2419068"/>
            <a:ext cx="1581155" cy="1965772"/>
            <a:chOff x="4929230" y="2419068"/>
            <a:chExt cx="1581155" cy="1965772"/>
          </a:xfrm>
          <a:solidFill>
            <a:srgbClr val="00FFCC"/>
          </a:solidFill>
        </p:grpSpPr>
        <p:sp>
          <p:nvSpPr>
            <p:cNvPr id="79" name="Carta 5"/>
            <p:cNvSpPr/>
            <p:nvPr/>
          </p:nvSpPr>
          <p:spPr>
            <a:xfrm>
              <a:off x="4929230"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CuadroTexto 106"/>
            <p:cNvSpPr txBox="1"/>
            <p:nvPr/>
          </p:nvSpPr>
          <p:spPr>
            <a:xfrm>
              <a:off x="5320145" y="2830051"/>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grpSp>
      <p:grpSp>
        <p:nvGrpSpPr>
          <p:cNvPr id="119" name="Grupo 6"/>
          <p:cNvGrpSpPr/>
          <p:nvPr/>
        </p:nvGrpSpPr>
        <p:grpSpPr>
          <a:xfrm>
            <a:off x="4738251" y="2419068"/>
            <a:ext cx="1581155" cy="1965772"/>
            <a:chOff x="6621685" y="2419068"/>
            <a:chExt cx="1581155" cy="1965772"/>
          </a:xfrm>
          <a:solidFill>
            <a:srgbClr val="00FFCC"/>
          </a:solidFill>
        </p:grpSpPr>
        <p:sp>
          <p:nvSpPr>
            <p:cNvPr id="88" name="Carta 6"/>
            <p:cNvSpPr/>
            <p:nvPr/>
          </p:nvSpPr>
          <p:spPr>
            <a:xfrm>
              <a:off x="6621685"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CuadroTexto 107"/>
            <p:cNvSpPr txBox="1"/>
            <p:nvPr/>
          </p:nvSpPr>
          <p:spPr>
            <a:xfrm>
              <a:off x="7089383" y="2749460"/>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grpSp>
      <p:grpSp>
        <p:nvGrpSpPr>
          <p:cNvPr id="120" name="Grupo 7"/>
          <p:cNvGrpSpPr/>
          <p:nvPr/>
        </p:nvGrpSpPr>
        <p:grpSpPr>
          <a:xfrm>
            <a:off x="6432980" y="2419068"/>
            <a:ext cx="1581155" cy="1965772"/>
            <a:chOff x="8316414" y="2419068"/>
            <a:chExt cx="1581155" cy="1965772"/>
          </a:xfrm>
          <a:solidFill>
            <a:srgbClr val="00FFCC"/>
          </a:solidFill>
        </p:grpSpPr>
        <p:sp>
          <p:nvSpPr>
            <p:cNvPr id="91" name="Carta 7"/>
            <p:cNvSpPr/>
            <p:nvPr/>
          </p:nvSpPr>
          <p:spPr>
            <a:xfrm>
              <a:off x="8316414"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 name="CuadroTexto 108"/>
            <p:cNvSpPr txBox="1"/>
            <p:nvPr/>
          </p:nvSpPr>
          <p:spPr>
            <a:xfrm>
              <a:off x="8802882" y="2801789"/>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grpSp>
      <p:grpSp>
        <p:nvGrpSpPr>
          <p:cNvPr id="121" name="Grupo 8"/>
          <p:cNvGrpSpPr/>
          <p:nvPr/>
        </p:nvGrpSpPr>
        <p:grpSpPr>
          <a:xfrm>
            <a:off x="8119038" y="2419068"/>
            <a:ext cx="1581155" cy="1965772"/>
            <a:chOff x="10002472" y="2419068"/>
            <a:chExt cx="1581155" cy="1965772"/>
          </a:xfrm>
          <a:solidFill>
            <a:srgbClr val="00FFCC"/>
          </a:solidFill>
        </p:grpSpPr>
        <p:sp>
          <p:nvSpPr>
            <p:cNvPr id="94" name="Carta 8"/>
            <p:cNvSpPr/>
            <p:nvPr/>
          </p:nvSpPr>
          <p:spPr>
            <a:xfrm>
              <a:off x="10002472"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CuadroTexto 109"/>
            <p:cNvSpPr txBox="1"/>
            <p:nvPr/>
          </p:nvSpPr>
          <p:spPr>
            <a:xfrm>
              <a:off x="10430988" y="2751107"/>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grpSp>
      <p:grpSp>
        <p:nvGrpSpPr>
          <p:cNvPr id="122" name="Grupo 9"/>
          <p:cNvGrpSpPr/>
          <p:nvPr/>
        </p:nvGrpSpPr>
        <p:grpSpPr>
          <a:xfrm>
            <a:off x="3045796" y="4475380"/>
            <a:ext cx="1581155" cy="1965772"/>
            <a:chOff x="4929230" y="4475380"/>
            <a:chExt cx="1581155" cy="1965772"/>
          </a:xfrm>
          <a:solidFill>
            <a:srgbClr val="00FFCC"/>
          </a:solidFill>
        </p:grpSpPr>
        <p:sp>
          <p:nvSpPr>
            <p:cNvPr id="80" name="Carta 9"/>
            <p:cNvSpPr/>
            <p:nvPr/>
          </p:nvSpPr>
          <p:spPr>
            <a:xfrm>
              <a:off x="4929230"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uadroTexto 110"/>
            <p:cNvSpPr txBox="1"/>
            <p:nvPr/>
          </p:nvSpPr>
          <p:spPr>
            <a:xfrm>
              <a:off x="5383233" y="4845263"/>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p:grpSp>
      <p:grpSp>
        <p:nvGrpSpPr>
          <p:cNvPr id="123" name="Grupo 10"/>
          <p:cNvGrpSpPr/>
          <p:nvPr/>
        </p:nvGrpSpPr>
        <p:grpSpPr>
          <a:xfrm>
            <a:off x="4738251" y="4475380"/>
            <a:ext cx="1581155" cy="1965772"/>
            <a:chOff x="6621685" y="4475380"/>
            <a:chExt cx="1581155" cy="1965772"/>
          </a:xfrm>
          <a:solidFill>
            <a:srgbClr val="00FFCC"/>
          </a:solidFill>
        </p:grpSpPr>
        <p:sp>
          <p:nvSpPr>
            <p:cNvPr id="89" name="Carta 10"/>
            <p:cNvSpPr/>
            <p:nvPr/>
          </p:nvSpPr>
          <p:spPr>
            <a:xfrm>
              <a:off x="6621685"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CuadroTexto 111"/>
            <p:cNvSpPr txBox="1"/>
            <p:nvPr/>
          </p:nvSpPr>
          <p:spPr>
            <a:xfrm>
              <a:off x="6794667" y="4858101"/>
              <a:ext cx="1158358"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grpSp>
      <p:grpSp>
        <p:nvGrpSpPr>
          <p:cNvPr id="124" name="Grupo 11"/>
          <p:cNvGrpSpPr/>
          <p:nvPr/>
        </p:nvGrpSpPr>
        <p:grpSpPr>
          <a:xfrm>
            <a:off x="6432980" y="4475380"/>
            <a:ext cx="1581155" cy="1965772"/>
            <a:chOff x="8316414" y="4475380"/>
            <a:chExt cx="1581155" cy="1965772"/>
          </a:xfrm>
          <a:solidFill>
            <a:srgbClr val="00FFCC"/>
          </a:solidFill>
        </p:grpSpPr>
        <p:sp>
          <p:nvSpPr>
            <p:cNvPr id="92" name="Carta 11"/>
            <p:cNvSpPr/>
            <p:nvPr/>
          </p:nvSpPr>
          <p:spPr>
            <a:xfrm>
              <a:off x="8316414"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CuadroTexto 112"/>
            <p:cNvSpPr txBox="1"/>
            <p:nvPr/>
          </p:nvSpPr>
          <p:spPr>
            <a:xfrm>
              <a:off x="8579965" y="4858101"/>
              <a:ext cx="1293630"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11</a:t>
              </a:r>
            </a:p>
          </p:txBody>
        </p:sp>
      </p:grpSp>
      <p:grpSp>
        <p:nvGrpSpPr>
          <p:cNvPr id="125" name="Grupo 12"/>
          <p:cNvGrpSpPr/>
          <p:nvPr/>
        </p:nvGrpSpPr>
        <p:grpSpPr>
          <a:xfrm>
            <a:off x="8119038" y="4475380"/>
            <a:ext cx="1581155" cy="1965772"/>
            <a:chOff x="10002472" y="4475380"/>
            <a:chExt cx="1581155" cy="1965772"/>
          </a:xfrm>
          <a:solidFill>
            <a:srgbClr val="00FFCC"/>
          </a:solidFill>
        </p:grpSpPr>
        <p:sp>
          <p:nvSpPr>
            <p:cNvPr id="95" name="Carta 12"/>
            <p:cNvSpPr/>
            <p:nvPr/>
          </p:nvSpPr>
          <p:spPr>
            <a:xfrm>
              <a:off x="10002472"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CuadroTexto 113"/>
            <p:cNvSpPr txBox="1"/>
            <p:nvPr/>
          </p:nvSpPr>
          <p:spPr>
            <a:xfrm>
              <a:off x="10314612" y="4861569"/>
              <a:ext cx="1193801"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12</a:t>
              </a:r>
            </a:p>
          </p:txBody>
        </p:sp>
      </p:grpSp>
    </p:spTree>
    <p:extLst>
      <p:ext uri="{BB962C8B-B14F-4D97-AF65-F5344CB8AC3E}">
        <p14:creationId xmlns:p14="http://schemas.microsoft.com/office/powerpoint/2010/main" val="28950172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3"/>
                                        </p:tgtEl>
                                      </p:cBhvr>
                                    </p:animEffect>
                                    <p:set>
                                      <p:cBhvr>
                                        <p:cTn id="7" dur="1" fill="hold">
                                          <p:stCondLst>
                                            <p:cond delay="499"/>
                                          </p:stCondLst>
                                        </p:cTn>
                                        <p:tgtEl>
                                          <p:spTgt spid="103"/>
                                        </p:tgtEl>
                                        <p:attrNameLst>
                                          <p:attrName>style.visibility</p:attrName>
                                        </p:attrNameLst>
                                      </p:cBhvr>
                                      <p:to>
                                        <p:strVal val="hidden"/>
                                      </p:to>
                                    </p:set>
                                  </p:childTnLst>
                                </p:cTn>
                              </p:par>
                            </p:childTnLst>
                          </p:cTn>
                        </p:par>
                      </p:childTnLst>
                    </p:cTn>
                  </p:par>
                </p:childTnLst>
              </p:cTn>
              <p:nextCondLst>
                <p:cond evt="onClick" delay="0">
                  <p:tgtEl>
                    <p:spTgt spid="103"/>
                  </p:tgtEl>
                </p:cond>
              </p:nextCondLst>
            </p:seq>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03"/>
                                        </p:tgtEl>
                                        <p:attrNameLst>
                                          <p:attrName>style.visibility</p:attrName>
                                        </p:attrNameLst>
                                      </p:cBhvr>
                                      <p:to>
                                        <p:strVal val="visible"/>
                                      </p:to>
                                    </p:set>
                                    <p:animEffect transition="in" filter="fade">
                                      <p:cBhvr>
                                        <p:cTn id="13" dur="500"/>
                                        <p:tgtEl>
                                          <p:spTgt spid="103"/>
                                        </p:tgtEl>
                                      </p:cBhvr>
                                    </p:animEffect>
                                  </p:childTnLst>
                                </p:cTn>
                              </p:par>
                            </p:childTnLst>
                          </p:cTn>
                        </p:par>
                      </p:childTnLst>
                    </p:cTn>
                  </p:par>
                </p:childTnLst>
              </p:cTn>
              <p:nextCondLst>
                <p:cond evt="onClick" delay="0">
                  <p:tgtEl>
                    <p:spTgt spid="24"/>
                  </p:tgtEl>
                </p:cond>
              </p:nextCondLst>
            </p:seq>
            <p:seq concurrent="1" nextAc="seek">
              <p:cTn id="14" restart="whenNotActive" fill="hold" evtFilter="cancelBubble" nodeType="interactiveSeq">
                <p:stCondLst>
                  <p:cond evt="onClick" delay="0">
                    <p:tgtEl>
                      <p:spTgt spid="125"/>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125"/>
                                        </p:tgtEl>
                                      </p:cBhvr>
                                    </p:animEffect>
                                    <p:set>
                                      <p:cBhvr>
                                        <p:cTn id="19" dur="1" fill="hold">
                                          <p:stCondLst>
                                            <p:cond delay="499"/>
                                          </p:stCondLst>
                                        </p:cTn>
                                        <p:tgtEl>
                                          <p:spTgt spid="125"/>
                                        </p:tgtEl>
                                        <p:attrNameLst>
                                          <p:attrName>style.visibility</p:attrName>
                                        </p:attrNameLst>
                                      </p:cBhvr>
                                      <p:to>
                                        <p:strVal val="hidden"/>
                                      </p:to>
                                    </p:set>
                                  </p:childTnLst>
                                </p:cTn>
                              </p:par>
                            </p:childTnLst>
                          </p:cTn>
                        </p:par>
                      </p:childTnLst>
                    </p:cTn>
                  </p:par>
                </p:childTnLst>
              </p:cTn>
              <p:nextCondLst>
                <p:cond evt="onClick" delay="0">
                  <p:tgtEl>
                    <p:spTgt spid="125"/>
                  </p:tgtEl>
                </p:cond>
              </p:nextCondLst>
            </p:seq>
            <p:seq concurrent="1" nextAc="seek">
              <p:cTn id="20" restart="whenNotActive" fill="hold" evtFilter="cancelBubble" nodeType="interactiveSeq">
                <p:stCondLst>
                  <p:cond evt="onClick" delay="0">
                    <p:tgtEl>
                      <p:spTgt spid="101"/>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5"/>
                                        </p:tgtEl>
                                        <p:attrNameLst>
                                          <p:attrName>style.visibility</p:attrName>
                                        </p:attrNameLst>
                                      </p:cBhvr>
                                      <p:to>
                                        <p:strVal val="visible"/>
                                      </p:to>
                                    </p:set>
                                    <p:animEffect transition="in" filter="fade">
                                      <p:cBhvr>
                                        <p:cTn id="25" dur="500"/>
                                        <p:tgtEl>
                                          <p:spTgt spid="125"/>
                                        </p:tgtEl>
                                      </p:cBhvr>
                                    </p:animEffect>
                                  </p:childTnLst>
                                </p:cTn>
                              </p:par>
                            </p:childTnLst>
                          </p:cTn>
                        </p:par>
                      </p:childTnLst>
                    </p:cTn>
                  </p:par>
                </p:childTnLst>
              </p:cTn>
              <p:nextCondLst>
                <p:cond evt="onClick" delay="0">
                  <p:tgtEl>
                    <p:spTgt spid="101"/>
                  </p:tgtEl>
                </p:cond>
              </p:nextCondLst>
            </p:seq>
            <p:seq concurrent="1" nextAc="seek">
              <p:cTn id="26" restart="whenNotActive" fill="hold" evtFilter="cancelBubble" nodeType="interactiveSeq">
                <p:stCondLst>
                  <p:cond evt="onClick" delay="0">
                    <p:tgtEl>
                      <p:spTgt spid="115"/>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15"/>
                                        </p:tgtEl>
                                      </p:cBhvr>
                                    </p:animEffect>
                                    <p:set>
                                      <p:cBhvr>
                                        <p:cTn id="31" dur="1" fill="hold">
                                          <p:stCondLst>
                                            <p:cond delay="499"/>
                                          </p:stCondLst>
                                        </p:cTn>
                                        <p:tgtEl>
                                          <p:spTgt spid="115"/>
                                        </p:tgtEl>
                                        <p:attrNameLst>
                                          <p:attrName>style.visibility</p:attrName>
                                        </p:attrNameLst>
                                      </p:cBhvr>
                                      <p:to>
                                        <p:strVal val="hidden"/>
                                      </p:to>
                                    </p:set>
                                  </p:childTnLst>
                                </p:cTn>
                              </p:par>
                            </p:childTnLst>
                          </p:cTn>
                        </p:par>
                      </p:childTnLst>
                    </p:cTn>
                  </p:par>
                </p:childTnLst>
              </p:cTn>
              <p:nextCondLst>
                <p:cond evt="onClick" delay="0">
                  <p:tgtEl>
                    <p:spTgt spid="115"/>
                  </p:tgtEl>
                </p:cond>
              </p:nextCondLst>
            </p:seq>
            <p:seq concurrent="1" nextAc="seek">
              <p:cTn id="32" restart="whenNotActive" fill="hold" evtFilter="cancelBubble" nodeType="interactiveSeq">
                <p:stCondLst>
                  <p:cond evt="onClick" delay="0">
                    <p:tgtEl>
                      <p:spTgt spid="25"/>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500"/>
                                        <p:tgtEl>
                                          <p:spTgt spid="115"/>
                                        </p:tgtEl>
                                      </p:cBhvr>
                                    </p:animEffect>
                                  </p:childTnLst>
                                </p:cTn>
                              </p:par>
                            </p:childTnLst>
                          </p:cTn>
                        </p:par>
                      </p:childTnLst>
                    </p:cTn>
                  </p:par>
                </p:childTnLst>
              </p:cTn>
              <p:nextCondLst>
                <p:cond evt="onClick" delay="0">
                  <p:tgtEl>
                    <p:spTgt spid="25"/>
                  </p:tgtEl>
                </p:cond>
              </p:nextCondLst>
            </p:seq>
            <p:seq concurrent="1" nextAc="seek">
              <p:cTn id="38" restart="whenNotActive" fill="hold" evtFilter="cancelBubble" nodeType="interactiveSeq">
                <p:stCondLst>
                  <p:cond evt="onClick" delay="0">
                    <p:tgtEl>
                      <p:spTgt spid="116"/>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116"/>
                                        </p:tgtEl>
                                      </p:cBhvr>
                                    </p:animEffect>
                                    <p:set>
                                      <p:cBhvr>
                                        <p:cTn id="43" dur="1" fill="hold">
                                          <p:stCondLst>
                                            <p:cond delay="499"/>
                                          </p:stCondLst>
                                        </p:cTn>
                                        <p:tgtEl>
                                          <p:spTgt spid="116"/>
                                        </p:tgtEl>
                                        <p:attrNameLst>
                                          <p:attrName>style.visibility</p:attrName>
                                        </p:attrNameLst>
                                      </p:cBhvr>
                                      <p:to>
                                        <p:strVal val="hidden"/>
                                      </p:to>
                                    </p:set>
                                  </p:childTnLst>
                                </p:cTn>
                              </p:par>
                            </p:childTnLst>
                          </p:cTn>
                        </p:par>
                      </p:childTnLst>
                    </p:cTn>
                  </p:par>
                </p:childTnLst>
              </p:cTn>
              <p:nextCondLst>
                <p:cond evt="onClick" delay="0">
                  <p:tgtEl>
                    <p:spTgt spid="116"/>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6"/>
                                        </p:tgtEl>
                                        <p:attrNameLst>
                                          <p:attrName>style.visibility</p:attrName>
                                        </p:attrNameLst>
                                      </p:cBhvr>
                                      <p:to>
                                        <p:strVal val="visible"/>
                                      </p:to>
                                    </p:set>
                                    <p:animEffect transition="in" filter="fade">
                                      <p:cBhvr>
                                        <p:cTn id="49" dur="500"/>
                                        <p:tgtEl>
                                          <p:spTgt spid="116"/>
                                        </p:tgtEl>
                                      </p:cBhvr>
                                    </p:animEffect>
                                  </p:childTnLst>
                                </p:cTn>
                              </p:par>
                            </p:childTnLst>
                          </p:cTn>
                        </p:par>
                      </p:childTnLst>
                    </p:cTn>
                  </p:par>
                </p:childTnLst>
              </p:cTn>
              <p:nextCondLst>
                <p:cond evt="onClick" delay="0">
                  <p:tgtEl>
                    <p:spTgt spid="26"/>
                  </p:tgtEl>
                </p:cond>
              </p:nextCondLst>
            </p:seq>
            <p:seq concurrent="1" nextAc="seek">
              <p:cTn id="50" restart="whenNotActive" fill="hold" evtFilter="cancelBubble" nodeType="interactiveSeq">
                <p:stCondLst>
                  <p:cond evt="onClick" delay="0">
                    <p:tgtEl>
                      <p:spTgt spid="117"/>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117"/>
                                        </p:tgtEl>
                                      </p:cBhvr>
                                    </p:animEffect>
                                    <p:set>
                                      <p:cBhvr>
                                        <p:cTn id="55" dur="1" fill="hold">
                                          <p:stCondLst>
                                            <p:cond delay="499"/>
                                          </p:stCondLst>
                                        </p:cTn>
                                        <p:tgtEl>
                                          <p:spTgt spid="117"/>
                                        </p:tgtEl>
                                        <p:attrNameLst>
                                          <p:attrName>style.visibility</p:attrName>
                                        </p:attrNameLst>
                                      </p:cBhvr>
                                      <p:to>
                                        <p:strVal val="hidden"/>
                                      </p:to>
                                    </p:set>
                                  </p:childTnLst>
                                </p:cTn>
                              </p:par>
                            </p:childTnLst>
                          </p:cTn>
                        </p:par>
                      </p:childTnLst>
                    </p:cTn>
                  </p:par>
                </p:childTnLst>
              </p:cTn>
              <p:nextCondLst>
                <p:cond evt="onClick" delay="0">
                  <p:tgtEl>
                    <p:spTgt spid="117"/>
                  </p:tgtEl>
                </p:cond>
              </p:nextCondLst>
            </p:seq>
            <p:seq concurrent="1" nextAc="seek">
              <p:cTn id="56" restart="whenNotActive" fill="hold" evtFilter="cancelBubble" nodeType="interactiveSeq">
                <p:stCondLst>
                  <p:cond evt="onClick" delay="0">
                    <p:tgtEl>
                      <p:spTgt spid="28"/>
                    </p:tgtEl>
                  </p:cond>
                </p:stCondLst>
                <p:endSync evt="end" delay="0">
                  <p:rtn val="all"/>
                </p:endSync>
                <p:childTnLst>
                  <p:par>
                    <p:cTn id="57" fill="hold">
                      <p:stCondLst>
                        <p:cond delay="0"/>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17"/>
                                        </p:tgtEl>
                                        <p:attrNameLst>
                                          <p:attrName>style.visibility</p:attrName>
                                        </p:attrNameLst>
                                      </p:cBhvr>
                                      <p:to>
                                        <p:strVal val="visible"/>
                                      </p:to>
                                    </p:set>
                                    <p:animEffect transition="in" filter="fade">
                                      <p:cBhvr>
                                        <p:cTn id="61" dur="500"/>
                                        <p:tgtEl>
                                          <p:spTgt spid="117"/>
                                        </p:tgtEl>
                                      </p:cBhvr>
                                    </p:animEffect>
                                  </p:childTnLst>
                                </p:cTn>
                              </p:par>
                            </p:childTnLst>
                          </p:cTn>
                        </p:par>
                      </p:childTnLst>
                    </p:cTn>
                  </p:par>
                </p:childTnLst>
              </p:cTn>
              <p:nextCondLst>
                <p:cond evt="onClick" delay="0">
                  <p:tgtEl>
                    <p:spTgt spid="28"/>
                  </p:tgtEl>
                </p:cond>
              </p:nextCondLst>
            </p:seq>
            <p:seq concurrent="1" nextAc="seek">
              <p:cTn id="62" restart="whenNotActive" fill="hold" evtFilter="cancelBubble" nodeType="interactiveSeq">
                <p:stCondLst>
                  <p:cond evt="onClick" delay="0">
                    <p:tgtEl>
                      <p:spTgt spid="118"/>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118"/>
                                        </p:tgtEl>
                                      </p:cBhvr>
                                    </p:animEffect>
                                    <p:set>
                                      <p:cBhvr>
                                        <p:cTn id="67" dur="1" fill="hold">
                                          <p:stCondLst>
                                            <p:cond delay="499"/>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18"/>
                  </p:tgtEl>
                </p:cond>
              </p:nextCondLst>
            </p:seq>
            <p:seq concurrent="1" nextAc="seek">
              <p:cTn id="68" restart="whenNotActive" fill="hold" evtFilter="cancelBubble" nodeType="interactiveSeq">
                <p:stCondLst>
                  <p:cond evt="onClick" delay="0">
                    <p:tgtEl>
                      <p:spTgt spid="40"/>
                    </p:tgtEl>
                  </p:cond>
                </p:stCondLst>
                <p:endSync evt="end" delay="0">
                  <p:rtn val="all"/>
                </p:endSync>
                <p:childTnLst>
                  <p:par>
                    <p:cTn id="69" fill="hold">
                      <p:stCondLst>
                        <p:cond delay="0"/>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18"/>
                                        </p:tgtEl>
                                        <p:attrNameLst>
                                          <p:attrName>style.visibility</p:attrName>
                                        </p:attrNameLst>
                                      </p:cBhvr>
                                      <p:to>
                                        <p:strVal val="visible"/>
                                      </p:to>
                                    </p:set>
                                    <p:animEffect transition="in" filter="fade">
                                      <p:cBhvr>
                                        <p:cTn id="73" dur="500"/>
                                        <p:tgtEl>
                                          <p:spTgt spid="118"/>
                                        </p:tgtEl>
                                      </p:cBhvr>
                                    </p:animEffect>
                                  </p:childTnLst>
                                </p:cTn>
                              </p:par>
                            </p:childTnLst>
                          </p:cTn>
                        </p:par>
                      </p:childTnLst>
                    </p:cTn>
                  </p:par>
                </p:childTnLst>
              </p:cTn>
              <p:nextCondLst>
                <p:cond evt="onClick" delay="0">
                  <p:tgtEl>
                    <p:spTgt spid="40"/>
                  </p:tgtEl>
                </p:cond>
              </p:nextCondLst>
            </p:seq>
            <p:seq concurrent="1" nextAc="seek">
              <p:cTn id="74" restart="whenNotActive" fill="hold" evtFilter="cancelBubble" nodeType="interactiveSeq">
                <p:stCondLst>
                  <p:cond evt="onClick" delay="0">
                    <p:tgtEl>
                      <p:spTgt spid="119"/>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nodeType="clickEffect">
                                  <p:stCondLst>
                                    <p:cond delay="0"/>
                                  </p:stCondLst>
                                  <p:childTnLst>
                                    <p:animEffect transition="out" filter="fade">
                                      <p:cBhvr>
                                        <p:cTn id="78" dur="500"/>
                                        <p:tgtEl>
                                          <p:spTgt spid="119"/>
                                        </p:tgtEl>
                                      </p:cBhvr>
                                    </p:animEffect>
                                    <p:set>
                                      <p:cBhvr>
                                        <p:cTn id="79" dur="1" fill="hold">
                                          <p:stCondLst>
                                            <p:cond delay="499"/>
                                          </p:stCondLst>
                                        </p:cTn>
                                        <p:tgtEl>
                                          <p:spTgt spid="119"/>
                                        </p:tgtEl>
                                        <p:attrNameLst>
                                          <p:attrName>style.visibility</p:attrName>
                                        </p:attrNameLst>
                                      </p:cBhvr>
                                      <p:to>
                                        <p:strVal val="hidden"/>
                                      </p:to>
                                    </p:set>
                                  </p:childTnLst>
                                </p:cTn>
                              </p:par>
                            </p:childTnLst>
                          </p:cTn>
                        </p:par>
                      </p:childTnLst>
                    </p:cTn>
                  </p:par>
                </p:childTnLst>
              </p:cTn>
              <p:nextCondLst>
                <p:cond evt="onClick" delay="0">
                  <p:tgtEl>
                    <p:spTgt spid="119"/>
                  </p:tgtEl>
                </p:cond>
              </p:nextCondLst>
            </p:seq>
            <p:seq concurrent="1" nextAc="seek">
              <p:cTn id="80" restart="whenNotActive" fill="hold" evtFilter="cancelBubble" nodeType="interactiveSeq">
                <p:stCondLst>
                  <p:cond evt="onClick" delay="0">
                    <p:tgtEl>
                      <p:spTgt spid="43"/>
                    </p:tgtEl>
                  </p:cond>
                </p:stCondLst>
                <p:endSync evt="end" delay="0">
                  <p:rtn val="all"/>
                </p:endSync>
                <p:childTnLst>
                  <p:par>
                    <p:cTn id="81" fill="hold">
                      <p:stCondLst>
                        <p:cond delay="0"/>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119"/>
                                        </p:tgtEl>
                                        <p:attrNameLst>
                                          <p:attrName>style.visibility</p:attrName>
                                        </p:attrNameLst>
                                      </p:cBhvr>
                                      <p:to>
                                        <p:strVal val="visible"/>
                                      </p:to>
                                    </p:set>
                                    <p:animEffect transition="in" filter="fade">
                                      <p:cBhvr>
                                        <p:cTn id="85" dur="500"/>
                                        <p:tgtEl>
                                          <p:spTgt spid="119"/>
                                        </p:tgtEl>
                                      </p:cBhvr>
                                    </p:animEffect>
                                  </p:childTnLst>
                                </p:cTn>
                              </p:par>
                            </p:childTnLst>
                          </p:cTn>
                        </p:par>
                      </p:childTnLst>
                    </p:cTn>
                  </p:par>
                </p:childTnLst>
              </p:cTn>
              <p:nextCondLst>
                <p:cond evt="onClick" delay="0">
                  <p:tgtEl>
                    <p:spTgt spid="43"/>
                  </p:tgtEl>
                </p:cond>
              </p:nextCondLst>
            </p:seq>
            <p:seq concurrent="1" nextAc="seek">
              <p:cTn id="86" restart="whenNotActive" fill="hold" evtFilter="cancelBubble" nodeType="interactiveSeq">
                <p:stCondLst>
                  <p:cond evt="onClick" delay="0">
                    <p:tgtEl>
                      <p:spTgt spid="120"/>
                    </p:tgtEl>
                  </p:cond>
                </p:stCondLst>
                <p:endSync evt="end" delay="0">
                  <p:rtn val="all"/>
                </p:endSync>
                <p:childTnLst>
                  <p:par>
                    <p:cTn id="87" fill="hold">
                      <p:stCondLst>
                        <p:cond delay="0"/>
                      </p:stCondLst>
                      <p:childTnLst>
                        <p:par>
                          <p:cTn id="88" fill="hold">
                            <p:stCondLst>
                              <p:cond delay="0"/>
                            </p:stCondLst>
                            <p:childTnLst>
                              <p:par>
                                <p:cTn id="89" presetID="10" presetClass="exit" presetSubtype="0" fill="hold" nodeType="clickEffect">
                                  <p:stCondLst>
                                    <p:cond delay="0"/>
                                  </p:stCondLst>
                                  <p:childTnLst>
                                    <p:animEffect transition="out" filter="fade">
                                      <p:cBhvr>
                                        <p:cTn id="90" dur="500"/>
                                        <p:tgtEl>
                                          <p:spTgt spid="120"/>
                                        </p:tgtEl>
                                      </p:cBhvr>
                                    </p:animEffect>
                                    <p:set>
                                      <p:cBhvr>
                                        <p:cTn id="91" dur="1" fill="hold">
                                          <p:stCondLst>
                                            <p:cond delay="499"/>
                                          </p:stCondLst>
                                        </p:cTn>
                                        <p:tgtEl>
                                          <p:spTgt spid="120"/>
                                        </p:tgtEl>
                                        <p:attrNameLst>
                                          <p:attrName>style.visibility</p:attrName>
                                        </p:attrNameLst>
                                      </p:cBhvr>
                                      <p:to>
                                        <p:strVal val="hidden"/>
                                      </p:to>
                                    </p:set>
                                  </p:childTnLst>
                                </p:cTn>
                              </p:par>
                            </p:childTnLst>
                          </p:cTn>
                        </p:par>
                      </p:childTnLst>
                    </p:cTn>
                  </p:par>
                </p:childTnLst>
              </p:cTn>
              <p:nextCondLst>
                <p:cond evt="onClick" delay="0">
                  <p:tgtEl>
                    <p:spTgt spid="120"/>
                  </p:tgtEl>
                </p:cond>
              </p:nextCondLst>
            </p:seq>
            <p:seq concurrent="1" nextAc="seek">
              <p:cTn id="92" restart="whenNotActive" fill="hold" evtFilter="cancelBubble" nodeType="interactiveSeq">
                <p:stCondLst>
                  <p:cond evt="onClick" delay="0">
                    <p:tgtEl>
                      <p:spTgt spid="44"/>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20"/>
                                        </p:tgtEl>
                                        <p:attrNameLst>
                                          <p:attrName>style.visibility</p:attrName>
                                        </p:attrNameLst>
                                      </p:cBhvr>
                                      <p:to>
                                        <p:strVal val="visible"/>
                                      </p:to>
                                    </p:set>
                                    <p:animEffect transition="in" filter="fade">
                                      <p:cBhvr>
                                        <p:cTn id="97" dur="500"/>
                                        <p:tgtEl>
                                          <p:spTgt spid="120"/>
                                        </p:tgtEl>
                                      </p:cBhvr>
                                    </p:animEffect>
                                  </p:childTnLst>
                                </p:cTn>
                              </p:par>
                            </p:childTnLst>
                          </p:cTn>
                        </p:par>
                      </p:childTnLst>
                    </p:cTn>
                  </p:par>
                </p:childTnLst>
              </p:cTn>
              <p:nextCondLst>
                <p:cond evt="onClick" delay="0">
                  <p:tgtEl>
                    <p:spTgt spid="44"/>
                  </p:tgtEl>
                </p:cond>
              </p:nextCondLst>
            </p:seq>
            <p:seq concurrent="1" nextAc="seek">
              <p:cTn id="98" restart="whenNotActive" fill="hold" evtFilter="cancelBubble" nodeType="interactiveSeq">
                <p:stCondLst>
                  <p:cond evt="onClick" delay="0">
                    <p:tgtEl>
                      <p:spTgt spid="121"/>
                    </p:tgtEl>
                  </p:cond>
                </p:stCondLst>
                <p:endSync evt="end" delay="0">
                  <p:rtn val="all"/>
                </p:endSync>
                <p:childTnLst>
                  <p:par>
                    <p:cTn id="99" fill="hold">
                      <p:stCondLst>
                        <p:cond delay="0"/>
                      </p:stCondLst>
                      <p:childTnLst>
                        <p:par>
                          <p:cTn id="100" fill="hold">
                            <p:stCondLst>
                              <p:cond delay="0"/>
                            </p:stCondLst>
                            <p:childTnLst>
                              <p:par>
                                <p:cTn id="101" presetID="10" presetClass="exit" presetSubtype="0" fill="hold" nodeType="clickEffect">
                                  <p:stCondLst>
                                    <p:cond delay="0"/>
                                  </p:stCondLst>
                                  <p:childTnLst>
                                    <p:animEffect transition="out" filter="fade">
                                      <p:cBhvr>
                                        <p:cTn id="102" dur="500"/>
                                        <p:tgtEl>
                                          <p:spTgt spid="121"/>
                                        </p:tgtEl>
                                      </p:cBhvr>
                                    </p:animEffect>
                                    <p:set>
                                      <p:cBhvr>
                                        <p:cTn id="103" dur="1" fill="hold">
                                          <p:stCondLst>
                                            <p:cond delay="499"/>
                                          </p:stCondLst>
                                        </p:cTn>
                                        <p:tgtEl>
                                          <p:spTgt spid="121"/>
                                        </p:tgtEl>
                                        <p:attrNameLst>
                                          <p:attrName>style.visibility</p:attrName>
                                        </p:attrNameLst>
                                      </p:cBhvr>
                                      <p:to>
                                        <p:strVal val="hidden"/>
                                      </p:to>
                                    </p:set>
                                  </p:childTnLst>
                                </p:cTn>
                              </p:par>
                            </p:childTnLst>
                          </p:cTn>
                        </p:par>
                      </p:childTnLst>
                    </p:cTn>
                  </p:par>
                </p:childTnLst>
              </p:cTn>
              <p:nextCondLst>
                <p:cond evt="onClick" delay="0">
                  <p:tgtEl>
                    <p:spTgt spid="121"/>
                  </p:tgtEl>
                </p:cond>
              </p:nextCondLst>
            </p:seq>
            <p:seq concurrent="1" nextAc="seek">
              <p:cTn id="104" restart="whenNotActive" fill="hold" evtFilter="cancelBubble" nodeType="interactiveSeq">
                <p:stCondLst>
                  <p:cond evt="onClick" delay="0">
                    <p:tgtEl>
                      <p:spTgt spid="97"/>
                    </p:tgtEl>
                  </p:cond>
                </p:stCondLst>
                <p:endSync evt="end" delay="0">
                  <p:rtn val="all"/>
                </p:endSync>
                <p:childTnLst>
                  <p:par>
                    <p:cTn id="105" fill="hold">
                      <p:stCondLst>
                        <p:cond delay="0"/>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121"/>
                                        </p:tgtEl>
                                        <p:attrNameLst>
                                          <p:attrName>style.visibility</p:attrName>
                                        </p:attrNameLst>
                                      </p:cBhvr>
                                      <p:to>
                                        <p:strVal val="visible"/>
                                      </p:to>
                                    </p:set>
                                    <p:animEffect transition="in" filter="fade">
                                      <p:cBhvr>
                                        <p:cTn id="109" dur="500"/>
                                        <p:tgtEl>
                                          <p:spTgt spid="121"/>
                                        </p:tgtEl>
                                      </p:cBhvr>
                                    </p:animEffect>
                                  </p:childTnLst>
                                </p:cTn>
                              </p:par>
                            </p:childTnLst>
                          </p:cTn>
                        </p:par>
                      </p:childTnLst>
                    </p:cTn>
                  </p:par>
                </p:childTnLst>
              </p:cTn>
              <p:nextCondLst>
                <p:cond evt="onClick" delay="0">
                  <p:tgtEl>
                    <p:spTgt spid="97"/>
                  </p:tgtEl>
                </p:cond>
              </p:nextCondLst>
            </p:seq>
            <p:seq concurrent="1" nextAc="seek">
              <p:cTn id="110" restart="whenNotActive" fill="hold" evtFilter="cancelBubble" nodeType="interactiveSeq">
                <p:stCondLst>
                  <p:cond evt="onClick" delay="0">
                    <p:tgtEl>
                      <p:spTgt spid="122"/>
                    </p:tgtEl>
                  </p:cond>
                </p:stCondLst>
                <p:endSync evt="end" delay="0">
                  <p:rtn val="all"/>
                </p:endSync>
                <p:childTnLst>
                  <p:par>
                    <p:cTn id="111" fill="hold">
                      <p:stCondLst>
                        <p:cond delay="0"/>
                      </p:stCondLst>
                      <p:childTnLst>
                        <p:par>
                          <p:cTn id="112" fill="hold">
                            <p:stCondLst>
                              <p:cond delay="0"/>
                            </p:stCondLst>
                            <p:childTnLst>
                              <p:par>
                                <p:cTn id="113" presetID="10" presetClass="exit" presetSubtype="0" fill="hold" nodeType="clickEffect">
                                  <p:stCondLst>
                                    <p:cond delay="0"/>
                                  </p:stCondLst>
                                  <p:childTnLst>
                                    <p:animEffect transition="out" filter="fade">
                                      <p:cBhvr>
                                        <p:cTn id="114" dur="500"/>
                                        <p:tgtEl>
                                          <p:spTgt spid="122"/>
                                        </p:tgtEl>
                                      </p:cBhvr>
                                    </p:animEffect>
                                    <p:set>
                                      <p:cBhvr>
                                        <p:cTn id="115" dur="1" fill="hold">
                                          <p:stCondLst>
                                            <p:cond delay="499"/>
                                          </p:stCondLst>
                                        </p:cTn>
                                        <p:tgtEl>
                                          <p:spTgt spid="122"/>
                                        </p:tgtEl>
                                        <p:attrNameLst>
                                          <p:attrName>style.visibility</p:attrName>
                                        </p:attrNameLst>
                                      </p:cBhvr>
                                      <p:to>
                                        <p:strVal val="hidden"/>
                                      </p:to>
                                    </p:set>
                                  </p:childTnLst>
                                </p:cTn>
                              </p:par>
                            </p:childTnLst>
                          </p:cTn>
                        </p:par>
                      </p:childTnLst>
                    </p:cTn>
                  </p:par>
                </p:childTnLst>
              </p:cTn>
              <p:nextCondLst>
                <p:cond evt="onClick" delay="0">
                  <p:tgtEl>
                    <p:spTgt spid="122"/>
                  </p:tgtEl>
                </p:cond>
              </p:nextCondLst>
            </p:seq>
            <p:seq concurrent="1" nextAc="seek">
              <p:cTn id="116" restart="whenNotActive" fill="hold" evtFilter="cancelBubble" nodeType="interactiveSeq">
                <p:stCondLst>
                  <p:cond evt="onClick" delay="0">
                    <p:tgtEl>
                      <p:spTgt spid="98"/>
                    </p:tgtEl>
                  </p:cond>
                </p:stCondLst>
                <p:endSync evt="end" delay="0">
                  <p:rtn val="all"/>
                </p:endSync>
                <p:childTnLst>
                  <p:par>
                    <p:cTn id="117" fill="hold">
                      <p:stCondLst>
                        <p:cond delay="0"/>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122"/>
                                        </p:tgtEl>
                                        <p:attrNameLst>
                                          <p:attrName>style.visibility</p:attrName>
                                        </p:attrNameLst>
                                      </p:cBhvr>
                                      <p:to>
                                        <p:strVal val="visible"/>
                                      </p:to>
                                    </p:set>
                                    <p:animEffect transition="in" filter="fade">
                                      <p:cBhvr>
                                        <p:cTn id="121" dur="500"/>
                                        <p:tgtEl>
                                          <p:spTgt spid="122"/>
                                        </p:tgtEl>
                                      </p:cBhvr>
                                    </p:animEffect>
                                  </p:childTnLst>
                                </p:cTn>
                              </p:par>
                            </p:childTnLst>
                          </p:cTn>
                        </p:par>
                      </p:childTnLst>
                    </p:cTn>
                  </p:par>
                </p:childTnLst>
              </p:cTn>
              <p:nextCondLst>
                <p:cond evt="onClick" delay="0">
                  <p:tgtEl>
                    <p:spTgt spid="98"/>
                  </p:tgtEl>
                </p:cond>
              </p:nextCondLst>
            </p:seq>
            <p:seq concurrent="1" nextAc="seek">
              <p:cTn id="122" restart="whenNotActive" fill="hold" evtFilter="cancelBubble" nodeType="interactiveSeq">
                <p:stCondLst>
                  <p:cond evt="onClick" delay="0">
                    <p:tgtEl>
                      <p:spTgt spid="123"/>
                    </p:tgtEl>
                  </p:cond>
                </p:stCondLst>
                <p:endSync evt="end" delay="0">
                  <p:rtn val="all"/>
                </p:endSync>
                <p:childTnLst>
                  <p:par>
                    <p:cTn id="123" fill="hold">
                      <p:stCondLst>
                        <p:cond delay="0"/>
                      </p:stCondLst>
                      <p:childTnLst>
                        <p:par>
                          <p:cTn id="124" fill="hold">
                            <p:stCondLst>
                              <p:cond delay="0"/>
                            </p:stCondLst>
                            <p:childTnLst>
                              <p:par>
                                <p:cTn id="125" presetID="10" presetClass="exit" presetSubtype="0" fill="hold" nodeType="clickEffect">
                                  <p:stCondLst>
                                    <p:cond delay="0"/>
                                  </p:stCondLst>
                                  <p:childTnLst>
                                    <p:animEffect transition="out" filter="fade">
                                      <p:cBhvr>
                                        <p:cTn id="126" dur="500"/>
                                        <p:tgtEl>
                                          <p:spTgt spid="123"/>
                                        </p:tgtEl>
                                      </p:cBhvr>
                                    </p:animEffect>
                                    <p:set>
                                      <p:cBhvr>
                                        <p:cTn id="127" dur="1" fill="hold">
                                          <p:stCondLst>
                                            <p:cond delay="499"/>
                                          </p:stCondLst>
                                        </p:cTn>
                                        <p:tgtEl>
                                          <p:spTgt spid="123"/>
                                        </p:tgtEl>
                                        <p:attrNameLst>
                                          <p:attrName>style.visibility</p:attrName>
                                        </p:attrNameLst>
                                      </p:cBhvr>
                                      <p:to>
                                        <p:strVal val="hidden"/>
                                      </p:to>
                                    </p:set>
                                  </p:childTnLst>
                                </p:cTn>
                              </p:par>
                            </p:childTnLst>
                          </p:cTn>
                        </p:par>
                      </p:childTnLst>
                    </p:cTn>
                  </p:par>
                </p:childTnLst>
              </p:cTn>
              <p:nextCondLst>
                <p:cond evt="onClick" delay="0">
                  <p:tgtEl>
                    <p:spTgt spid="123"/>
                  </p:tgtEl>
                </p:cond>
              </p:nextCondLst>
            </p:seq>
            <p:seq concurrent="1" nextAc="seek">
              <p:cTn id="128" restart="whenNotActive" fill="hold" evtFilter="cancelBubble" nodeType="interactiveSeq">
                <p:stCondLst>
                  <p:cond evt="onClick" delay="0">
                    <p:tgtEl>
                      <p:spTgt spid="99"/>
                    </p:tgtEl>
                  </p:cond>
                </p:stCondLst>
                <p:endSync evt="end" delay="0">
                  <p:rtn val="all"/>
                </p:endSync>
                <p:childTnLst>
                  <p:par>
                    <p:cTn id="129" fill="hold">
                      <p:stCondLst>
                        <p:cond delay="0"/>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123"/>
                                        </p:tgtEl>
                                        <p:attrNameLst>
                                          <p:attrName>style.visibility</p:attrName>
                                        </p:attrNameLst>
                                      </p:cBhvr>
                                      <p:to>
                                        <p:strVal val="visible"/>
                                      </p:to>
                                    </p:set>
                                    <p:animEffect transition="in" filter="fade">
                                      <p:cBhvr>
                                        <p:cTn id="133" dur="500"/>
                                        <p:tgtEl>
                                          <p:spTgt spid="123"/>
                                        </p:tgtEl>
                                      </p:cBhvr>
                                    </p:animEffect>
                                  </p:childTnLst>
                                </p:cTn>
                              </p:par>
                            </p:childTnLst>
                          </p:cTn>
                        </p:par>
                      </p:childTnLst>
                    </p:cTn>
                  </p:par>
                </p:childTnLst>
              </p:cTn>
              <p:nextCondLst>
                <p:cond evt="onClick" delay="0">
                  <p:tgtEl>
                    <p:spTgt spid="99"/>
                  </p:tgtEl>
                </p:cond>
              </p:nextCondLst>
            </p:seq>
            <p:seq concurrent="1" nextAc="seek">
              <p:cTn id="134" restart="whenNotActive" fill="hold" evtFilter="cancelBubble" nodeType="interactiveSeq">
                <p:stCondLst>
                  <p:cond evt="onClick" delay="0">
                    <p:tgtEl>
                      <p:spTgt spid="124"/>
                    </p:tgtEl>
                  </p:cond>
                </p:stCondLst>
                <p:endSync evt="end" delay="0">
                  <p:rtn val="all"/>
                </p:endSync>
                <p:childTnLst>
                  <p:par>
                    <p:cTn id="135" fill="hold">
                      <p:stCondLst>
                        <p:cond delay="0"/>
                      </p:stCondLst>
                      <p:childTnLst>
                        <p:par>
                          <p:cTn id="136" fill="hold">
                            <p:stCondLst>
                              <p:cond delay="0"/>
                            </p:stCondLst>
                            <p:childTnLst>
                              <p:par>
                                <p:cTn id="137" presetID="10" presetClass="exit" presetSubtype="0" fill="hold" nodeType="clickEffect">
                                  <p:stCondLst>
                                    <p:cond delay="0"/>
                                  </p:stCondLst>
                                  <p:childTnLst>
                                    <p:animEffect transition="out" filter="fade">
                                      <p:cBhvr>
                                        <p:cTn id="138" dur="500"/>
                                        <p:tgtEl>
                                          <p:spTgt spid="124"/>
                                        </p:tgtEl>
                                      </p:cBhvr>
                                    </p:animEffect>
                                    <p:set>
                                      <p:cBhvr>
                                        <p:cTn id="139" dur="1" fill="hold">
                                          <p:stCondLst>
                                            <p:cond delay="499"/>
                                          </p:stCondLst>
                                        </p:cTn>
                                        <p:tgtEl>
                                          <p:spTgt spid="124"/>
                                        </p:tgtEl>
                                        <p:attrNameLst>
                                          <p:attrName>style.visibility</p:attrName>
                                        </p:attrNameLst>
                                      </p:cBhvr>
                                      <p:to>
                                        <p:strVal val="hidden"/>
                                      </p:to>
                                    </p:set>
                                  </p:childTnLst>
                                </p:cTn>
                              </p:par>
                            </p:childTnLst>
                          </p:cTn>
                        </p:par>
                      </p:childTnLst>
                    </p:cTn>
                  </p:par>
                </p:childTnLst>
              </p:cTn>
              <p:nextCondLst>
                <p:cond evt="onClick" delay="0">
                  <p:tgtEl>
                    <p:spTgt spid="124"/>
                  </p:tgtEl>
                </p:cond>
              </p:nextCondLst>
            </p:seq>
            <p:seq concurrent="1" nextAc="seek">
              <p:cTn id="140" restart="whenNotActive" fill="hold" evtFilter="cancelBubble" nodeType="interactiveSeq">
                <p:stCondLst>
                  <p:cond evt="onClick" delay="0">
                    <p:tgtEl>
                      <p:spTgt spid="100"/>
                    </p:tgtEl>
                  </p:cond>
                </p:stCondLst>
                <p:endSync evt="end" delay="0">
                  <p:rtn val="all"/>
                </p:endSync>
                <p:childTnLst>
                  <p:par>
                    <p:cTn id="141" fill="hold">
                      <p:stCondLst>
                        <p:cond delay="0"/>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124"/>
                                        </p:tgtEl>
                                        <p:attrNameLst>
                                          <p:attrName>style.visibility</p:attrName>
                                        </p:attrNameLst>
                                      </p:cBhvr>
                                      <p:to>
                                        <p:strVal val="visible"/>
                                      </p:to>
                                    </p:set>
                                    <p:animEffect transition="in" filter="fade">
                                      <p:cBhvr>
                                        <p:cTn id="145" dur="500"/>
                                        <p:tgtEl>
                                          <p:spTgt spid="124"/>
                                        </p:tgtEl>
                                      </p:cBhvr>
                                    </p:animEffect>
                                  </p:childTnLst>
                                </p:cTn>
                              </p:par>
                            </p:childTnLst>
                          </p:cTn>
                        </p:par>
                      </p:childTnLst>
                    </p:cTn>
                  </p:par>
                </p:childTnLst>
              </p:cTn>
              <p:nextCondLst>
                <p:cond evt="onClick" delay="0">
                  <p:tgtEl>
                    <p:spTgt spid="100"/>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1"/>
          <p:cNvGrpSpPr/>
          <p:nvPr/>
        </p:nvGrpSpPr>
        <p:grpSpPr>
          <a:xfrm>
            <a:off x="2491521" y="386542"/>
            <a:ext cx="1440000" cy="1800000"/>
            <a:chOff x="559482" y="401290"/>
            <a:chExt cx="1440000" cy="1800000"/>
          </a:xfrm>
        </p:grpSpPr>
        <p:sp>
          <p:nvSpPr>
            <p:cNvPr id="96" name="1"/>
            <p:cNvSpPr/>
            <p:nvPr/>
          </p:nvSpPr>
          <p:spPr>
            <a:xfrm>
              <a:off x="559482" y="4012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Imagen 3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694" y="654107"/>
              <a:ext cx="891823" cy="1260855"/>
            </a:xfrm>
            <a:prstGeom prst="rect">
              <a:avLst/>
            </a:prstGeom>
          </p:spPr>
        </p:pic>
      </p:grpSp>
      <p:grpSp>
        <p:nvGrpSpPr>
          <p:cNvPr id="43" name="3"/>
          <p:cNvGrpSpPr/>
          <p:nvPr/>
        </p:nvGrpSpPr>
        <p:grpSpPr>
          <a:xfrm>
            <a:off x="6392983" y="415342"/>
            <a:ext cx="1440000" cy="1800000"/>
            <a:chOff x="4460944" y="430090"/>
            <a:chExt cx="1440000" cy="1800000"/>
          </a:xfrm>
        </p:grpSpPr>
        <p:sp>
          <p:nvSpPr>
            <p:cNvPr id="153" name="3"/>
            <p:cNvSpPr/>
            <p:nvPr/>
          </p:nvSpPr>
          <p:spPr>
            <a:xfrm>
              <a:off x="4460944" y="4300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2" name="Imagen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357" y="847008"/>
              <a:ext cx="999614" cy="1105343"/>
            </a:xfrm>
            <a:prstGeom prst="rect">
              <a:avLst/>
            </a:prstGeom>
          </p:spPr>
        </p:pic>
      </p:grpSp>
      <p:grpSp>
        <p:nvGrpSpPr>
          <p:cNvPr id="45" name="5"/>
          <p:cNvGrpSpPr/>
          <p:nvPr/>
        </p:nvGrpSpPr>
        <p:grpSpPr>
          <a:xfrm>
            <a:off x="10330569" y="429742"/>
            <a:ext cx="1440000" cy="1800000"/>
            <a:chOff x="8398530" y="444490"/>
            <a:chExt cx="1440000" cy="1800000"/>
          </a:xfrm>
        </p:grpSpPr>
        <p:sp>
          <p:nvSpPr>
            <p:cNvPr id="168" name="5"/>
            <p:cNvSpPr/>
            <p:nvPr/>
          </p:nvSpPr>
          <p:spPr>
            <a:xfrm>
              <a:off x="8398530" y="4444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4" name="Imagen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0914" y="859227"/>
              <a:ext cx="1237191" cy="1000669"/>
            </a:xfrm>
            <a:prstGeom prst="rect">
              <a:avLst/>
            </a:prstGeom>
          </p:spPr>
        </p:pic>
      </p:grpSp>
      <p:grpSp>
        <p:nvGrpSpPr>
          <p:cNvPr id="56" name="8"/>
          <p:cNvGrpSpPr/>
          <p:nvPr/>
        </p:nvGrpSpPr>
        <p:grpSpPr>
          <a:xfrm>
            <a:off x="6475653" y="2476533"/>
            <a:ext cx="1440000" cy="1800000"/>
            <a:chOff x="2562777" y="2417676"/>
            <a:chExt cx="1440000" cy="1800000"/>
          </a:xfrm>
        </p:grpSpPr>
        <p:sp>
          <p:nvSpPr>
            <p:cNvPr id="100" name="8"/>
            <p:cNvSpPr/>
            <p:nvPr/>
          </p:nvSpPr>
          <p:spPr>
            <a:xfrm>
              <a:off x="2562777" y="2417676"/>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6" name="Imagen 4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89425" y="2799771"/>
              <a:ext cx="1180308" cy="1164358"/>
            </a:xfrm>
            <a:prstGeom prst="rect">
              <a:avLst/>
            </a:prstGeom>
          </p:spPr>
        </p:pic>
      </p:grpSp>
      <p:grpSp>
        <p:nvGrpSpPr>
          <p:cNvPr id="58" name="10"/>
          <p:cNvGrpSpPr/>
          <p:nvPr/>
        </p:nvGrpSpPr>
        <p:grpSpPr>
          <a:xfrm>
            <a:off x="10397137" y="2581447"/>
            <a:ext cx="1440000" cy="1800000"/>
            <a:chOff x="6442984" y="2535628"/>
            <a:chExt cx="1440000" cy="1800000"/>
          </a:xfrm>
        </p:grpSpPr>
        <p:sp>
          <p:nvSpPr>
            <p:cNvPr id="156" name="10"/>
            <p:cNvSpPr/>
            <p:nvPr/>
          </p:nvSpPr>
          <p:spPr>
            <a:xfrm>
              <a:off x="6442984" y="2535628"/>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7" name="Imagen 5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53422" y="2972105"/>
              <a:ext cx="1229812" cy="954912"/>
            </a:xfrm>
            <a:prstGeom prst="rect">
              <a:avLst/>
            </a:prstGeom>
          </p:spPr>
        </p:pic>
      </p:grpSp>
      <p:grpSp>
        <p:nvGrpSpPr>
          <p:cNvPr id="71" name="12"/>
          <p:cNvGrpSpPr/>
          <p:nvPr/>
        </p:nvGrpSpPr>
        <p:grpSpPr>
          <a:xfrm>
            <a:off x="5637300" y="4855841"/>
            <a:ext cx="1440000" cy="1800000"/>
            <a:chOff x="10325706" y="2550028"/>
            <a:chExt cx="1440000" cy="1800000"/>
          </a:xfrm>
        </p:grpSpPr>
        <p:sp>
          <p:nvSpPr>
            <p:cNvPr id="171" name="12"/>
            <p:cNvSpPr/>
            <p:nvPr/>
          </p:nvSpPr>
          <p:spPr>
            <a:xfrm>
              <a:off x="10325706" y="2550028"/>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0" name="Imagen 6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39937" y="2970720"/>
              <a:ext cx="1008672" cy="927328"/>
            </a:xfrm>
            <a:prstGeom prst="rect">
              <a:avLst/>
            </a:prstGeom>
          </p:spPr>
        </p:pic>
      </p:grpSp>
      <p:grpSp>
        <p:nvGrpSpPr>
          <p:cNvPr id="74" name="13"/>
          <p:cNvGrpSpPr/>
          <p:nvPr/>
        </p:nvGrpSpPr>
        <p:grpSpPr>
          <a:xfrm>
            <a:off x="7531032" y="4752488"/>
            <a:ext cx="1440000" cy="1800000"/>
            <a:chOff x="542122" y="4675006"/>
            <a:chExt cx="1440000" cy="1800000"/>
          </a:xfrm>
        </p:grpSpPr>
        <p:sp>
          <p:nvSpPr>
            <p:cNvPr id="98" name="13"/>
            <p:cNvSpPr/>
            <p:nvPr/>
          </p:nvSpPr>
          <p:spPr>
            <a:xfrm>
              <a:off x="542122" y="4675006"/>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3" name="Imagen 7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8977" y="5221295"/>
              <a:ext cx="1038991" cy="804984"/>
            </a:xfrm>
            <a:prstGeom prst="rect">
              <a:avLst/>
            </a:prstGeom>
          </p:spPr>
        </p:pic>
      </p:grpSp>
      <p:grpSp>
        <p:nvGrpSpPr>
          <p:cNvPr id="2" name="2"/>
          <p:cNvGrpSpPr/>
          <p:nvPr/>
        </p:nvGrpSpPr>
        <p:grpSpPr>
          <a:xfrm>
            <a:off x="4453299" y="400942"/>
            <a:ext cx="1548203" cy="1800000"/>
            <a:chOff x="2521260" y="415690"/>
            <a:chExt cx="1548203" cy="1800000"/>
          </a:xfrm>
        </p:grpSpPr>
        <p:sp>
          <p:nvSpPr>
            <p:cNvPr id="99" name="Carta"/>
            <p:cNvSpPr/>
            <p:nvPr/>
          </p:nvSpPr>
          <p:spPr>
            <a:xfrm>
              <a:off x="2578098" y="4156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CuadroTexto 109"/>
            <p:cNvSpPr txBox="1"/>
            <p:nvPr/>
          </p:nvSpPr>
          <p:spPr>
            <a:xfrm>
              <a:off x="2521260" y="866976"/>
              <a:ext cx="154820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Fish</a:t>
              </a:r>
            </a:p>
          </p:txBody>
        </p:sp>
      </p:grpSp>
      <p:grpSp>
        <p:nvGrpSpPr>
          <p:cNvPr id="8" name="14"/>
          <p:cNvGrpSpPr/>
          <p:nvPr/>
        </p:nvGrpSpPr>
        <p:grpSpPr>
          <a:xfrm>
            <a:off x="9486962" y="4766888"/>
            <a:ext cx="1543630" cy="1800000"/>
            <a:chOff x="2498052" y="4689406"/>
            <a:chExt cx="1543630" cy="1800000"/>
          </a:xfrm>
        </p:grpSpPr>
        <p:sp>
          <p:nvSpPr>
            <p:cNvPr id="101" name="Carta"/>
            <p:cNvSpPr/>
            <p:nvPr/>
          </p:nvSpPr>
          <p:spPr>
            <a:xfrm>
              <a:off x="2560738" y="4689406"/>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 name="CuadroTexto 101"/>
            <p:cNvSpPr txBox="1"/>
            <p:nvPr/>
          </p:nvSpPr>
          <p:spPr>
            <a:xfrm>
              <a:off x="2498052" y="5180178"/>
              <a:ext cx="154363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Sea weed</a:t>
              </a:r>
            </a:p>
          </p:txBody>
        </p:sp>
      </p:grpSp>
      <p:grpSp>
        <p:nvGrpSpPr>
          <p:cNvPr id="5" name="7"/>
          <p:cNvGrpSpPr/>
          <p:nvPr/>
        </p:nvGrpSpPr>
        <p:grpSpPr>
          <a:xfrm>
            <a:off x="4406507" y="2551285"/>
            <a:ext cx="1543630" cy="1800000"/>
            <a:chOff x="493631" y="2492428"/>
            <a:chExt cx="1543630" cy="1800000"/>
          </a:xfrm>
        </p:grpSpPr>
        <p:sp>
          <p:nvSpPr>
            <p:cNvPr id="97" name="Carta"/>
            <p:cNvSpPr/>
            <p:nvPr/>
          </p:nvSpPr>
          <p:spPr>
            <a:xfrm>
              <a:off x="559482" y="2492428"/>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uadroTexto 110"/>
            <p:cNvSpPr txBox="1"/>
            <p:nvPr/>
          </p:nvSpPr>
          <p:spPr>
            <a:xfrm>
              <a:off x="493631" y="2881201"/>
              <a:ext cx="154363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Sea urchin</a:t>
              </a:r>
            </a:p>
          </p:txBody>
        </p:sp>
      </p:grpSp>
      <p:grpSp>
        <p:nvGrpSpPr>
          <p:cNvPr id="3" name="4"/>
          <p:cNvGrpSpPr/>
          <p:nvPr/>
        </p:nvGrpSpPr>
        <p:grpSpPr>
          <a:xfrm>
            <a:off x="8332554" y="429742"/>
            <a:ext cx="1548203" cy="1800000"/>
            <a:chOff x="6400515" y="444490"/>
            <a:chExt cx="1548203" cy="1800000"/>
          </a:xfrm>
        </p:grpSpPr>
        <p:sp>
          <p:nvSpPr>
            <p:cNvPr id="151" name="Carta"/>
            <p:cNvSpPr/>
            <p:nvPr/>
          </p:nvSpPr>
          <p:spPr>
            <a:xfrm>
              <a:off x="6442984" y="4444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CuadroTexto 151"/>
            <p:cNvSpPr txBox="1"/>
            <p:nvPr/>
          </p:nvSpPr>
          <p:spPr>
            <a:xfrm>
              <a:off x="6400515" y="990547"/>
              <a:ext cx="1548203"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Sea Turtle</a:t>
              </a:r>
            </a:p>
          </p:txBody>
        </p:sp>
      </p:grpSp>
      <p:grpSp>
        <p:nvGrpSpPr>
          <p:cNvPr id="6" name="9"/>
          <p:cNvGrpSpPr/>
          <p:nvPr/>
        </p:nvGrpSpPr>
        <p:grpSpPr>
          <a:xfrm>
            <a:off x="8362425" y="2567047"/>
            <a:ext cx="1543630" cy="1800000"/>
            <a:chOff x="4408272" y="2521228"/>
            <a:chExt cx="1543630" cy="1800000"/>
          </a:xfrm>
        </p:grpSpPr>
        <p:sp>
          <p:nvSpPr>
            <p:cNvPr id="154" name="Carta"/>
            <p:cNvSpPr/>
            <p:nvPr/>
          </p:nvSpPr>
          <p:spPr>
            <a:xfrm>
              <a:off x="4460944" y="2521228"/>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CuadroTexto 160"/>
            <p:cNvSpPr txBox="1"/>
            <p:nvPr/>
          </p:nvSpPr>
          <p:spPr>
            <a:xfrm>
              <a:off x="4408272" y="2995622"/>
              <a:ext cx="154363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Jellyfish</a:t>
              </a:r>
            </a:p>
          </p:txBody>
        </p:sp>
      </p:grpSp>
      <p:grpSp>
        <p:nvGrpSpPr>
          <p:cNvPr id="4" name="6"/>
          <p:cNvGrpSpPr/>
          <p:nvPr/>
        </p:nvGrpSpPr>
        <p:grpSpPr>
          <a:xfrm>
            <a:off x="2420086" y="2554630"/>
            <a:ext cx="1548203" cy="1800000"/>
            <a:chOff x="10283237" y="458890"/>
            <a:chExt cx="1548203" cy="1800000"/>
          </a:xfrm>
        </p:grpSpPr>
        <p:sp>
          <p:nvSpPr>
            <p:cNvPr id="166" name="Carta"/>
            <p:cNvSpPr/>
            <p:nvPr/>
          </p:nvSpPr>
          <p:spPr>
            <a:xfrm>
              <a:off x="10325706" y="4588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CuadroTexto 166"/>
            <p:cNvSpPr txBox="1"/>
            <p:nvPr/>
          </p:nvSpPr>
          <p:spPr>
            <a:xfrm>
              <a:off x="10283237" y="1004947"/>
              <a:ext cx="154820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Crab</a:t>
              </a:r>
            </a:p>
          </p:txBody>
        </p:sp>
      </p:grpSp>
      <p:grpSp>
        <p:nvGrpSpPr>
          <p:cNvPr id="7" name="11"/>
          <p:cNvGrpSpPr/>
          <p:nvPr/>
        </p:nvGrpSpPr>
        <p:grpSpPr>
          <a:xfrm>
            <a:off x="3657452" y="4841441"/>
            <a:ext cx="1543630" cy="1800000"/>
            <a:chOff x="8345858" y="2535628"/>
            <a:chExt cx="1543630" cy="1800000"/>
          </a:xfrm>
        </p:grpSpPr>
        <p:sp>
          <p:nvSpPr>
            <p:cNvPr id="169" name="Carta"/>
            <p:cNvSpPr/>
            <p:nvPr/>
          </p:nvSpPr>
          <p:spPr>
            <a:xfrm>
              <a:off x="8398530" y="2535628"/>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CuadroTexto 175"/>
            <p:cNvSpPr txBox="1"/>
            <p:nvPr/>
          </p:nvSpPr>
          <p:spPr>
            <a:xfrm>
              <a:off x="8345858" y="3010022"/>
              <a:ext cx="154363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Starfish</a:t>
              </a:r>
            </a:p>
          </p:txBody>
        </p:sp>
      </p:grpSp>
      <p:grpSp>
        <p:nvGrpSpPr>
          <p:cNvPr id="11" name="Grupo 1"/>
          <p:cNvGrpSpPr/>
          <p:nvPr/>
        </p:nvGrpSpPr>
        <p:grpSpPr>
          <a:xfrm>
            <a:off x="2420086" y="318056"/>
            <a:ext cx="1581155" cy="1965772"/>
            <a:chOff x="488047" y="332804"/>
            <a:chExt cx="1581155" cy="1965772"/>
          </a:xfrm>
          <a:gradFill>
            <a:gsLst>
              <a:gs pos="0">
                <a:srgbClr val="CCCCFF"/>
              </a:gs>
              <a:gs pos="100000">
                <a:schemeClr val="accent1"/>
              </a:gs>
            </a:gsLst>
            <a:lin ang="5400000" scaled="1"/>
          </a:gradFill>
        </p:grpSpPr>
        <p:sp>
          <p:nvSpPr>
            <p:cNvPr id="48" name="Carta 1"/>
            <p:cNvSpPr/>
            <p:nvPr/>
          </p:nvSpPr>
          <p:spPr>
            <a:xfrm>
              <a:off x="488047" y="332804"/>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CuadroTexto 76"/>
            <p:cNvSpPr txBox="1"/>
            <p:nvPr/>
          </p:nvSpPr>
          <p:spPr>
            <a:xfrm>
              <a:off x="894962" y="672092"/>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grpSp>
      <p:grpSp>
        <p:nvGrpSpPr>
          <p:cNvPr id="12" name="Grupo 2"/>
          <p:cNvGrpSpPr/>
          <p:nvPr/>
        </p:nvGrpSpPr>
        <p:grpSpPr>
          <a:xfrm>
            <a:off x="4395225" y="338580"/>
            <a:ext cx="1581155" cy="1965772"/>
            <a:chOff x="2463186" y="353328"/>
            <a:chExt cx="1581155" cy="1965772"/>
          </a:xfrm>
          <a:gradFill>
            <a:gsLst>
              <a:gs pos="0">
                <a:srgbClr val="CCCCFF"/>
              </a:gs>
              <a:gs pos="100000">
                <a:schemeClr val="accent1"/>
              </a:gs>
            </a:gsLst>
            <a:lin ang="5400000" scaled="1"/>
          </a:gradFill>
        </p:grpSpPr>
        <p:sp>
          <p:nvSpPr>
            <p:cNvPr id="51" name="Carta 2"/>
            <p:cNvSpPr/>
            <p:nvPr/>
          </p:nvSpPr>
          <p:spPr>
            <a:xfrm>
              <a:off x="2463186" y="35332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CuadroTexto 77"/>
            <p:cNvSpPr txBox="1"/>
            <p:nvPr/>
          </p:nvSpPr>
          <p:spPr>
            <a:xfrm>
              <a:off x="2920821" y="638842"/>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grpSp>
      <p:grpSp>
        <p:nvGrpSpPr>
          <p:cNvPr id="13" name="Grupo 3"/>
          <p:cNvGrpSpPr/>
          <p:nvPr/>
        </p:nvGrpSpPr>
        <p:grpSpPr>
          <a:xfrm>
            <a:off x="6335540" y="338580"/>
            <a:ext cx="1581155" cy="1965772"/>
            <a:chOff x="4403501" y="353328"/>
            <a:chExt cx="1581155" cy="1965772"/>
          </a:xfrm>
          <a:gradFill>
            <a:gsLst>
              <a:gs pos="0">
                <a:srgbClr val="CCCCFF"/>
              </a:gs>
              <a:gs pos="100000">
                <a:schemeClr val="accent1"/>
              </a:gs>
            </a:gsLst>
            <a:lin ang="5400000" scaled="1"/>
          </a:gradFill>
        </p:grpSpPr>
        <p:sp>
          <p:nvSpPr>
            <p:cNvPr id="54" name="Carta 3"/>
            <p:cNvSpPr/>
            <p:nvPr/>
          </p:nvSpPr>
          <p:spPr>
            <a:xfrm>
              <a:off x="4403501" y="35332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CuadroTexto 78"/>
            <p:cNvSpPr txBox="1"/>
            <p:nvPr/>
          </p:nvSpPr>
          <p:spPr>
            <a:xfrm>
              <a:off x="4852919" y="638842"/>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grpSp>
      <p:grpSp>
        <p:nvGrpSpPr>
          <p:cNvPr id="14" name="Grupo 4"/>
          <p:cNvGrpSpPr/>
          <p:nvPr/>
        </p:nvGrpSpPr>
        <p:grpSpPr>
          <a:xfrm>
            <a:off x="8313844" y="338580"/>
            <a:ext cx="1581155" cy="1965772"/>
            <a:chOff x="6381805" y="353328"/>
            <a:chExt cx="1581155" cy="1965772"/>
          </a:xfrm>
          <a:gradFill>
            <a:gsLst>
              <a:gs pos="0">
                <a:srgbClr val="CCCCFF"/>
              </a:gs>
              <a:gs pos="100000">
                <a:schemeClr val="accent1"/>
              </a:gs>
            </a:gsLst>
            <a:lin ang="5400000" scaled="1"/>
          </a:gradFill>
        </p:grpSpPr>
        <p:sp>
          <p:nvSpPr>
            <p:cNvPr id="60" name="Carta 4"/>
            <p:cNvSpPr/>
            <p:nvPr/>
          </p:nvSpPr>
          <p:spPr>
            <a:xfrm>
              <a:off x="6381805" y="35332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CuadroTexto 79"/>
            <p:cNvSpPr txBox="1"/>
            <p:nvPr/>
          </p:nvSpPr>
          <p:spPr>
            <a:xfrm>
              <a:off x="6790504" y="638842"/>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grpSp>
      <p:grpSp>
        <p:nvGrpSpPr>
          <p:cNvPr id="15" name="Grupo 5"/>
          <p:cNvGrpSpPr/>
          <p:nvPr/>
        </p:nvGrpSpPr>
        <p:grpSpPr>
          <a:xfrm>
            <a:off x="10285825" y="338580"/>
            <a:ext cx="1581155" cy="1965772"/>
            <a:chOff x="8353786" y="353328"/>
            <a:chExt cx="1581155" cy="1965772"/>
          </a:xfrm>
          <a:gradFill>
            <a:gsLst>
              <a:gs pos="0">
                <a:srgbClr val="CCCCFF"/>
              </a:gs>
              <a:gs pos="100000">
                <a:schemeClr val="accent1"/>
              </a:gs>
            </a:gsLst>
            <a:lin ang="5400000" scaled="1"/>
          </a:gradFill>
        </p:grpSpPr>
        <p:sp>
          <p:nvSpPr>
            <p:cNvPr id="63" name="Carta 5"/>
            <p:cNvSpPr/>
            <p:nvPr/>
          </p:nvSpPr>
          <p:spPr>
            <a:xfrm>
              <a:off x="8353786" y="35332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CuadroTexto 80"/>
            <p:cNvSpPr txBox="1"/>
            <p:nvPr/>
          </p:nvSpPr>
          <p:spPr>
            <a:xfrm>
              <a:off x="8832177" y="609074"/>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grpSp>
      <p:grpSp>
        <p:nvGrpSpPr>
          <p:cNvPr id="16" name="Grupo 6"/>
          <p:cNvGrpSpPr/>
          <p:nvPr/>
        </p:nvGrpSpPr>
        <p:grpSpPr>
          <a:xfrm>
            <a:off x="2393395" y="2449068"/>
            <a:ext cx="1581155" cy="1965772"/>
            <a:chOff x="10256546" y="353328"/>
            <a:chExt cx="1581155" cy="1965772"/>
          </a:xfrm>
          <a:gradFill>
            <a:gsLst>
              <a:gs pos="0">
                <a:srgbClr val="CCCCFF"/>
              </a:gs>
              <a:gs pos="100000">
                <a:schemeClr val="accent1"/>
              </a:gs>
            </a:gsLst>
            <a:lin ang="5400000" scaled="1"/>
          </a:gradFill>
        </p:grpSpPr>
        <p:sp>
          <p:nvSpPr>
            <p:cNvPr id="66" name="Carta 6"/>
            <p:cNvSpPr/>
            <p:nvPr/>
          </p:nvSpPr>
          <p:spPr>
            <a:xfrm>
              <a:off x="10256546" y="35332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CuadroTexto 81"/>
            <p:cNvSpPr txBox="1"/>
            <p:nvPr/>
          </p:nvSpPr>
          <p:spPr>
            <a:xfrm>
              <a:off x="10711902" y="592449"/>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grpSp>
      <p:grpSp>
        <p:nvGrpSpPr>
          <p:cNvPr id="22" name="Grupo 12"/>
          <p:cNvGrpSpPr/>
          <p:nvPr/>
        </p:nvGrpSpPr>
        <p:grpSpPr>
          <a:xfrm>
            <a:off x="5549378" y="4729936"/>
            <a:ext cx="1581155" cy="1965772"/>
            <a:chOff x="10237784" y="2424123"/>
            <a:chExt cx="1581155" cy="1965772"/>
          </a:xfrm>
          <a:gradFill>
            <a:gsLst>
              <a:gs pos="0">
                <a:srgbClr val="CCCCFF"/>
              </a:gs>
              <a:gs pos="100000">
                <a:schemeClr val="accent1"/>
              </a:gs>
            </a:gsLst>
            <a:lin ang="5400000" scaled="1"/>
          </a:gradFill>
        </p:grpSpPr>
        <p:sp>
          <p:nvSpPr>
            <p:cNvPr id="65" name="Carta 12"/>
            <p:cNvSpPr/>
            <p:nvPr/>
          </p:nvSpPr>
          <p:spPr>
            <a:xfrm>
              <a:off x="10237784" y="2424123"/>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CuadroTexto 82"/>
            <p:cNvSpPr txBox="1"/>
            <p:nvPr/>
          </p:nvSpPr>
          <p:spPr>
            <a:xfrm>
              <a:off x="10448219" y="2782809"/>
              <a:ext cx="1170679"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12</a:t>
              </a:r>
            </a:p>
          </p:txBody>
        </p:sp>
      </p:grpSp>
      <p:grpSp>
        <p:nvGrpSpPr>
          <p:cNvPr id="21" name="Grupo 11"/>
          <p:cNvGrpSpPr/>
          <p:nvPr/>
        </p:nvGrpSpPr>
        <p:grpSpPr>
          <a:xfrm>
            <a:off x="3646618" y="4729936"/>
            <a:ext cx="1581155" cy="1965772"/>
            <a:chOff x="8335024" y="2424123"/>
            <a:chExt cx="1581155" cy="1965772"/>
          </a:xfrm>
          <a:gradFill>
            <a:gsLst>
              <a:gs pos="0">
                <a:srgbClr val="CCCCFF"/>
              </a:gs>
              <a:gs pos="100000">
                <a:schemeClr val="accent1"/>
              </a:gs>
            </a:gsLst>
            <a:lin ang="5400000" scaled="1"/>
          </a:gradFill>
        </p:grpSpPr>
        <p:sp>
          <p:nvSpPr>
            <p:cNvPr id="62" name="Carta 11"/>
            <p:cNvSpPr/>
            <p:nvPr/>
          </p:nvSpPr>
          <p:spPr>
            <a:xfrm>
              <a:off x="8335024" y="2424123"/>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 name="CuadroTexto 83"/>
            <p:cNvSpPr txBox="1"/>
            <p:nvPr/>
          </p:nvSpPr>
          <p:spPr>
            <a:xfrm>
              <a:off x="8551858" y="2732934"/>
              <a:ext cx="1170271"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11</a:t>
              </a:r>
            </a:p>
          </p:txBody>
        </p:sp>
      </p:grpSp>
      <p:grpSp>
        <p:nvGrpSpPr>
          <p:cNvPr id="20" name="Grupo 10"/>
          <p:cNvGrpSpPr/>
          <p:nvPr/>
        </p:nvGrpSpPr>
        <p:grpSpPr>
          <a:xfrm>
            <a:off x="10317196" y="2469942"/>
            <a:ext cx="1581155" cy="1965772"/>
            <a:chOff x="6363043" y="2424123"/>
            <a:chExt cx="1581155" cy="1965772"/>
          </a:xfrm>
          <a:gradFill>
            <a:gsLst>
              <a:gs pos="0">
                <a:srgbClr val="CCCCFF"/>
              </a:gs>
              <a:gs pos="100000">
                <a:schemeClr val="accent1"/>
              </a:gs>
            </a:gsLst>
            <a:lin ang="5400000" scaled="1"/>
          </a:gradFill>
        </p:grpSpPr>
        <p:sp>
          <p:nvSpPr>
            <p:cNvPr id="59" name="Carta 10"/>
            <p:cNvSpPr/>
            <p:nvPr/>
          </p:nvSpPr>
          <p:spPr>
            <a:xfrm>
              <a:off x="6363043" y="2424123"/>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CuadroTexto 84"/>
            <p:cNvSpPr txBox="1"/>
            <p:nvPr/>
          </p:nvSpPr>
          <p:spPr>
            <a:xfrm>
              <a:off x="6553422" y="2730550"/>
              <a:ext cx="122981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grpSp>
      <p:grpSp>
        <p:nvGrpSpPr>
          <p:cNvPr id="19" name="Grupo 9"/>
          <p:cNvGrpSpPr/>
          <p:nvPr/>
        </p:nvGrpSpPr>
        <p:grpSpPr>
          <a:xfrm>
            <a:off x="8338892" y="2469942"/>
            <a:ext cx="1581155" cy="1965772"/>
            <a:chOff x="4384739" y="2424123"/>
            <a:chExt cx="1581155" cy="1965772"/>
          </a:xfrm>
          <a:gradFill>
            <a:gsLst>
              <a:gs pos="0">
                <a:srgbClr val="CCCCFF"/>
              </a:gs>
              <a:gs pos="100000">
                <a:schemeClr val="accent1"/>
              </a:gs>
            </a:gsLst>
            <a:lin ang="5400000" scaled="1"/>
          </a:gradFill>
        </p:grpSpPr>
        <p:sp>
          <p:nvSpPr>
            <p:cNvPr id="53" name="Carta 9"/>
            <p:cNvSpPr/>
            <p:nvPr/>
          </p:nvSpPr>
          <p:spPr>
            <a:xfrm>
              <a:off x="4384739" y="2424123"/>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CuadroTexto 85"/>
            <p:cNvSpPr txBox="1"/>
            <p:nvPr/>
          </p:nvSpPr>
          <p:spPr>
            <a:xfrm>
              <a:off x="4838882" y="2697719"/>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p:grpSp>
      <p:grpSp>
        <p:nvGrpSpPr>
          <p:cNvPr id="18" name="Grupo 8"/>
          <p:cNvGrpSpPr/>
          <p:nvPr/>
        </p:nvGrpSpPr>
        <p:grpSpPr>
          <a:xfrm>
            <a:off x="6357300" y="2482980"/>
            <a:ext cx="1581155" cy="1965772"/>
            <a:chOff x="2444424" y="2424123"/>
            <a:chExt cx="1581155" cy="1965772"/>
          </a:xfrm>
          <a:gradFill>
            <a:gsLst>
              <a:gs pos="0">
                <a:srgbClr val="CCCCFF"/>
              </a:gs>
              <a:gs pos="100000">
                <a:schemeClr val="accent1"/>
              </a:gs>
            </a:gsLst>
            <a:lin ang="5400000" scaled="1"/>
          </a:gradFill>
        </p:grpSpPr>
        <p:sp>
          <p:nvSpPr>
            <p:cNvPr id="50" name="Carta 8"/>
            <p:cNvSpPr/>
            <p:nvPr/>
          </p:nvSpPr>
          <p:spPr>
            <a:xfrm>
              <a:off x="2444424" y="2424123"/>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 name="CuadroTexto 86"/>
            <p:cNvSpPr txBox="1"/>
            <p:nvPr/>
          </p:nvSpPr>
          <p:spPr>
            <a:xfrm>
              <a:off x="2877301" y="2732933"/>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grpSp>
      <p:grpSp>
        <p:nvGrpSpPr>
          <p:cNvPr id="17" name="Grupo 7"/>
          <p:cNvGrpSpPr/>
          <p:nvPr/>
        </p:nvGrpSpPr>
        <p:grpSpPr>
          <a:xfrm>
            <a:off x="4382161" y="2462456"/>
            <a:ext cx="1581155" cy="1965772"/>
            <a:chOff x="469285" y="2403599"/>
            <a:chExt cx="1581155" cy="1965772"/>
          </a:xfrm>
          <a:gradFill>
            <a:gsLst>
              <a:gs pos="0">
                <a:srgbClr val="CCCCFF"/>
              </a:gs>
              <a:gs pos="100000">
                <a:schemeClr val="accent1"/>
              </a:gs>
            </a:gsLst>
            <a:lin ang="5400000" scaled="1"/>
          </a:gradFill>
        </p:grpSpPr>
        <p:sp>
          <p:nvSpPr>
            <p:cNvPr id="47" name="Carta 7"/>
            <p:cNvSpPr/>
            <p:nvPr/>
          </p:nvSpPr>
          <p:spPr>
            <a:xfrm>
              <a:off x="469285" y="2403599"/>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CuadroTexto 87"/>
            <p:cNvSpPr txBox="1"/>
            <p:nvPr/>
          </p:nvSpPr>
          <p:spPr>
            <a:xfrm>
              <a:off x="944646" y="2763800"/>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grpSp>
      <p:grpSp>
        <p:nvGrpSpPr>
          <p:cNvPr id="23" name="Grupo 13"/>
          <p:cNvGrpSpPr/>
          <p:nvPr/>
        </p:nvGrpSpPr>
        <p:grpSpPr>
          <a:xfrm>
            <a:off x="7433354" y="4712802"/>
            <a:ext cx="1581155" cy="1965772"/>
            <a:chOff x="444444" y="4635320"/>
            <a:chExt cx="1581155" cy="1965772"/>
          </a:xfrm>
          <a:gradFill>
            <a:gsLst>
              <a:gs pos="0">
                <a:srgbClr val="CCCCFF"/>
              </a:gs>
              <a:gs pos="100000">
                <a:schemeClr val="accent1"/>
              </a:gs>
            </a:gsLst>
            <a:lin ang="5400000" scaled="1"/>
          </a:gradFill>
        </p:grpSpPr>
        <p:sp>
          <p:nvSpPr>
            <p:cNvPr id="49" name="Carta 13"/>
            <p:cNvSpPr/>
            <p:nvPr/>
          </p:nvSpPr>
          <p:spPr>
            <a:xfrm>
              <a:off x="444444" y="463532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CuadroTexto 88"/>
            <p:cNvSpPr txBox="1"/>
            <p:nvPr/>
          </p:nvSpPr>
          <p:spPr>
            <a:xfrm>
              <a:off x="650315" y="5018041"/>
              <a:ext cx="119954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13</a:t>
              </a:r>
            </a:p>
          </p:txBody>
        </p:sp>
      </p:grpSp>
      <p:grpSp>
        <p:nvGrpSpPr>
          <p:cNvPr id="24" name="Grupo 14"/>
          <p:cNvGrpSpPr/>
          <p:nvPr/>
        </p:nvGrpSpPr>
        <p:grpSpPr>
          <a:xfrm>
            <a:off x="9408493" y="4733326"/>
            <a:ext cx="1581155" cy="1965772"/>
            <a:chOff x="2419583" y="4655844"/>
            <a:chExt cx="1581155" cy="1965772"/>
          </a:xfrm>
          <a:gradFill>
            <a:gsLst>
              <a:gs pos="0">
                <a:srgbClr val="CCCCFF"/>
              </a:gs>
              <a:gs pos="100000">
                <a:schemeClr val="accent1"/>
              </a:gs>
            </a:gsLst>
            <a:lin ang="5400000" scaled="1"/>
          </a:gradFill>
        </p:grpSpPr>
        <p:sp>
          <p:nvSpPr>
            <p:cNvPr id="52" name="Carta 14"/>
            <p:cNvSpPr/>
            <p:nvPr/>
          </p:nvSpPr>
          <p:spPr>
            <a:xfrm>
              <a:off x="2419583" y="4655844"/>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 name="CuadroTexto 90"/>
            <p:cNvSpPr txBox="1"/>
            <p:nvPr/>
          </p:nvSpPr>
          <p:spPr>
            <a:xfrm>
              <a:off x="2662677" y="4958216"/>
              <a:ext cx="1148516"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14</a:t>
              </a:r>
            </a:p>
          </p:txBody>
        </p:sp>
      </p:grpSp>
    </p:spTree>
    <p:extLst>
      <p:ext uri="{BB962C8B-B14F-4D97-AF65-F5344CB8AC3E}">
        <p14:creationId xmlns:p14="http://schemas.microsoft.com/office/powerpoint/2010/main" val="16975907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nextCondLst>
                <p:cond evt="onClick" delay="0">
                  <p:tgtEl>
                    <p:spTgt spid="2"/>
                  </p:tgtEl>
                </p:cond>
              </p:nextCondLst>
            </p:seq>
            <p:seq concurrent="1" nextAc="seek">
              <p:cTn id="14" restart="whenNotActive" fill="hold" evtFilter="cancelBubble" nodeType="interactiveSeq">
                <p:stCondLst>
                  <p:cond evt="onClick" delay="0">
                    <p:tgtEl>
                      <p:spTgt spid="14"/>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nextCondLst>
                <p:cond evt="onClick" delay="0">
                  <p:tgtEl>
                    <p:spTgt spid="3"/>
                  </p:tgtEl>
                </p:cond>
              </p:nextCondLst>
            </p:seq>
            <p:seq concurrent="1" nextAc="seek">
              <p:cTn id="26" restart="whenNotActive" fill="hold" evtFilter="cancelBubble" nodeType="interactiveSeq">
                <p:stCondLst>
                  <p:cond evt="onClick" delay="0">
                    <p:tgtEl>
                      <p:spTgt spid="16"/>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6"/>
                                        </p:tgtEl>
                                      </p:cBhvr>
                                    </p:animEffect>
                                    <p:set>
                                      <p:cBhvr>
                                        <p:cTn id="31"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32" restart="whenNotActive" fill="hold" evtFilter="cancelBubble" nodeType="interactiveSeq">
                <p:stCondLst>
                  <p:cond evt="onClick" delay="0">
                    <p:tgtEl>
                      <p:spTgt spid="4"/>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nextCondLst>
                <p:cond evt="onClick" delay="0">
                  <p:tgtEl>
                    <p:spTgt spid="4"/>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17"/>
                                        </p:tgtEl>
                                      </p:cBhvr>
                                    </p:animEffect>
                                    <p:set>
                                      <p:cBhvr>
                                        <p:cTn id="43"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44" restart="whenNotActive" fill="hold" evtFilter="cancelBubble" nodeType="interactiveSeq">
                <p:stCondLst>
                  <p:cond evt="onClick" delay="0">
                    <p:tgtEl>
                      <p:spTgt spid="5"/>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nextCondLst>
                <p:cond evt="onClick" delay="0">
                  <p:tgtEl>
                    <p:spTgt spid="5"/>
                  </p:tgtEl>
                </p:cond>
              </p:nextCondLst>
            </p:seq>
            <p:seq concurrent="1" nextAc="seek">
              <p:cTn id="50" restart="whenNotActive" fill="hold" evtFilter="cancelBubble" nodeType="interactiveSeq">
                <p:stCondLst>
                  <p:cond evt="onClick" delay="0">
                    <p:tgtEl>
                      <p:spTgt spid="19"/>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19"/>
                                        </p:tgtEl>
                                      </p:cBhvr>
                                    </p:animEffect>
                                    <p:set>
                                      <p:cBhvr>
                                        <p:cTn id="55"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56" restart="whenNotActive" fill="hold" evtFilter="cancelBubble" nodeType="interactiveSeq">
                <p:stCondLst>
                  <p:cond evt="onClick" delay="0">
                    <p:tgtEl>
                      <p:spTgt spid="6"/>
                    </p:tgtEl>
                  </p:cond>
                </p:stCondLst>
                <p:endSync evt="end" delay="0">
                  <p:rtn val="all"/>
                </p:endSync>
                <p:childTnLst>
                  <p:par>
                    <p:cTn id="57" fill="hold">
                      <p:stCondLst>
                        <p:cond delay="0"/>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childTnLst>
                          </p:cTn>
                        </p:par>
                      </p:childTnLst>
                    </p:cTn>
                  </p:par>
                </p:childTnLst>
              </p:cTn>
              <p:nextCondLst>
                <p:cond evt="onClick" delay="0">
                  <p:tgtEl>
                    <p:spTgt spid="6"/>
                  </p:tgtEl>
                </p:cond>
              </p:nextCondLst>
            </p:seq>
            <p:seq concurrent="1" nextAc="seek">
              <p:cTn id="62" restart="whenNotActive" fill="hold" evtFilter="cancelBubble" nodeType="interactiveSeq">
                <p:stCondLst>
                  <p:cond evt="onClick" delay="0">
                    <p:tgtEl>
                      <p:spTgt spid="21"/>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21"/>
                                        </p:tgtEl>
                                      </p:cBhvr>
                                    </p:animEffect>
                                    <p:set>
                                      <p:cBhvr>
                                        <p:cTn id="67"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68" restart="whenNotActive" fill="hold" evtFilter="cancelBubble" nodeType="interactiveSeq">
                <p:stCondLst>
                  <p:cond evt="onClick" delay="0">
                    <p:tgtEl>
                      <p:spTgt spid="7"/>
                    </p:tgtEl>
                  </p:cond>
                </p:stCondLst>
                <p:endSync evt="end" delay="0">
                  <p:rtn val="all"/>
                </p:endSync>
                <p:childTnLst>
                  <p:par>
                    <p:cTn id="69" fill="hold">
                      <p:stCondLst>
                        <p:cond delay="0"/>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500"/>
                                        <p:tgtEl>
                                          <p:spTgt spid="21"/>
                                        </p:tgtEl>
                                      </p:cBhvr>
                                    </p:animEffect>
                                  </p:childTnLst>
                                </p:cTn>
                              </p:par>
                            </p:childTnLst>
                          </p:cTn>
                        </p:par>
                      </p:childTnLst>
                    </p:cTn>
                  </p:par>
                </p:childTnLst>
              </p:cTn>
              <p:nextCondLst>
                <p:cond evt="onClick" delay="0">
                  <p:tgtEl>
                    <p:spTgt spid="7"/>
                  </p:tgtEl>
                </p:cond>
              </p:nextCondLst>
            </p:seq>
            <p:seq concurrent="1" nextAc="seek">
              <p:cTn id="74" restart="whenNotActive" fill="hold" evtFilter="cancelBubble" nodeType="interactiveSeq">
                <p:stCondLst>
                  <p:cond evt="onClick" delay="0">
                    <p:tgtEl>
                      <p:spTgt spid="24"/>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nodeType="clickEffect">
                                  <p:stCondLst>
                                    <p:cond delay="0"/>
                                  </p:stCondLst>
                                  <p:childTnLst>
                                    <p:animEffect transition="out" filter="fade">
                                      <p:cBhvr>
                                        <p:cTn id="78" dur="500"/>
                                        <p:tgtEl>
                                          <p:spTgt spid="24"/>
                                        </p:tgtEl>
                                      </p:cBhvr>
                                    </p:animEffect>
                                    <p:set>
                                      <p:cBhvr>
                                        <p:cTn id="79"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80" restart="whenNotActive" fill="hold" evtFilter="cancelBubble" nodeType="interactiveSeq">
                <p:stCondLst>
                  <p:cond evt="onClick" delay="0">
                    <p:tgtEl>
                      <p:spTgt spid="8"/>
                    </p:tgtEl>
                  </p:cond>
                </p:stCondLst>
                <p:endSync evt="end" delay="0">
                  <p:rtn val="all"/>
                </p:endSync>
                <p:childTnLst>
                  <p:par>
                    <p:cTn id="81" fill="hold">
                      <p:stCondLst>
                        <p:cond delay="0"/>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500"/>
                                        <p:tgtEl>
                                          <p:spTgt spid="24"/>
                                        </p:tgtEl>
                                      </p:cBhvr>
                                    </p:animEffect>
                                  </p:childTnLst>
                                </p:cTn>
                              </p:par>
                            </p:childTnLst>
                          </p:cTn>
                        </p:par>
                      </p:childTnLst>
                    </p:cTn>
                  </p:par>
                </p:childTnLst>
              </p:cTn>
              <p:nextCondLst>
                <p:cond evt="onClick" delay="0">
                  <p:tgtEl>
                    <p:spTgt spid="8"/>
                  </p:tgtEl>
                </p:cond>
              </p:nextCondLst>
            </p:seq>
            <p:seq concurrent="1" nextAc="seek">
              <p:cTn id="86" restart="whenNotActive" fill="hold" evtFilter="cancelBubble" nodeType="interactiveSeq">
                <p:stCondLst>
                  <p:cond evt="onClick" delay="0">
                    <p:tgtEl>
                      <p:spTgt spid="11"/>
                    </p:tgtEl>
                  </p:cond>
                </p:stCondLst>
                <p:endSync evt="end" delay="0">
                  <p:rtn val="all"/>
                </p:endSync>
                <p:childTnLst>
                  <p:par>
                    <p:cTn id="87" fill="hold">
                      <p:stCondLst>
                        <p:cond delay="0"/>
                      </p:stCondLst>
                      <p:childTnLst>
                        <p:par>
                          <p:cTn id="88" fill="hold">
                            <p:stCondLst>
                              <p:cond delay="0"/>
                            </p:stCondLst>
                            <p:childTnLst>
                              <p:par>
                                <p:cTn id="89" presetID="10" presetClass="exit" presetSubtype="0" fill="hold" nodeType="clickEffect">
                                  <p:stCondLst>
                                    <p:cond delay="0"/>
                                  </p:stCondLst>
                                  <p:childTnLst>
                                    <p:animEffect transition="out" filter="fade">
                                      <p:cBhvr>
                                        <p:cTn id="90" dur="500"/>
                                        <p:tgtEl>
                                          <p:spTgt spid="11"/>
                                        </p:tgtEl>
                                      </p:cBhvr>
                                    </p:animEffect>
                                    <p:set>
                                      <p:cBhvr>
                                        <p:cTn id="91"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92" restart="whenNotActive" fill="hold" evtFilter="cancelBubble" nodeType="interactiveSeq">
                <p:stCondLst>
                  <p:cond evt="onClick" delay="0">
                    <p:tgtEl>
                      <p:spTgt spid="41"/>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1"/>
                                        </p:tgtEl>
                                        <p:attrNameLst>
                                          <p:attrName>style.visibility</p:attrName>
                                        </p:attrNameLst>
                                      </p:cBhvr>
                                      <p:to>
                                        <p:strVal val="visible"/>
                                      </p:to>
                                    </p:set>
                                    <p:animEffect transition="in" filter="fade">
                                      <p:cBhvr>
                                        <p:cTn id="97" dur="500"/>
                                        <p:tgtEl>
                                          <p:spTgt spid="11"/>
                                        </p:tgtEl>
                                      </p:cBhvr>
                                    </p:animEffect>
                                  </p:childTnLst>
                                </p:cTn>
                              </p:par>
                            </p:childTnLst>
                          </p:cTn>
                        </p:par>
                      </p:childTnLst>
                    </p:cTn>
                  </p:par>
                </p:childTnLst>
              </p:cTn>
              <p:nextCondLst>
                <p:cond evt="onClick" delay="0">
                  <p:tgtEl>
                    <p:spTgt spid="41"/>
                  </p:tgtEl>
                </p:cond>
              </p:nextCondLst>
            </p:seq>
            <p:seq concurrent="1" nextAc="seek">
              <p:cTn id="98" restart="whenNotActive" fill="hold" evtFilter="cancelBubble" nodeType="interactiveSeq">
                <p:stCondLst>
                  <p:cond evt="onClick" delay="0">
                    <p:tgtEl>
                      <p:spTgt spid="13"/>
                    </p:tgtEl>
                  </p:cond>
                </p:stCondLst>
                <p:endSync evt="end" delay="0">
                  <p:rtn val="all"/>
                </p:endSync>
                <p:childTnLst>
                  <p:par>
                    <p:cTn id="99" fill="hold">
                      <p:stCondLst>
                        <p:cond delay="0"/>
                      </p:stCondLst>
                      <p:childTnLst>
                        <p:par>
                          <p:cTn id="100" fill="hold">
                            <p:stCondLst>
                              <p:cond delay="0"/>
                            </p:stCondLst>
                            <p:childTnLst>
                              <p:par>
                                <p:cTn id="101" presetID="10" presetClass="exit" presetSubtype="0" fill="hold" nodeType="clickEffect">
                                  <p:stCondLst>
                                    <p:cond delay="0"/>
                                  </p:stCondLst>
                                  <p:childTnLst>
                                    <p:animEffect transition="out" filter="fade">
                                      <p:cBhvr>
                                        <p:cTn id="102" dur="500"/>
                                        <p:tgtEl>
                                          <p:spTgt spid="13"/>
                                        </p:tgtEl>
                                      </p:cBhvr>
                                    </p:animEffect>
                                    <p:set>
                                      <p:cBhvr>
                                        <p:cTn id="10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04" restart="whenNotActive" fill="hold" evtFilter="cancelBubble" nodeType="interactiveSeq">
                <p:stCondLst>
                  <p:cond evt="onClick" delay="0">
                    <p:tgtEl>
                      <p:spTgt spid="43"/>
                    </p:tgtEl>
                  </p:cond>
                </p:stCondLst>
                <p:endSync evt="end" delay="0">
                  <p:rtn val="all"/>
                </p:endSync>
                <p:childTnLst>
                  <p:par>
                    <p:cTn id="105" fill="hold">
                      <p:stCondLst>
                        <p:cond delay="0"/>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13"/>
                                        </p:tgtEl>
                                        <p:attrNameLst>
                                          <p:attrName>style.visibility</p:attrName>
                                        </p:attrNameLst>
                                      </p:cBhvr>
                                      <p:to>
                                        <p:strVal val="visible"/>
                                      </p:to>
                                    </p:set>
                                    <p:animEffect transition="in" filter="fade">
                                      <p:cBhvr>
                                        <p:cTn id="109" dur="500"/>
                                        <p:tgtEl>
                                          <p:spTgt spid="13"/>
                                        </p:tgtEl>
                                      </p:cBhvr>
                                    </p:animEffect>
                                  </p:childTnLst>
                                </p:cTn>
                              </p:par>
                            </p:childTnLst>
                          </p:cTn>
                        </p:par>
                      </p:childTnLst>
                    </p:cTn>
                  </p:par>
                </p:childTnLst>
              </p:cTn>
              <p:nextCondLst>
                <p:cond evt="onClick" delay="0">
                  <p:tgtEl>
                    <p:spTgt spid="43"/>
                  </p:tgtEl>
                </p:cond>
              </p:nextCondLst>
            </p:seq>
            <p:seq concurrent="1" nextAc="seek">
              <p:cTn id="110" restart="whenNotActive" fill="hold" evtFilter="cancelBubble" nodeType="interactiveSeq">
                <p:stCondLst>
                  <p:cond evt="onClick" delay="0">
                    <p:tgtEl>
                      <p:spTgt spid="15"/>
                    </p:tgtEl>
                  </p:cond>
                </p:stCondLst>
                <p:endSync evt="end" delay="0">
                  <p:rtn val="all"/>
                </p:endSync>
                <p:childTnLst>
                  <p:par>
                    <p:cTn id="111" fill="hold">
                      <p:stCondLst>
                        <p:cond delay="0"/>
                      </p:stCondLst>
                      <p:childTnLst>
                        <p:par>
                          <p:cTn id="112" fill="hold">
                            <p:stCondLst>
                              <p:cond delay="0"/>
                            </p:stCondLst>
                            <p:childTnLst>
                              <p:par>
                                <p:cTn id="113" presetID="10" presetClass="exit" presetSubtype="0" fill="hold" nodeType="clickEffect">
                                  <p:stCondLst>
                                    <p:cond delay="0"/>
                                  </p:stCondLst>
                                  <p:childTnLst>
                                    <p:animEffect transition="out" filter="fade">
                                      <p:cBhvr>
                                        <p:cTn id="114" dur="500"/>
                                        <p:tgtEl>
                                          <p:spTgt spid="15"/>
                                        </p:tgtEl>
                                      </p:cBhvr>
                                    </p:animEffect>
                                    <p:set>
                                      <p:cBhvr>
                                        <p:cTn id="11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16" restart="whenNotActive" fill="hold" evtFilter="cancelBubble" nodeType="interactiveSeq">
                <p:stCondLst>
                  <p:cond evt="onClick" delay="0">
                    <p:tgtEl>
                      <p:spTgt spid="45"/>
                    </p:tgtEl>
                  </p:cond>
                </p:stCondLst>
                <p:endSync evt="end" delay="0">
                  <p:rtn val="all"/>
                </p:endSync>
                <p:childTnLst>
                  <p:par>
                    <p:cTn id="117" fill="hold">
                      <p:stCondLst>
                        <p:cond delay="0"/>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15"/>
                                        </p:tgtEl>
                                        <p:attrNameLst>
                                          <p:attrName>style.visibility</p:attrName>
                                        </p:attrNameLst>
                                      </p:cBhvr>
                                      <p:to>
                                        <p:strVal val="visible"/>
                                      </p:to>
                                    </p:set>
                                    <p:animEffect transition="in" filter="fade">
                                      <p:cBhvr>
                                        <p:cTn id="121" dur="500"/>
                                        <p:tgtEl>
                                          <p:spTgt spid="15"/>
                                        </p:tgtEl>
                                      </p:cBhvr>
                                    </p:animEffect>
                                  </p:childTnLst>
                                </p:cTn>
                              </p:par>
                            </p:childTnLst>
                          </p:cTn>
                        </p:par>
                      </p:childTnLst>
                    </p:cTn>
                  </p:par>
                </p:childTnLst>
              </p:cTn>
              <p:nextCondLst>
                <p:cond evt="onClick" delay="0">
                  <p:tgtEl>
                    <p:spTgt spid="45"/>
                  </p:tgtEl>
                </p:cond>
              </p:nextCondLst>
            </p:seq>
            <p:seq concurrent="1" nextAc="seek">
              <p:cTn id="122" restart="whenNotActive" fill="hold" evtFilter="cancelBubble" nodeType="interactiveSeq">
                <p:stCondLst>
                  <p:cond evt="onClick" delay="0">
                    <p:tgtEl>
                      <p:spTgt spid="18"/>
                    </p:tgtEl>
                  </p:cond>
                </p:stCondLst>
                <p:endSync evt="end" delay="0">
                  <p:rtn val="all"/>
                </p:endSync>
                <p:childTnLst>
                  <p:par>
                    <p:cTn id="123" fill="hold">
                      <p:stCondLst>
                        <p:cond delay="0"/>
                      </p:stCondLst>
                      <p:childTnLst>
                        <p:par>
                          <p:cTn id="124" fill="hold">
                            <p:stCondLst>
                              <p:cond delay="0"/>
                            </p:stCondLst>
                            <p:childTnLst>
                              <p:par>
                                <p:cTn id="125" presetID="10" presetClass="exit" presetSubtype="0" fill="hold" nodeType="clickEffect">
                                  <p:stCondLst>
                                    <p:cond delay="0"/>
                                  </p:stCondLst>
                                  <p:childTnLst>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28" restart="whenNotActive" fill="hold" evtFilter="cancelBubble" nodeType="interactiveSeq">
                <p:stCondLst>
                  <p:cond evt="onClick" delay="0">
                    <p:tgtEl>
                      <p:spTgt spid="56"/>
                    </p:tgtEl>
                  </p:cond>
                </p:stCondLst>
                <p:endSync evt="end" delay="0">
                  <p:rtn val="all"/>
                </p:endSync>
                <p:childTnLst>
                  <p:par>
                    <p:cTn id="129" fill="hold">
                      <p:stCondLst>
                        <p:cond delay="0"/>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18"/>
                                        </p:tgtEl>
                                        <p:attrNameLst>
                                          <p:attrName>style.visibility</p:attrName>
                                        </p:attrNameLst>
                                      </p:cBhvr>
                                      <p:to>
                                        <p:strVal val="visible"/>
                                      </p:to>
                                    </p:set>
                                    <p:animEffect transition="in" filter="fade">
                                      <p:cBhvr>
                                        <p:cTn id="133" dur="500"/>
                                        <p:tgtEl>
                                          <p:spTgt spid="18"/>
                                        </p:tgtEl>
                                      </p:cBhvr>
                                    </p:animEffect>
                                  </p:childTnLst>
                                </p:cTn>
                              </p:par>
                            </p:childTnLst>
                          </p:cTn>
                        </p:par>
                      </p:childTnLst>
                    </p:cTn>
                  </p:par>
                </p:childTnLst>
              </p:cTn>
              <p:nextCondLst>
                <p:cond evt="onClick" delay="0">
                  <p:tgtEl>
                    <p:spTgt spid="56"/>
                  </p:tgtEl>
                </p:cond>
              </p:nextCondLst>
            </p:seq>
            <p:seq concurrent="1" nextAc="seek">
              <p:cTn id="134" restart="whenNotActive" fill="hold" evtFilter="cancelBubble" nodeType="interactiveSeq">
                <p:stCondLst>
                  <p:cond evt="onClick" delay="0">
                    <p:tgtEl>
                      <p:spTgt spid="20"/>
                    </p:tgtEl>
                  </p:cond>
                </p:stCondLst>
                <p:endSync evt="end" delay="0">
                  <p:rtn val="all"/>
                </p:endSync>
                <p:childTnLst>
                  <p:par>
                    <p:cTn id="135" fill="hold">
                      <p:stCondLst>
                        <p:cond delay="0"/>
                      </p:stCondLst>
                      <p:childTnLst>
                        <p:par>
                          <p:cTn id="136" fill="hold">
                            <p:stCondLst>
                              <p:cond delay="0"/>
                            </p:stCondLst>
                            <p:childTnLst>
                              <p:par>
                                <p:cTn id="137" presetID="10" presetClass="exit" presetSubtype="0" fill="hold" nodeType="clickEffect">
                                  <p:stCondLst>
                                    <p:cond delay="0"/>
                                  </p:stCondLst>
                                  <p:childTnLst>
                                    <p:animEffect transition="out" filter="fade">
                                      <p:cBhvr>
                                        <p:cTn id="138" dur="500"/>
                                        <p:tgtEl>
                                          <p:spTgt spid="20"/>
                                        </p:tgtEl>
                                      </p:cBhvr>
                                    </p:animEffect>
                                    <p:set>
                                      <p:cBhvr>
                                        <p:cTn id="139"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140" restart="whenNotActive" fill="hold" evtFilter="cancelBubble" nodeType="interactiveSeq">
                <p:stCondLst>
                  <p:cond evt="onClick" delay="0">
                    <p:tgtEl>
                      <p:spTgt spid="58"/>
                    </p:tgtEl>
                  </p:cond>
                </p:stCondLst>
                <p:endSync evt="end" delay="0">
                  <p:rtn val="all"/>
                </p:endSync>
                <p:childTnLst>
                  <p:par>
                    <p:cTn id="141" fill="hold">
                      <p:stCondLst>
                        <p:cond delay="0"/>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20"/>
                                        </p:tgtEl>
                                        <p:attrNameLst>
                                          <p:attrName>style.visibility</p:attrName>
                                        </p:attrNameLst>
                                      </p:cBhvr>
                                      <p:to>
                                        <p:strVal val="visible"/>
                                      </p:to>
                                    </p:set>
                                    <p:animEffect transition="in" filter="fade">
                                      <p:cBhvr>
                                        <p:cTn id="145" dur="500"/>
                                        <p:tgtEl>
                                          <p:spTgt spid="20"/>
                                        </p:tgtEl>
                                      </p:cBhvr>
                                    </p:animEffect>
                                  </p:childTnLst>
                                </p:cTn>
                              </p:par>
                            </p:childTnLst>
                          </p:cTn>
                        </p:par>
                      </p:childTnLst>
                    </p:cTn>
                  </p:par>
                </p:childTnLst>
              </p:cTn>
              <p:nextCondLst>
                <p:cond evt="onClick" delay="0">
                  <p:tgtEl>
                    <p:spTgt spid="58"/>
                  </p:tgtEl>
                </p:cond>
              </p:nextCondLst>
            </p:seq>
            <p:seq concurrent="1" nextAc="seek">
              <p:cTn id="146" restart="whenNotActive" fill="hold" evtFilter="cancelBubble" nodeType="interactiveSeq">
                <p:stCondLst>
                  <p:cond evt="onClick" delay="0">
                    <p:tgtEl>
                      <p:spTgt spid="22"/>
                    </p:tgtEl>
                  </p:cond>
                </p:stCondLst>
                <p:endSync evt="end" delay="0">
                  <p:rtn val="all"/>
                </p:endSync>
                <p:childTnLst>
                  <p:par>
                    <p:cTn id="147" fill="hold">
                      <p:stCondLst>
                        <p:cond delay="0"/>
                      </p:stCondLst>
                      <p:childTnLst>
                        <p:par>
                          <p:cTn id="148" fill="hold">
                            <p:stCondLst>
                              <p:cond delay="0"/>
                            </p:stCondLst>
                            <p:childTnLst>
                              <p:par>
                                <p:cTn id="149" presetID="10" presetClass="exit" presetSubtype="0" fill="hold" nodeType="clickEffect">
                                  <p:stCondLst>
                                    <p:cond delay="0"/>
                                  </p:stCondLst>
                                  <p:childTnLst>
                                    <p:animEffect transition="out" filter="fade">
                                      <p:cBhvr>
                                        <p:cTn id="150" dur="500"/>
                                        <p:tgtEl>
                                          <p:spTgt spid="22"/>
                                        </p:tgtEl>
                                      </p:cBhvr>
                                    </p:animEffect>
                                    <p:set>
                                      <p:cBhvr>
                                        <p:cTn id="151"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152" restart="whenNotActive" fill="hold" evtFilter="cancelBubble" nodeType="interactiveSeq">
                <p:stCondLst>
                  <p:cond evt="onClick" delay="0">
                    <p:tgtEl>
                      <p:spTgt spid="71"/>
                    </p:tgtEl>
                  </p:cond>
                </p:stCondLst>
                <p:endSync evt="end" delay="0">
                  <p:rtn val="all"/>
                </p:endSync>
                <p:childTnLst>
                  <p:par>
                    <p:cTn id="153" fill="hold">
                      <p:stCondLst>
                        <p:cond delay="0"/>
                      </p:stCondLst>
                      <p:childTnLst>
                        <p:par>
                          <p:cTn id="154" fill="hold">
                            <p:stCondLst>
                              <p:cond delay="0"/>
                            </p:stCondLst>
                            <p:childTnLst>
                              <p:par>
                                <p:cTn id="155" presetID="10" presetClass="entr" presetSubtype="0" fill="hold" nodeType="clickEffect">
                                  <p:stCondLst>
                                    <p:cond delay="0"/>
                                  </p:stCondLst>
                                  <p:childTnLst>
                                    <p:set>
                                      <p:cBhvr>
                                        <p:cTn id="156" dur="1" fill="hold">
                                          <p:stCondLst>
                                            <p:cond delay="0"/>
                                          </p:stCondLst>
                                        </p:cTn>
                                        <p:tgtEl>
                                          <p:spTgt spid="22"/>
                                        </p:tgtEl>
                                        <p:attrNameLst>
                                          <p:attrName>style.visibility</p:attrName>
                                        </p:attrNameLst>
                                      </p:cBhvr>
                                      <p:to>
                                        <p:strVal val="visible"/>
                                      </p:to>
                                    </p:set>
                                    <p:animEffect transition="in" filter="fade">
                                      <p:cBhvr>
                                        <p:cTn id="157" dur="500"/>
                                        <p:tgtEl>
                                          <p:spTgt spid="22"/>
                                        </p:tgtEl>
                                      </p:cBhvr>
                                    </p:animEffect>
                                  </p:childTnLst>
                                </p:cTn>
                              </p:par>
                            </p:childTnLst>
                          </p:cTn>
                        </p:par>
                      </p:childTnLst>
                    </p:cTn>
                  </p:par>
                </p:childTnLst>
              </p:cTn>
              <p:nextCondLst>
                <p:cond evt="onClick" delay="0">
                  <p:tgtEl>
                    <p:spTgt spid="71"/>
                  </p:tgtEl>
                </p:cond>
              </p:nextCondLst>
            </p:seq>
            <p:seq concurrent="1" nextAc="seek">
              <p:cTn id="158" restart="whenNotActive" fill="hold" evtFilter="cancelBubble" nodeType="interactiveSeq">
                <p:stCondLst>
                  <p:cond evt="onClick" delay="0">
                    <p:tgtEl>
                      <p:spTgt spid="23"/>
                    </p:tgtEl>
                  </p:cond>
                </p:stCondLst>
                <p:endSync evt="end" delay="0">
                  <p:rtn val="all"/>
                </p:endSync>
                <p:childTnLst>
                  <p:par>
                    <p:cTn id="159" fill="hold">
                      <p:stCondLst>
                        <p:cond delay="0"/>
                      </p:stCondLst>
                      <p:childTnLst>
                        <p:par>
                          <p:cTn id="160" fill="hold">
                            <p:stCondLst>
                              <p:cond delay="0"/>
                            </p:stCondLst>
                            <p:childTnLst>
                              <p:par>
                                <p:cTn id="161" presetID="10" presetClass="exit" presetSubtype="0" fill="hold" nodeType="clickEffect">
                                  <p:stCondLst>
                                    <p:cond delay="0"/>
                                  </p:stCondLst>
                                  <p:childTnLst>
                                    <p:animEffect transition="out" filter="fade">
                                      <p:cBhvr>
                                        <p:cTn id="162" dur="500"/>
                                        <p:tgtEl>
                                          <p:spTgt spid="23"/>
                                        </p:tgtEl>
                                      </p:cBhvr>
                                    </p:animEffect>
                                    <p:set>
                                      <p:cBhvr>
                                        <p:cTn id="163"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164" restart="whenNotActive" fill="hold" evtFilter="cancelBubble" nodeType="interactiveSeq">
                <p:stCondLst>
                  <p:cond evt="onClick" delay="0">
                    <p:tgtEl>
                      <p:spTgt spid="74"/>
                    </p:tgtEl>
                  </p:cond>
                </p:stCondLst>
                <p:endSync evt="end" delay="0">
                  <p:rtn val="all"/>
                </p:endSync>
                <p:childTnLst>
                  <p:par>
                    <p:cTn id="165" fill="hold">
                      <p:stCondLst>
                        <p:cond delay="0"/>
                      </p:stCondLst>
                      <p:childTnLst>
                        <p:par>
                          <p:cTn id="166" fill="hold">
                            <p:stCondLst>
                              <p:cond delay="0"/>
                            </p:stCondLst>
                            <p:childTnLst>
                              <p:par>
                                <p:cTn id="167" presetID="10" presetClass="entr" presetSubtype="0" fill="hold" nodeType="clickEffect">
                                  <p:stCondLst>
                                    <p:cond delay="0"/>
                                  </p:stCondLst>
                                  <p:childTnLst>
                                    <p:set>
                                      <p:cBhvr>
                                        <p:cTn id="168" dur="1" fill="hold">
                                          <p:stCondLst>
                                            <p:cond delay="0"/>
                                          </p:stCondLst>
                                        </p:cTn>
                                        <p:tgtEl>
                                          <p:spTgt spid="23"/>
                                        </p:tgtEl>
                                        <p:attrNameLst>
                                          <p:attrName>style.visibility</p:attrName>
                                        </p:attrNameLst>
                                      </p:cBhvr>
                                      <p:to>
                                        <p:strVal val="visible"/>
                                      </p:to>
                                    </p:set>
                                    <p:animEffect transition="in" filter="fade">
                                      <p:cBhvr>
                                        <p:cTn id="169" dur="500"/>
                                        <p:tgtEl>
                                          <p:spTgt spid="23"/>
                                        </p:tgtEl>
                                      </p:cBhvr>
                                    </p:animEffect>
                                  </p:childTnLst>
                                </p:cTn>
                              </p:par>
                            </p:childTnLst>
                          </p:cTn>
                        </p:par>
                      </p:childTnLst>
                    </p:cTn>
                  </p:par>
                </p:childTnLst>
              </p:cTn>
              <p:nextCondLst>
                <p:cond evt="onClick" delay="0">
                  <p:tgtEl>
                    <p:spTgt spid="7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A14A1318-0F81-4C5C-A105-ECDD6AE580EA}"/>
              </a:ext>
            </a:extLst>
          </p:cNvPr>
          <p:cNvSpPr>
            <a:spLocks noGrp="1"/>
          </p:cNvSpPr>
          <p:nvPr>
            <p:ph type="sldNum" sz="quarter" idx="12"/>
          </p:nvPr>
        </p:nvSpPr>
        <p:spPr/>
        <p:txBody>
          <a:bodyPr/>
          <a:lstStyle/>
          <a:p>
            <a:fld id="{8F3BA7D1-7327-491F-8C8A-9863CB2A21ED}" type="slidenum">
              <a:rPr lang="es-CL" smtClean="0"/>
              <a:t>5</a:t>
            </a:fld>
            <a:endParaRPr lang="es-CL"/>
          </a:p>
        </p:txBody>
      </p:sp>
    </p:spTree>
    <p:extLst>
      <p:ext uri="{BB962C8B-B14F-4D97-AF65-F5344CB8AC3E}">
        <p14:creationId xmlns:p14="http://schemas.microsoft.com/office/powerpoint/2010/main" val="3557332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7CB0EDA-CA80-45C7-A2C9-2821AE20BBC3}"/>
              </a:ext>
            </a:extLst>
          </p:cNvPr>
          <p:cNvSpPr txBox="1"/>
          <p:nvPr/>
        </p:nvSpPr>
        <p:spPr>
          <a:xfrm>
            <a:off x="1235903" y="1504696"/>
            <a:ext cx="9720191" cy="3650060"/>
          </a:xfrm>
          <a:prstGeom prst="rect">
            <a:avLst/>
          </a:prstGeom>
          <a:noFill/>
        </p:spPr>
        <p:txBody>
          <a:bodyPr wrap="square" lIns="48600" tIns="24300" rIns="48600" bIns="24300" rtlCol="0" anchor="t">
            <a:spAutoFit/>
          </a:bodyPr>
          <a:lstStyle/>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Hello teachers</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To help you prepare activities for distance teaching, we have created different templates to create material, contextualized games for practicing content of our curriculum and spreadsheets for data management.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These resources are part of an online teacher resource pack for you.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You are more than welcome to use and customize them as you need.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You can download this template and more resources from the website www.oportunidadenlinea.cl</a:t>
            </a:r>
          </a:p>
          <a:p>
            <a:pPr marL="0" marR="0" lvl="0" indent="0" algn="ctr" defTabSz="350992"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See you soon.</a:t>
            </a:r>
          </a:p>
        </p:txBody>
      </p:sp>
      <p:pic>
        <p:nvPicPr>
          <p:cNvPr id="11" name="Imagen 10" descr="Imagen que contiene texto, señal&#10;&#10;Descripción generada automáticamente">
            <a:extLst>
              <a:ext uri="{FF2B5EF4-FFF2-40B4-BE49-F238E27FC236}">
                <a16:creationId xmlns:a16="http://schemas.microsoft.com/office/drawing/2014/main" id="{08DEE74E-1ED6-4E31-ADA9-04027F5315F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467294" y="5154756"/>
            <a:ext cx="1257407" cy="1466975"/>
          </a:xfrm>
          <a:prstGeom prst="rect">
            <a:avLst/>
          </a:prstGeom>
        </p:spPr>
      </p:pic>
    </p:spTree>
    <p:extLst>
      <p:ext uri="{BB962C8B-B14F-4D97-AF65-F5344CB8AC3E}">
        <p14:creationId xmlns:p14="http://schemas.microsoft.com/office/powerpoint/2010/main" val="163878907"/>
      </p:ext>
    </p:extLst>
  </p:cSld>
  <p:clrMapOvr>
    <a:masterClrMapping/>
  </p:clrMapOvr>
</p:sld>
</file>

<file path=ppt/theme/theme1.xml><?xml version="1.0" encoding="utf-8"?>
<a:theme xmlns:a="http://schemas.openxmlformats.org/drawingml/2006/main" name="2_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2484</TotalTime>
  <Words>275</Words>
  <Application>Microsoft Office PowerPoint</Application>
  <PresentationFormat>Panorámica</PresentationFormat>
  <Paragraphs>57</Paragraphs>
  <Slides>6</Slides>
  <Notes>0</Notes>
  <HiddenSlides>0</HiddenSlides>
  <MMClips>0</MMClips>
  <ScaleCrop>false</ScaleCrop>
  <HeadingPairs>
    <vt:vector size="6" baseType="variant">
      <vt:variant>
        <vt:lpstr>Fuentes usadas</vt:lpstr>
      </vt:variant>
      <vt:variant>
        <vt:i4>6</vt:i4>
      </vt:variant>
      <vt:variant>
        <vt:lpstr>Tema</vt:lpstr>
      </vt:variant>
      <vt:variant>
        <vt:i4>4</vt:i4>
      </vt:variant>
      <vt:variant>
        <vt:lpstr>Títulos de diapositiva</vt:lpstr>
      </vt:variant>
      <vt:variant>
        <vt:i4>6</vt:i4>
      </vt:variant>
    </vt:vector>
  </HeadingPairs>
  <TitlesOfParts>
    <vt:vector size="16" baseType="lpstr">
      <vt:lpstr>Calibri</vt:lpstr>
      <vt:lpstr>Open Sans Light</vt:lpstr>
      <vt:lpstr>Calibri Light</vt:lpstr>
      <vt:lpstr>Arial</vt:lpstr>
      <vt:lpstr>Open Sans ExtraBold</vt:lpstr>
      <vt:lpstr>Open Sans</vt:lpstr>
      <vt:lpstr>2_Tema de Office</vt:lpstr>
      <vt:lpstr>Tema de Office</vt:lpstr>
      <vt:lpstr>1_Tema de Office</vt:lpstr>
      <vt:lpstr>3_Tema de Office</vt:lpstr>
      <vt:lpstr>Presentación de PowerPoint</vt:lpstr>
      <vt:lpstr>Do you like memory games   </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derrazuriz2018 derrazuriz2018</dc:creator>
  <cp:lastModifiedBy>Karla Raipán</cp:lastModifiedBy>
  <cp:revision>168</cp:revision>
  <dcterms:created xsi:type="dcterms:W3CDTF">2019-02-07T18:47:38Z</dcterms:created>
  <dcterms:modified xsi:type="dcterms:W3CDTF">2020-09-24T13:59:25Z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