
<file path=[Content_Types].xml><?xml version="1.0" encoding="utf-8"?>
<Types xmlns="http://schemas.openxmlformats.org/package/2006/content-types">
  <Default Extension="png" ContentType="image/png"/>
  <Default Extension="mp3" ContentType="audio/mpe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702" r:id="rId1"/>
    <p:sldMasterId id="2147483672" r:id="rId2"/>
    <p:sldMasterId id="2147483690" r:id="rId3"/>
    <p:sldMasterId id="2147483705" r:id="rId4"/>
    <p:sldMasterId id="2147483717" r:id="rId5"/>
  </p:sldMasterIdLst>
  <p:notesMasterIdLst>
    <p:notesMasterId r:id="rId11"/>
  </p:notesMasterIdLst>
  <p:sldIdLst>
    <p:sldId id="260" r:id="rId6"/>
    <p:sldId id="257" r:id="rId7"/>
    <p:sldId id="272" r:id="rId8"/>
    <p:sldId id="271" r:id="rId9"/>
    <p:sldId id="319" r:id="rId10"/>
  </p:sldIdLst>
  <p:sldSz cx="12192000" cy="6858000"/>
  <p:notesSz cx="6858000" cy="9144000"/>
  <p:embeddedFontLst>
    <p:embeddedFont>
      <p:font typeface="Open Sans ExtraBold" panose="020B0604020202020204" charset="0"/>
      <p:bold r:id="rId12"/>
      <p:boldItalic r:id="rId13"/>
    </p:embeddedFont>
    <p:embeddedFont>
      <p:font typeface="Calibri" panose="020F0502020204030204" pitchFamily="34" charset="0"/>
      <p:regular r:id="rId14"/>
      <p:bold r:id="rId15"/>
      <p:italic r:id="rId16"/>
      <p:boldItalic r:id="rId17"/>
    </p:embeddedFont>
    <p:embeddedFont>
      <p:font typeface="Open Sans Light" panose="020B0604020202020204" charset="0"/>
      <p:regular r:id="rId18"/>
      <p:bold r:id="rId19"/>
      <p:italic r:id="rId20"/>
      <p:boldItalic r:id="rId21"/>
    </p:embeddedFont>
    <p:embeddedFont>
      <p:font typeface="Calibri Light" panose="020F0302020204030204" pitchFamily="34" charset="0"/>
      <p:regular r:id="rId22"/>
      <p:italic r:id="rId23"/>
    </p:embeddedFont>
    <p:embeddedFont>
      <p:font typeface="Open Sans" panose="020B0604020202020204" charset="0"/>
      <p:regular r:id="rId24"/>
      <p:bold r:id="rId25"/>
      <p:italic r:id="rId26"/>
      <p:boldItalic r:id="rId2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guide id="3" orient="horz" pos="132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937690-2756-4C2B-B23C-EE279449153A}" v="1" dt="2020-09-23T21:37:59.990"/>
    <p1510:client id="{9590C1C1-84CE-BCBE-6080-A87CD4A32B64}" v="27" dt="2020-09-24T13:13:25.193"/>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94712" autoAdjust="0"/>
  </p:normalViewPr>
  <p:slideViewPr>
    <p:cSldViewPr snapToGrid="0" showGuides="1">
      <p:cViewPr varScale="1">
        <p:scale>
          <a:sx n="65" d="100"/>
          <a:sy n="65" d="100"/>
        </p:scale>
        <p:origin x="816" y="48"/>
      </p:cViewPr>
      <p:guideLst>
        <p:guide orient="horz" pos="2160"/>
        <p:guide pos="3863"/>
        <p:guide orient="horz" pos="132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font" Target="fonts/font15.fntdata"/><Relationship Id="rId3" Type="http://schemas.openxmlformats.org/officeDocument/2006/relationships/slideMaster" Target="slideMasters/slideMaster3.xml"/><Relationship Id="rId21" Type="http://schemas.openxmlformats.org/officeDocument/2006/relationships/font" Target="fonts/font10.fntdata"/><Relationship Id="rId7" Type="http://schemas.openxmlformats.org/officeDocument/2006/relationships/slide" Target="slides/slide2.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notesMaster" Target="notesMasters/notesMaster1.xml"/><Relationship Id="rId24" Type="http://schemas.openxmlformats.org/officeDocument/2006/relationships/font" Target="fonts/font13.fntdata"/><Relationship Id="rId32"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font" Target="fonts/font8.fntdata"/><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font" Target="fonts/font16.fntdata"/><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z" userId="4a894438-3204-4c59-b2be-9a7930b9679b" providerId="ADAL" clId="{2406247B-405E-4697-86E8-CAAC036A11AE}"/>
    <pc:docChg chg="modSld">
      <pc:chgData name="Paz" userId="4a894438-3204-4c59-b2be-9a7930b9679b" providerId="ADAL" clId="{2406247B-405E-4697-86E8-CAAC036A11AE}" dt="2020-09-21T17:27:10.367" v="3" actId="20577"/>
      <pc:docMkLst>
        <pc:docMk/>
      </pc:docMkLst>
      <pc:sldChg chg="modSp mod">
        <pc:chgData name="Paz" userId="4a894438-3204-4c59-b2be-9a7930b9679b" providerId="ADAL" clId="{2406247B-405E-4697-86E8-CAAC036A11AE}" dt="2020-09-21T17:27:10.367" v="3" actId="20577"/>
        <pc:sldMkLst>
          <pc:docMk/>
          <pc:sldMk cId="4182240753" sldId="257"/>
        </pc:sldMkLst>
        <pc:spChg chg="mod">
          <ac:chgData name="Paz" userId="4a894438-3204-4c59-b2be-9a7930b9679b" providerId="ADAL" clId="{2406247B-405E-4697-86E8-CAAC036A11AE}" dt="2020-09-21T17:27:10.367" v="3" actId="20577"/>
          <ac:spMkLst>
            <pc:docMk/>
            <pc:sldMk cId="4182240753" sldId="257"/>
            <ac:spMk id="7" creationId="{FA22FC32-FD78-47AA-96DC-E99700AAA485}"/>
          </ac:spMkLst>
        </pc:spChg>
      </pc:sldChg>
    </pc:docChg>
  </pc:docChgLst>
  <pc:docChgLst>
    <pc:chgData name="Karla Raipan" userId="S::kraipan@fundacionoportunidad.cl::d9fa2bbb-3ded-4204-86ee-58d1b8d35913" providerId="AD" clId="Web-{9590C1C1-84CE-BCBE-6080-A87CD4A32B64}"/>
    <pc:docChg chg="modSld">
      <pc:chgData name="Karla Raipan" userId="S::kraipan@fundacionoportunidad.cl::d9fa2bbb-3ded-4204-86ee-58d1b8d35913" providerId="AD" clId="Web-{9590C1C1-84CE-BCBE-6080-A87CD4A32B64}" dt="2020-09-24T13:13:25.193" v="26" actId="1076"/>
      <pc:docMkLst>
        <pc:docMk/>
      </pc:docMkLst>
      <pc:sldChg chg="delSp modSp">
        <pc:chgData name="Karla Raipan" userId="S::kraipan@fundacionoportunidad.cl::d9fa2bbb-3ded-4204-86ee-58d1b8d35913" providerId="AD" clId="Web-{9590C1C1-84CE-BCBE-6080-A87CD4A32B64}" dt="2020-09-24T13:13:25.193" v="26" actId="1076"/>
        <pc:sldMkLst>
          <pc:docMk/>
          <pc:sldMk cId="3492519850" sldId="272"/>
        </pc:sldMkLst>
        <pc:spChg chg="del">
          <ac:chgData name="Karla Raipan" userId="S::kraipan@fundacionoportunidad.cl::d9fa2bbb-3ded-4204-86ee-58d1b8d35913" providerId="AD" clId="Web-{9590C1C1-84CE-BCBE-6080-A87CD4A32B64}" dt="2020-09-24T13:13:10.411" v="2"/>
          <ac:spMkLst>
            <pc:docMk/>
            <pc:sldMk cId="3492519850" sldId="272"/>
            <ac:spMk id="39" creationId="{00000000-0000-0000-0000-000000000000}"/>
          </ac:spMkLst>
        </pc:spChg>
        <pc:spChg chg="del">
          <ac:chgData name="Karla Raipan" userId="S::kraipan@fundacionoportunidad.cl::d9fa2bbb-3ded-4204-86ee-58d1b8d35913" providerId="AD" clId="Web-{9590C1C1-84CE-BCBE-6080-A87CD4A32B64}" dt="2020-09-24T13:13:09.926" v="1"/>
          <ac:spMkLst>
            <pc:docMk/>
            <pc:sldMk cId="3492519850" sldId="272"/>
            <ac:spMk id="40" creationId="{00000000-0000-0000-0000-000000000000}"/>
          </ac:spMkLst>
        </pc:spChg>
        <pc:grpChg chg="mod">
          <ac:chgData name="Karla Raipan" userId="S::kraipan@fundacionoportunidad.cl::d9fa2bbb-3ded-4204-86ee-58d1b8d35913" providerId="AD" clId="Web-{9590C1C1-84CE-BCBE-6080-A87CD4A32B64}" dt="2020-09-24T13:13:24.537" v="3" actId="1076"/>
          <ac:grpSpMkLst>
            <pc:docMk/>
            <pc:sldMk cId="3492519850" sldId="272"/>
            <ac:grpSpMk id="2" creationId="{00000000-0000-0000-0000-000000000000}"/>
          </ac:grpSpMkLst>
        </pc:grpChg>
        <pc:grpChg chg="mod">
          <ac:chgData name="Karla Raipan" userId="S::kraipan@fundacionoportunidad.cl::d9fa2bbb-3ded-4204-86ee-58d1b8d35913" providerId="AD" clId="Web-{9590C1C1-84CE-BCBE-6080-A87CD4A32B64}" dt="2020-09-24T13:13:24.568" v="4" actId="1076"/>
          <ac:grpSpMkLst>
            <pc:docMk/>
            <pc:sldMk cId="3492519850" sldId="272"/>
            <ac:grpSpMk id="5" creationId="{00000000-0000-0000-0000-000000000000}"/>
          </ac:grpSpMkLst>
        </pc:grpChg>
        <pc:grpChg chg="mod">
          <ac:chgData name="Karla Raipan" userId="S::kraipan@fundacionoportunidad.cl::d9fa2bbb-3ded-4204-86ee-58d1b8d35913" providerId="AD" clId="Web-{9590C1C1-84CE-BCBE-6080-A87CD4A32B64}" dt="2020-09-24T13:13:24.599" v="5" actId="1076"/>
          <ac:grpSpMkLst>
            <pc:docMk/>
            <pc:sldMk cId="3492519850" sldId="272"/>
            <ac:grpSpMk id="8" creationId="{00000000-0000-0000-0000-000000000000}"/>
          </ac:grpSpMkLst>
        </pc:grpChg>
        <pc:grpChg chg="mod">
          <ac:chgData name="Karla Raipan" userId="S::kraipan@fundacionoportunidad.cl::d9fa2bbb-3ded-4204-86ee-58d1b8d35913" providerId="AD" clId="Web-{9590C1C1-84CE-BCBE-6080-A87CD4A32B64}" dt="2020-09-24T13:13:24.646" v="6" actId="1076"/>
          <ac:grpSpMkLst>
            <pc:docMk/>
            <pc:sldMk cId="3492519850" sldId="272"/>
            <ac:grpSpMk id="11" creationId="{00000000-0000-0000-0000-000000000000}"/>
          </ac:grpSpMkLst>
        </pc:grpChg>
        <pc:grpChg chg="mod">
          <ac:chgData name="Karla Raipan" userId="S::kraipan@fundacionoportunidad.cl::d9fa2bbb-3ded-4204-86ee-58d1b8d35913" providerId="AD" clId="Web-{9590C1C1-84CE-BCBE-6080-A87CD4A32B64}" dt="2020-09-24T13:13:24.662" v="7" actId="1076"/>
          <ac:grpSpMkLst>
            <pc:docMk/>
            <pc:sldMk cId="3492519850" sldId="272"/>
            <ac:grpSpMk id="14" creationId="{00000000-0000-0000-0000-000000000000}"/>
          </ac:grpSpMkLst>
        </pc:grpChg>
        <pc:grpChg chg="mod">
          <ac:chgData name="Karla Raipan" userId="S::kraipan@fundacionoportunidad.cl::d9fa2bbb-3ded-4204-86ee-58d1b8d35913" providerId="AD" clId="Web-{9590C1C1-84CE-BCBE-6080-A87CD4A32B64}" dt="2020-09-24T13:13:24.708" v="8" actId="1076"/>
          <ac:grpSpMkLst>
            <pc:docMk/>
            <pc:sldMk cId="3492519850" sldId="272"/>
            <ac:grpSpMk id="17" creationId="{00000000-0000-0000-0000-000000000000}"/>
          </ac:grpSpMkLst>
        </pc:grpChg>
        <pc:grpChg chg="mod">
          <ac:chgData name="Karla Raipan" userId="S::kraipan@fundacionoportunidad.cl::d9fa2bbb-3ded-4204-86ee-58d1b8d35913" providerId="AD" clId="Web-{9590C1C1-84CE-BCBE-6080-A87CD4A32B64}" dt="2020-09-24T13:13:24.740" v="9" actId="1076"/>
          <ac:grpSpMkLst>
            <pc:docMk/>
            <pc:sldMk cId="3492519850" sldId="272"/>
            <ac:grpSpMk id="41" creationId="{00000000-0000-0000-0000-000000000000}"/>
          </ac:grpSpMkLst>
        </pc:grpChg>
        <pc:grpChg chg="mod">
          <ac:chgData name="Karla Raipan" userId="S::kraipan@fundacionoportunidad.cl::d9fa2bbb-3ded-4204-86ee-58d1b8d35913" providerId="AD" clId="Web-{9590C1C1-84CE-BCBE-6080-A87CD4A32B64}" dt="2020-09-24T13:13:25.099" v="21" actId="1076"/>
          <ac:grpSpMkLst>
            <pc:docMk/>
            <pc:sldMk cId="3492519850" sldId="272"/>
            <ac:grpSpMk id="44" creationId="{00000000-0000-0000-0000-000000000000}"/>
          </ac:grpSpMkLst>
        </pc:grpChg>
        <pc:grpChg chg="mod">
          <ac:chgData name="Karla Raipan" userId="S::kraipan@fundacionoportunidad.cl::d9fa2bbb-3ded-4204-86ee-58d1b8d35913" providerId="AD" clId="Web-{9590C1C1-84CE-BCBE-6080-A87CD4A32B64}" dt="2020-09-24T13:13:24.771" v="10" actId="1076"/>
          <ac:grpSpMkLst>
            <pc:docMk/>
            <pc:sldMk cId="3492519850" sldId="272"/>
            <ac:grpSpMk id="47" creationId="{00000000-0000-0000-0000-000000000000}"/>
          </ac:grpSpMkLst>
        </pc:grpChg>
        <pc:grpChg chg="mod">
          <ac:chgData name="Karla Raipan" userId="S::kraipan@fundacionoportunidad.cl::d9fa2bbb-3ded-4204-86ee-58d1b8d35913" providerId="AD" clId="Web-{9590C1C1-84CE-BCBE-6080-A87CD4A32B64}" dt="2020-09-24T13:13:24.802" v="11" actId="1076"/>
          <ac:grpSpMkLst>
            <pc:docMk/>
            <pc:sldMk cId="3492519850" sldId="272"/>
            <ac:grpSpMk id="50" creationId="{00000000-0000-0000-0000-000000000000}"/>
          </ac:grpSpMkLst>
        </pc:grpChg>
        <pc:grpChg chg="mod">
          <ac:chgData name="Karla Raipan" userId="S::kraipan@fundacionoportunidad.cl::d9fa2bbb-3ded-4204-86ee-58d1b8d35913" providerId="AD" clId="Web-{9590C1C1-84CE-BCBE-6080-A87CD4A32B64}" dt="2020-09-24T13:13:25.115" v="22" actId="1076"/>
          <ac:grpSpMkLst>
            <pc:docMk/>
            <pc:sldMk cId="3492519850" sldId="272"/>
            <ac:grpSpMk id="53" creationId="{00000000-0000-0000-0000-000000000000}"/>
          </ac:grpSpMkLst>
        </pc:grpChg>
        <pc:grpChg chg="mod">
          <ac:chgData name="Karla Raipan" userId="S::kraipan@fundacionoportunidad.cl::d9fa2bbb-3ded-4204-86ee-58d1b8d35913" providerId="AD" clId="Web-{9590C1C1-84CE-BCBE-6080-A87CD4A32B64}" dt="2020-09-24T13:13:24.818" v="12" actId="1076"/>
          <ac:grpSpMkLst>
            <pc:docMk/>
            <pc:sldMk cId="3492519850" sldId="272"/>
            <ac:grpSpMk id="56" creationId="{00000000-0000-0000-0000-000000000000}"/>
          </ac:grpSpMkLst>
        </pc:grpChg>
        <pc:grpChg chg="mod">
          <ac:chgData name="Karla Raipan" userId="S::kraipan@fundacionoportunidad.cl::d9fa2bbb-3ded-4204-86ee-58d1b8d35913" providerId="AD" clId="Web-{9590C1C1-84CE-BCBE-6080-A87CD4A32B64}" dt="2020-09-24T13:13:25.130" v="23" actId="1076"/>
          <ac:grpSpMkLst>
            <pc:docMk/>
            <pc:sldMk cId="3492519850" sldId="272"/>
            <ac:grpSpMk id="59" creationId="{00000000-0000-0000-0000-000000000000}"/>
          </ac:grpSpMkLst>
        </pc:grpChg>
        <pc:grpChg chg="mod">
          <ac:chgData name="Karla Raipan" userId="S::kraipan@fundacionoportunidad.cl::d9fa2bbb-3ded-4204-86ee-58d1b8d35913" providerId="AD" clId="Web-{9590C1C1-84CE-BCBE-6080-A87CD4A32B64}" dt="2020-09-24T13:13:25.146" v="24" actId="1076"/>
          <ac:grpSpMkLst>
            <pc:docMk/>
            <pc:sldMk cId="3492519850" sldId="272"/>
            <ac:grpSpMk id="62" creationId="{00000000-0000-0000-0000-000000000000}"/>
          </ac:grpSpMkLst>
        </pc:grpChg>
        <pc:grpChg chg="mod">
          <ac:chgData name="Karla Raipan" userId="S::kraipan@fundacionoportunidad.cl::d9fa2bbb-3ded-4204-86ee-58d1b8d35913" providerId="AD" clId="Web-{9590C1C1-84CE-BCBE-6080-A87CD4A32B64}" dt="2020-09-24T13:13:24.849" v="13" actId="1076"/>
          <ac:grpSpMkLst>
            <pc:docMk/>
            <pc:sldMk cId="3492519850" sldId="272"/>
            <ac:grpSpMk id="65" creationId="{00000000-0000-0000-0000-000000000000}"/>
          </ac:grpSpMkLst>
        </pc:grpChg>
        <pc:grpChg chg="mod">
          <ac:chgData name="Karla Raipan" userId="S::kraipan@fundacionoportunidad.cl::d9fa2bbb-3ded-4204-86ee-58d1b8d35913" providerId="AD" clId="Web-{9590C1C1-84CE-BCBE-6080-A87CD4A32B64}" dt="2020-09-24T13:13:25.162" v="25" actId="1076"/>
          <ac:grpSpMkLst>
            <pc:docMk/>
            <pc:sldMk cId="3492519850" sldId="272"/>
            <ac:grpSpMk id="68" creationId="{00000000-0000-0000-0000-000000000000}"/>
          </ac:grpSpMkLst>
        </pc:grpChg>
        <pc:grpChg chg="mod">
          <ac:chgData name="Karla Raipan" userId="S::kraipan@fundacionoportunidad.cl::d9fa2bbb-3ded-4204-86ee-58d1b8d35913" providerId="AD" clId="Web-{9590C1C1-84CE-BCBE-6080-A87CD4A32B64}" dt="2020-09-24T13:13:25.193" v="26" actId="1076"/>
          <ac:grpSpMkLst>
            <pc:docMk/>
            <pc:sldMk cId="3492519850" sldId="272"/>
            <ac:grpSpMk id="71" creationId="{00000000-0000-0000-0000-000000000000}"/>
          </ac:grpSpMkLst>
        </pc:grpChg>
        <pc:grpChg chg="mod">
          <ac:chgData name="Karla Raipan" userId="S::kraipan@fundacionoportunidad.cl::d9fa2bbb-3ded-4204-86ee-58d1b8d35913" providerId="AD" clId="Web-{9590C1C1-84CE-BCBE-6080-A87CD4A32B64}" dt="2020-09-24T13:13:24.896" v="14" actId="1076"/>
          <ac:grpSpMkLst>
            <pc:docMk/>
            <pc:sldMk cId="3492519850" sldId="272"/>
            <ac:grpSpMk id="74" creationId="{00000000-0000-0000-0000-000000000000}"/>
          </ac:grpSpMkLst>
        </pc:grpChg>
        <pc:grpChg chg="mod">
          <ac:chgData name="Karla Raipan" userId="S::kraipan@fundacionoportunidad.cl::d9fa2bbb-3ded-4204-86ee-58d1b8d35913" providerId="AD" clId="Web-{9590C1C1-84CE-BCBE-6080-A87CD4A32B64}" dt="2020-09-24T13:13:24.927" v="15" actId="1076"/>
          <ac:grpSpMkLst>
            <pc:docMk/>
            <pc:sldMk cId="3492519850" sldId="272"/>
            <ac:grpSpMk id="80" creationId="{00000000-0000-0000-0000-000000000000}"/>
          </ac:grpSpMkLst>
        </pc:grpChg>
        <pc:grpChg chg="mod">
          <ac:chgData name="Karla Raipan" userId="S::kraipan@fundacionoportunidad.cl::d9fa2bbb-3ded-4204-86ee-58d1b8d35913" providerId="AD" clId="Web-{9590C1C1-84CE-BCBE-6080-A87CD4A32B64}" dt="2020-09-24T13:13:24.958" v="16" actId="1076"/>
          <ac:grpSpMkLst>
            <pc:docMk/>
            <pc:sldMk cId="3492519850" sldId="272"/>
            <ac:grpSpMk id="82" creationId="{00000000-0000-0000-0000-000000000000}"/>
          </ac:grpSpMkLst>
        </pc:grpChg>
        <pc:grpChg chg="mod">
          <ac:chgData name="Karla Raipan" userId="S::kraipan@fundacionoportunidad.cl::d9fa2bbb-3ded-4204-86ee-58d1b8d35913" providerId="AD" clId="Web-{9590C1C1-84CE-BCBE-6080-A87CD4A32B64}" dt="2020-09-24T13:13:24.974" v="17" actId="1076"/>
          <ac:grpSpMkLst>
            <pc:docMk/>
            <pc:sldMk cId="3492519850" sldId="272"/>
            <ac:grpSpMk id="84" creationId="{00000000-0000-0000-0000-000000000000}"/>
          </ac:grpSpMkLst>
        </pc:grpChg>
        <pc:grpChg chg="mod">
          <ac:chgData name="Karla Raipan" userId="S::kraipan@fundacionoportunidad.cl::d9fa2bbb-3ded-4204-86ee-58d1b8d35913" providerId="AD" clId="Web-{9590C1C1-84CE-BCBE-6080-A87CD4A32B64}" dt="2020-09-24T13:13:25.005" v="18" actId="1076"/>
          <ac:grpSpMkLst>
            <pc:docMk/>
            <pc:sldMk cId="3492519850" sldId="272"/>
            <ac:grpSpMk id="86" creationId="{00000000-0000-0000-0000-000000000000}"/>
          </ac:grpSpMkLst>
        </pc:grpChg>
        <pc:grpChg chg="mod">
          <ac:chgData name="Karla Raipan" userId="S::kraipan@fundacionoportunidad.cl::d9fa2bbb-3ded-4204-86ee-58d1b8d35913" providerId="AD" clId="Web-{9590C1C1-84CE-BCBE-6080-A87CD4A32B64}" dt="2020-09-24T13:13:25.052" v="19" actId="1076"/>
          <ac:grpSpMkLst>
            <pc:docMk/>
            <pc:sldMk cId="3492519850" sldId="272"/>
            <ac:grpSpMk id="88" creationId="{00000000-0000-0000-0000-000000000000}"/>
          </ac:grpSpMkLst>
        </pc:grpChg>
        <pc:grpChg chg="mod">
          <ac:chgData name="Karla Raipan" userId="S::kraipan@fundacionoportunidad.cl::d9fa2bbb-3ded-4204-86ee-58d1b8d35913" providerId="AD" clId="Web-{9590C1C1-84CE-BCBE-6080-A87CD4A32B64}" dt="2020-09-24T13:13:25.083" v="20" actId="1076"/>
          <ac:grpSpMkLst>
            <pc:docMk/>
            <pc:sldMk cId="3492519850" sldId="272"/>
            <ac:grpSpMk id="90" creationId="{00000000-0000-0000-0000-000000000000}"/>
          </ac:grpSpMkLst>
        </pc:grpChg>
        <pc:picChg chg="del">
          <ac:chgData name="Karla Raipan" userId="S::kraipan@fundacionoportunidad.cl::d9fa2bbb-3ded-4204-86ee-58d1b8d35913" providerId="AD" clId="Web-{9590C1C1-84CE-BCBE-6080-A87CD4A32B64}" dt="2020-09-24T13:13:08.692" v="0"/>
          <ac:picMkLst>
            <pc:docMk/>
            <pc:sldMk cId="3492519850" sldId="272"/>
            <ac:picMk id="38" creationId="{00000000-0000-0000-0000-000000000000}"/>
          </ac:picMkLst>
        </pc:picChg>
      </pc:sldChg>
    </pc:docChg>
  </pc:docChgLst>
  <pc:docChgLst>
    <pc:chgData name="Fernanda Herrera" userId="4f7c59ee-7b94-4650-978a-948ec57c421a" providerId="ADAL" clId="{2C937690-2756-4C2B-B23C-EE279449153A}"/>
    <pc:docChg chg="modSld">
      <pc:chgData name="Fernanda Herrera" userId="4f7c59ee-7b94-4650-978a-948ec57c421a" providerId="ADAL" clId="{2C937690-2756-4C2B-B23C-EE279449153A}" dt="2020-09-23T21:38:10.401" v="0" actId="207"/>
      <pc:docMkLst>
        <pc:docMk/>
      </pc:docMkLst>
      <pc:sldChg chg="modSp mod">
        <pc:chgData name="Fernanda Herrera" userId="4f7c59ee-7b94-4650-978a-948ec57c421a" providerId="ADAL" clId="{2C937690-2756-4C2B-B23C-EE279449153A}" dt="2020-09-23T21:38:10.401" v="0" actId="207"/>
        <pc:sldMkLst>
          <pc:docMk/>
          <pc:sldMk cId="163878907" sldId="319"/>
        </pc:sldMkLst>
        <pc:spChg chg="mod">
          <ac:chgData name="Fernanda Herrera" userId="4f7c59ee-7b94-4650-978a-948ec57c421a" providerId="ADAL" clId="{2C937690-2756-4C2B-B23C-EE279449153A}" dt="2020-09-23T21:38:10.401" v="0" actId="207"/>
          <ac:spMkLst>
            <pc:docMk/>
            <pc:sldMk cId="163878907" sldId="319"/>
            <ac:spMk id="3" creationId="{47CB0EDA-CA80-45C7-A2C9-2821AE20BBC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90F9A9-001E-4F91-9E18-DB93912D5A1E}" type="datetimeFigureOut">
              <a:rPr lang="es-CL" smtClean="0"/>
              <a:t>24-09-2020</a:t>
            </a:fld>
            <a:endParaRPr lang="es-C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BD2B89-78FE-4173-9320-3E63C33C68BE}" type="slidenum">
              <a:rPr lang="es-CL" smtClean="0"/>
              <a:t>‹Nº›</a:t>
            </a:fld>
            <a:endParaRPr lang="es-CL"/>
          </a:p>
        </p:txBody>
      </p:sp>
    </p:spTree>
    <p:extLst>
      <p:ext uri="{BB962C8B-B14F-4D97-AF65-F5344CB8AC3E}">
        <p14:creationId xmlns:p14="http://schemas.microsoft.com/office/powerpoint/2010/main" val="638454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5.xml"/><Relationship Id="rId6" Type="http://schemas.openxmlformats.org/officeDocument/2006/relationships/image" Target="../media/image13.svg"/><Relationship Id="rId5" Type="http://schemas.openxmlformats.org/officeDocument/2006/relationships/image" Target="../media/image7.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9.pn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5.xml"/><Relationship Id="rId6" Type="http://schemas.openxmlformats.org/officeDocument/2006/relationships/image" Target="../media/image5.svg"/><Relationship Id="rId5" Type="http://schemas.openxmlformats.org/officeDocument/2006/relationships/image" Target="../media/image3.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PT">
    <p:spTree>
      <p:nvGrpSpPr>
        <p:cNvPr id="1" name=""/>
        <p:cNvGrpSpPr/>
        <p:nvPr/>
      </p:nvGrpSpPr>
      <p:grpSpPr>
        <a:xfrm>
          <a:off x="0" y="0"/>
          <a:ext cx="0" cy="0"/>
          <a:chOff x="0" y="0"/>
          <a:chExt cx="0" cy="0"/>
        </a:xfrm>
      </p:grpSpPr>
      <p:sp>
        <p:nvSpPr>
          <p:cNvPr id="4" name="Marcador de posición de imagen 3">
            <a:extLst>
              <a:ext uri="{FF2B5EF4-FFF2-40B4-BE49-F238E27FC236}">
                <a16:creationId xmlns:a16="http://schemas.microsoft.com/office/drawing/2014/main" id="{AACA4436-2718-43E8-A551-6724606456E1}"/>
              </a:ext>
            </a:extLst>
          </p:cNvPr>
          <p:cNvSpPr>
            <a:spLocks noGrp="1"/>
          </p:cNvSpPr>
          <p:nvPr>
            <p:ph type="pic" sz="quarter" idx="10"/>
          </p:nvPr>
        </p:nvSpPr>
        <p:spPr>
          <a:xfrm>
            <a:off x="0" y="0"/>
            <a:ext cx="12192000" cy="4637314"/>
          </a:xfrm>
          <a:prstGeom prst="rect">
            <a:avLst/>
          </a:prstGeom>
        </p:spPr>
        <p:txBody>
          <a:bodyPr/>
          <a:lstStyle>
            <a:lvl1pPr marL="0" indent="0" algn="ctr">
              <a:buNone/>
              <a:defRPr sz="1600">
                <a:solidFill>
                  <a:schemeClr val="bg2">
                    <a:lumMod val="50000"/>
                  </a:schemeClr>
                </a:solidFill>
              </a:defRPr>
            </a:lvl1pPr>
          </a:lstStyle>
          <a:p>
            <a:endParaRPr lang="es-CL" dirty="0"/>
          </a:p>
          <a:p>
            <a:endParaRPr lang="es-CL" dirty="0"/>
          </a:p>
          <a:p>
            <a:r>
              <a:rPr lang="es-CL" dirty="0"/>
              <a:t>Esta en la portada del PPT.</a:t>
            </a:r>
          </a:p>
          <a:p>
            <a:r>
              <a:rPr lang="es-CL" dirty="0"/>
              <a:t>Acá insertar una imagen oficial de la Fundación (niños felices) con el ícono de abajo</a:t>
            </a:r>
          </a:p>
        </p:txBody>
      </p:sp>
      <p:sp>
        <p:nvSpPr>
          <p:cNvPr id="7" name="Rectángulo 6">
            <a:extLst>
              <a:ext uri="{FF2B5EF4-FFF2-40B4-BE49-F238E27FC236}">
                <a16:creationId xmlns:a16="http://schemas.microsoft.com/office/drawing/2014/main" id="{B3CEF090-11ED-4499-B913-F9C68475F6D1}"/>
              </a:ext>
            </a:extLst>
          </p:cNvPr>
          <p:cNvSpPr/>
          <p:nvPr userDrawn="1"/>
        </p:nvSpPr>
        <p:spPr>
          <a:xfrm>
            <a:off x="0" y="4637314"/>
            <a:ext cx="12192000" cy="115252"/>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Marcador de texto 10">
            <a:extLst>
              <a:ext uri="{FF2B5EF4-FFF2-40B4-BE49-F238E27FC236}">
                <a16:creationId xmlns:a16="http://schemas.microsoft.com/office/drawing/2014/main" id="{F5AC78C2-59BC-4834-BDBE-A1B09642B6B8}"/>
              </a:ext>
            </a:extLst>
          </p:cNvPr>
          <p:cNvSpPr>
            <a:spLocks noGrp="1"/>
          </p:cNvSpPr>
          <p:nvPr>
            <p:ph type="body" sz="quarter" idx="11" hasCustomPrompt="1"/>
          </p:nvPr>
        </p:nvSpPr>
        <p:spPr>
          <a:xfrm>
            <a:off x="223837" y="5694403"/>
            <a:ext cx="11744324" cy="401638"/>
          </a:xfrm>
          <a:prstGeom prst="rect">
            <a:avLst/>
          </a:prstGeom>
        </p:spPr>
        <p:txBody>
          <a:bodyPr/>
          <a:lstStyle>
            <a:lvl1pPr marL="0" indent="0">
              <a:buNone/>
              <a:defRPr sz="1600" b="1">
                <a:solidFill>
                  <a:schemeClr val="bg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s-ES" dirty="0"/>
              <a:t>Nombre expositor(a) 1  |  Nombre Expositor(a) 2  |  Nombre Expositor(a) 3</a:t>
            </a:r>
          </a:p>
        </p:txBody>
      </p:sp>
      <p:sp>
        <p:nvSpPr>
          <p:cNvPr id="13" name="Marcador de texto 12">
            <a:extLst>
              <a:ext uri="{FF2B5EF4-FFF2-40B4-BE49-F238E27FC236}">
                <a16:creationId xmlns:a16="http://schemas.microsoft.com/office/drawing/2014/main" id="{A8921478-3991-4EF8-ABA8-27AFA570C948}"/>
              </a:ext>
            </a:extLst>
          </p:cNvPr>
          <p:cNvSpPr>
            <a:spLocks noGrp="1"/>
          </p:cNvSpPr>
          <p:nvPr>
            <p:ph type="body" sz="quarter" idx="12" hasCustomPrompt="1"/>
          </p:nvPr>
        </p:nvSpPr>
        <p:spPr>
          <a:xfrm>
            <a:off x="223838" y="6436477"/>
            <a:ext cx="2020598" cy="255270"/>
          </a:xfrm>
          <a:prstGeom prst="rect">
            <a:avLst/>
          </a:prstGeom>
        </p:spPr>
        <p:txBody>
          <a:bodyPr/>
          <a:lstStyle>
            <a:lvl1pPr marL="0" indent="0">
              <a:buNone/>
              <a:defRPr sz="1400">
                <a:solidFill>
                  <a:schemeClr val="accent3"/>
                </a:solidFill>
              </a:defRPr>
            </a:lvl1pPr>
          </a:lstStyle>
          <a:p>
            <a:pPr lvl="0"/>
            <a:r>
              <a:rPr lang="es-ES" dirty="0"/>
              <a:t>1 de enero de 2019</a:t>
            </a:r>
            <a:endParaRPr lang="es-CL" dirty="0"/>
          </a:p>
        </p:txBody>
      </p:sp>
      <p:sp>
        <p:nvSpPr>
          <p:cNvPr id="24" name="Marcador de texto 23">
            <a:extLst>
              <a:ext uri="{FF2B5EF4-FFF2-40B4-BE49-F238E27FC236}">
                <a16:creationId xmlns:a16="http://schemas.microsoft.com/office/drawing/2014/main" id="{FCFEF61F-6342-41D6-85B5-C8B1E1DF5D34}"/>
              </a:ext>
            </a:extLst>
          </p:cNvPr>
          <p:cNvSpPr>
            <a:spLocks noGrp="1"/>
          </p:cNvSpPr>
          <p:nvPr>
            <p:ph type="body" sz="quarter" idx="13" hasCustomPrompt="1"/>
          </p:nvPr>
        </p:nvSpPr>
        <p:spPr>
          <a:xfrm>
            <a:off x="223836" y="5054430"/>
            <a:ext cx="11744325" cy="519963"/>
          </a:xfrm>
          <a:prstGeom prst="rect">
            <a:avLst/>
          </a:prstGeom>
        </p:spPr>
        <p:txBody>
          <a:bodyPr/>
          <a:lstStyle>
            <a:lvl1pPr marL="0" indent="0">
              <a:buNone/>
              <a:defRPr>
                <a:latin typeface="+mj-lt"/>
              </a:defRPr>
            </a:lvl1pPr>
          </a:lstStyle>
          <a:p>
            <a:pPr lvl="0"/>
            <a:r>
              <a:rPr lang="es-ES" dirty="0"/>
              <a:t>Aquí va el título de la presentación (máximo 1 línea)</a:t>
            </a:r>
            <a:endParaRPr lang="es-CL" dirty="0"/>
          </a:p>
        </p:txBody>
      </p:sp>
      <p:sp>
        <p:nvSpPr>
          <p:cNvPr id="3" name="Marcador de texto 2">
            <a:extLst>
              <a:ext uri="{FF2B5EF4-FFF2-40B4-BE49-F238E27FC236}">
                <a16:creationId xmlns:a16="http://schemas.microsoft.com/office/drawing/2014/main" id="{76841FD3-F635-4937-A1A1-CDE4727F1893}"/>
              </a:ext>
            </a:extLst>
          </p:cNvPr>
          <p:cNvSpPr>
            <a:spLocks noGrp="1"/>
          </p:cNvSpPr>
          <p:nvPr>
            <p:ph type="body" sz="quarter" idx="14" hasCustomPrompt="1"/>
          </p:nvPr>
        </p:nvSpPr>
        <p:spPr>
          <a:xfrm>
            <a:off x="8927870" y="6436476"/>
            <a:ext cx="3117271" cy="255270"/>
          </a:xfrm>
          <a:prstGeom prst="rect">
            <a:avLst/>
          </a:prstGeom>
        </p:spPr>
        <p:txBody>
          <a:bodyPr/>
          <a:lstStyle>
            <a:lvl1pPr marL="0" indent="0" algn="r">
              <a:buNone/>
              <a:defRPr sz="1400" b="1">
                <a:solidFill>
                  <a:schemeClr val="accent3"/>
                </a:solidFill>
              </a:defRPr>
            </a:lvl1pPr>
          </a:lstStyle>
          <a:p>
            <a:pPr lvl="0"/>
            <a:r>
              <a:rPr lang="es-CL" sz="1400" b="1" dirty="0"/>
              <a:t>Fundación Educacional Oportunidad</a:t>
            </a:r>
            <a:endParaRPr lang="es-CL" dirty="0"/>
          </a:p>
        </p:txBody>
      </p:sp>
      <p:cxnSp>
        <p:nvCxnSpPr>
          <p:cNvPr id="8" name="Conector recto 7">
            <a:extLst>
              <a:ext uri="{FF2B5EF4-FFF2-40B4-BE49-F238E27FC236}">
                <a16:creationId xmlns:a16="http://schemas.microsoft.com/office/drawing/2014/main" id="{50555A20-93C9-49E0-BAFD-C1D5D91A7A92}"/>
              </a:ext>
            </a:extLst>
          </p:cNvPr>
          <p:cNvCxnSpPr>
            <a:cxnSpLocks/>
          </p:cNvCxnSpPr>
          <p:nvPr userDrawn="1"/>
        </p:nvCxnSpPr>
        <p:spPr>
          <a:xfrm>
            <a:off x="217862" y="6256598"/>
            <a:ext cx="11756275" cy="0"/>
          </a:xfrm>
          <a:prstGeom prst="line">
            <a:avLst/>
          </a:prstGeom>
          <a:ln w="12700"/>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447454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7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ortadilla (cambio de temática)">
    <p:spTree>
      <p:nvGrpSpPr>
        <p:cNvPr id="1" name=""/>
        <p:cNvGrpSpPr/>
        <p:nvPr/>
      </p:nvGrpSpPr>
      <p:grpSpPr>
        <a:xfrm>
          <a:off x="0" y="0"/>
          <a:ext cx="0" cy="0"/>
          <a:chOff x="0" y="0"/>
          <a:chExt cx="0" cy="0"/>
        </a:xfrm>
      </p:grpSpPr>
      <p:sp>
        <p:nvSpPr>
          <p:cNvPr id="8" name="Marcador de posición de imagen 7">
            <a:extLst>
              <a:ext uri="{FF2B5EF4-FFF2-40B4-BE49-F238E27FC236}">
                <a16:creationId xmlns:a16="http://schemas.microsoft.com/office/drawing/2014/main" id="{AAEDDBD6-2CC3-4DC5-BCF9-135C1850971F}"/>
              </a:ext>
            </a:extLst>
          </p:cNvPr>
          <p:cNvSpPr>
            <a:spLocks noGrp="1"/>
          </p:cNvSpPr>
          <p:nvPr>
            <p:ph type="pic" sz="quarter" idx="10"/>
          </p:nvPr>
        </p:nvSpPr>
        <p:spPr>
          <a:xfrm>
            <a:off x="0" y="0"/>
            <a:ext cx="12192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endParaRPr lang="es-CL" dirty="0"/>
          </a:p>
          <a:p>
            <a:r>
              <a:rPr lang="es-CL" dirty="0"/>
              <a:t>Esta es una portadilla. Acá agregar una foto a pantalla completa.</a:t>
            </a:r>
          </a:p>
        </p:txBody>
      </p:sp>
      <p:sp>
        <p:nvSpPr>
          <p:cNvPr id="10" name="Marcador de texto 9">
            <a:extLst>
              <a:ext uri="{FF2B5EF4-FFF2-40B4-BE49-F238E27FC236}">
                <a16:creationId xmlns:a16="http://schemas.microsoft.com/office/drawing/2014/main" id="{01C3C613-AD89-49B9-BE15-5274E6086EC2}"/>
              </a:ext>
            </a:extLst>
          </p:cNvPr>
          <p:cNvSpPr>
            <a:spLocks noGrp="1"/>
          </p:cNvSpPr>
          <p:nvPr>
            <p:ph type="body" sz="quarter" idx="11" hasCustomPrompt="1"/>
          </p:nvPr>
        </p:nvSpPr>
        <p:spPr>
          <a:xfrm>
            <a:off x="0" y="5428380"/>
            <a:ext cx="12192000" cy="1446245"/>
          </a:xfrm>
          <a:prstGeom prst="rect">
            <a:avLst/>
          </a:prstGeom>
          <a:solidFill>
            <a:schemeClr val="bg1">
              <a:alpha val="80000"/>
            </a:schemeClr>
          </a:solidFill>
          <a:ln>
            <a:noFill/>
          </a:ln>
        </p:spPr>
        <p:txBody>
          <a:bodyPr anchor="ctr"/>
          <a:lstStyle>
            <a:lvl1pPr marL="0" indent="0" algn="ctr">
              <a:buNone/>
              <a:defRPr b="1">
                <a:latin typeface="+mj-lt"/>
              </a:defRPr>
            </a:lvl1pPr>
          </a:lstStyle>
          <a:p>
            <a:pPr lvl="0"/>
            <a:r>
              <a:rPr lang="es-ES" dirty="0"/>
              <a:t>Acá escribir el título de la temática que comienza (1 línea ojalá)</a:t>
            </a:r>
          </a:p>
        </p:txBody>
      </p:sp>
    </p:spTree>
    <p:extLst>
      <p:ext uri="{BB962C8B-B14F-4D97-AF65-F5344CB8AC3E}">
        <p14:creationId xmlns:p14="http://schemas.microsoft.com/office/powerpoint/2010/main" val="1825767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to IZQUIERDA + párraf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371653" y="655244"/>
            <a:ext cx="5601003" cy="848525"/>
          </a:xfrm>
          <a:prstGeom prst="rect">
            <a:avLst/>
          </a:prstGeom>
        </p:spPr>
        <p:txBody>
          <a:bodyPr anchor="b">
            <a:noAutofit/>
          </a:bodyPr>
          <a:lstStyle>
            <a:lvl1pPr algn="l">
              <a:defRPr sz="2800"/>
            </a:lvl1pPr>
          </a:lstStyle>
          <a:p>
            <a:r>
              <a:rPr lang="es-ES" dirty="0"/>
              <a:t>Aquí va el título </a:t>
            </a:r>
            <a:br>
              <a:rPr lang="es-ES" dirty="0"/>
            </a:br>
            <a:r>
              <a:rPr lang="es-ES" dirty="0"/>
              <a:t>(máximo 2 líneas)</a:t>
            </a:r>
            <a:endParaRPr lang="en-US" dirty="0"/>
          </a:p>
        </p:txBody>
      </p:sp>
      <p:sp>
        <p:nvSpPr>
          <p:cNvPr id="3" name="Subtitle 2"/>
          <p:cNvSpPr>
            <a:spLocks noGrp="1"/>
          </p:cNvSpPr>
          <p:nvPr>
            <p:ph type="subTitle" idx="1" hasCustomPrompt="1"/>
          </p:nvPr>
        </p:nvSpPr>
        <p:spPr>
          <a:xfrm>
            <a:off x="6371654" y="2003367"/>
            <a:ext cx="5601003" cy="4596938"/>
          </a:xfrm>
          <a:prstGeom prst="rect">
            <a:avLst/>
          </a:prstGeom>
        </p:spPr>
        <p:txBody>
          <a:bodyPr>
            <a:normAutofit/>
          </a:bodyPr>
          <a:lstStyle>
            <a:lvl1pPr marL="0" indent="0" algn="l">
              <a:lnSpc>
                <a:spcPct val="100000"/>
              </a:lnSpc>
              <a:buNone/>
              <a:defRPr sz="20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Aquí va texto en forma de párrafo (siempre intentar que sea lo más corto posible y en párrafos pequeños).</a:t>
            </a:r>
            <a:endParaRPr lang="en-US" dirty="0"/>
          </a:p>
        </p:txBody>
      </p:sp>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6522098" y="1614196"/>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173650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guide id="2" orient="horz" pos="132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to + punte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371653" y="655244"/>
            <a:ext cx="5601003" cy="848525"/>
          </a:xfrm>
          <a:prstGeom prst="rect">
            <a:avLst/>
          </a:prstGeom>
        </p:spPr>
        <p:txBody>
          <a:bodyPr anchor="b">
            <a:noAutofit/>
          </a:bodyPr>
          <a:lstStyle>
            <a:lvl1pPr algn="l">
              <a:defRPr sz="2800">
                <a:solidFill>
                  <a:schemeClr val="tx1"/>
                </a:solidFill>
              </a:defRPr>
            </a:lvl1pPr>
          </a:lstStyle>
          <a:p>
            <a:r>
              <a:rPr lang="es-ES" dirty="0"/>
              <a:t>Aquí va el título </a:t>
            </a:r>
            <a:br>
              <a:rPr lang="es-ES" dirty="0"/>
            </a:br>
            <a:r>
              <a:rPr lang="es-ES" dirty="0"/>
              <a:t>(máximo 2 líneas)</a:t>
            </a:r>
            <a:endParaRPr lang="en-US" dirty="0"/>
          </a:p>
        </p:txBody>
      </p:sp>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6522098" y="1614196"/>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Marcador de texto 4">
            <a:extLst>
              <a:ext uri="{FF2B5EF4-FFF2-40B4-BE49-F238E27FC236}">
                <a16:creationId xmlns:a16="http://schemas.microsoft.com/office/drawing/2014/main" id="{8DFFB4EB-FE28-46A3-9B38-89CBD05FC389}"/>
              </a:ext>
            </a:extLst>
          </p:cNvPr>
          <p:cNvSpPr>
            <a:spLocks noGrp="1"/>
          </p:cNvSpPr>
          <p:nvPr>
            <p:ph type="body" sz="quarter" idx="15" hasCustomPrompt="1"/>
          </p:nvPr>
        </p:nvSpPr>
        <p:spPr>
          <a:xfrm>
            <a:off x="6371653" y="2029834"/>
            <a:ext cx="5600700" cy="4620348"/>
          </a:xfrm>
          <a:prstGeom prst="rect">
            <a:avLst/>
          </a:prstGeom>
        </p:spPr>
        <p:txBody>
          <a:bodyPr/>
          <a:lstStyle>
            <a:lvl1pPr>
              <a:buClr>
                <a:schemeClr val="tx1"/>
              </a:buClr>
              <a:defRPr sz="2000">
                <a:solidFill>
                  <a:schemeClr val="bg2">
                    <a:lumMod val="50000"/>
                  </a:schemeClr>
                </a:solidFill>
              </a:defRPr>
            </a:lvl1pPr>
            <a:lvl2pPr>
              <a:buClr>
                <a:schemeClr val="tx1"/>
              </a:buClr>
              <a:defRPr sz="2000">
                <a:solidFill>
                  <a:schemeClr val="bg2">
                    <a:lumMod val="50000"/>
                  </a:schemeClr>
                </a:solidFill>
              </a:defRPr>
            </a:lvl2pPr>
            <a:lvl3pPr>
              <a:buClr>
                <a:schemeClr val="tx1"/>
              </a:buClr>
              <a:defRPr sz="2000">
                <a:solidFill>
                  <a:schemeClr val="bg2">
                    <a:lumMod val="50000"/>
                  </a:schemeClr>
                </a:solidFill>
              </a:defRPr>
            </a:lvl3pPr>
            <a:lvl4pPr>
              <a:buClr>
                <a:schemeClr val="tx1"/>
              </a:buClr>
              <a:defRPr sz="2000">
                <a:solidFill>
                  <a:schemeClr val="bg2">
                    <a:lumMod val="50000"/>
                  </a:schemeClr>
                </a:solidFill>
              </a:defRPr>
            </a:lvl4pPr>
            <a:lvl5pPr>
              <a:buClr>
                <a:schemeClr val="tx1"/>
              </a:buClr>
              <a:defRPr sz="2000">
                <a:solidFill>
                  <a:schemeClr val="bg2">
                    <a:lumMod val="50000"/>
                  </a:schemeClr>
                </a:solidFill>
              </a:defRPr>
            </a:lvl5pPr>
          </a:lstStyle>
          <a:p>
            <a:pPr lvl="0"/>
            <a:r>
              <a:rPr lang="es-ES" dirty="0"/>
              <a:t>Esta diapositiva es para punteos de texto.</a:t>
            </a:r>
          </a:p>
          <a:p>
            <a:pPr lvl="0"/>
            <a:r>
              <a:rPr lang="es-ES" dirty="0"/>
              <a:t>Abajo hay una opción para diferentes niveles de punteo</a:t>
            </a:r>
          </a:p>
          <a:p>
            <a:pPr lvl="0"/>
            <a:endParaRPr lang="es-ES" dirty="0"/>
          </a:p>
          <a:p>
            <a:pPr lvl="0"/>
            <a:endParaRPr lang="es-ES" dirty="0"/>
          </a:p>
        </p:txBody>
      </p:sp>
    </p:spTree>
    <p:extLst>
      <p:ext uri="{BB962C8B-B14F-4D97-AF65-F5344CB8AC3E}">
        <p14:creationId xmlns:p14="http://schemas.microsoft.com/office/powerpoint/2010/main" val="3538210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o destacado - Celeste">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05BF0DDF-1A06-4AFA-AAEB-6FDB7118B7A9}"/>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 name="Title 1"/>
          <p:cNvSpPr>
            <a:spLocks noGrp="1"/>
          </p:cNvSpPr>
          <p:nvPr>
            <p:ph type="title" hasCustomPrompt="1"/>
          </p:nvPr>
        </p:nvSpPr>
        <p:spPr>
          <a:xfrm>
            <a:off x="838199" y="2793986"/>
            <a:ext cx="10516985" cy="1230918"/>
          </a:xfrm>
          <a:prstGeom prst="rect">
            <a:avLst/>
          </a:prstGeom>
        </p:spPr>
        <p:txBody>
          <a:bodyPr/>
          <a:lstStyle>
            <a:lvl1pPr algn="ctr">
              <a:defRPr>
                <a:solidFill>
                  <a:schemeClr val="bg1"/>
                </a:solidFill>
              </a:defRPr>
            </a:lvl1pPr>
          </a:lstStyle>
          <a:p>
            <a:r>
              <a:rPr lang="es-ES" dirty="0"/>
              <a:t>Esta diapositiva es para destacar una cita, frase o cifra importante.</a:t>
            </a:r>
            <a:endParaRPr lang="en-US" dirty="0"/>
          </a:p>
        </p:txBody>
      </p:sp>
      <p:pic>
        <p:nvPicPr>
          <p:cNvPr id="8" name="Imagen 7">
            <a:extLst>
              <a:ext uri="{FF2B5EF4-FFF2-40B4-BE49-F238E27FC236}">
                <a16:creationId xmlns:a16="http://schemas.microsoft.com/office/drawing/2014/main" id="{41643A23-11AE-436D-A44F-55B1DD55892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10" name="Marcador de texto 9">
            <a:extLst>
              <a:ext uri="{FF2B5EF4-FFF2-40B4-BE49-F238E27FC236}">
                <a16:creationId xmlns:a16="http://schemas.microsoft.com/office/drawing/2014/main" id="{D9CDA045-D64E-4F8E-BF1B-F913E7BD2781}"/>
              </a:ext>
            </a:extLst>
          </p:cNvPr>
          <p:cNvSpPr>
            <a:spLocks noGrp="1"/>
          </p:cNvSpPr>
          <p:nvPr>
            <p:ph type="body" sz="quarter" idx="10" hasCustomPrompt="1"/>
          </p:nvPr>
        </p:nvSpPr>
        <p:spPr>
          <a:xfrm>
            <a:off x="837507" y="4177795"/>
            <a:ext cx="10516985" cy="491028"/>
          </a:xfrm>
          <a:prstGeom prst="rect">
            <a:avLst/>
          </a:prstGeom>
        </p:spPr>
        <p:txBody>
          <a:bodyPr/>
          <a:lstStyle>
            <a:lvl1pPr marL="0" indent="0" algn="ctr">
              <a:buNone/>
              <a:defRPr b="1" i="1">
                <a:solidFill>
                  <a:schemeClr val="accent2"/>
                </a:solidFill>
              </a:defRPr>
            </a:lvl1pPr>
          </a:lstStyle>
          <a:p>
            <a:pPr lvl="0"/>
            <a:r>
              <a:rPr lang="es-ES" dirty="0"/>
              <a:t>Acá agregar referencia a cita, o una bajada al texto superior.</a:t>
            </a:r>
            <a:endParaRPr lang="es-CL" dirty="0"/>
          </a:p>
        </p:txBody>
      </p:sp>
    </p:spTree>
    <p:extLst>
      <p:ext uri="{BB962C8B-B14F-4D97-AF65-F5344CB8AC3E}">
        <p14:creationId xmlns:p14="http://schemas.microsoft.com/office/powerpoint/2010/main" val="285747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ágina de gráfico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4948" y="718305"/>
            <a:ext cx="10515600" cy="438636"/>
          </a:xfrm>
          <a:prstGeom prst="rect">
            <a:avLst/>
          </a:prstGeom>
        </p:spPr>
        <p:txBody>
          <a:bodyPr/>
          <a:lstStyle>
            <a:lvl1pPr>
              <a:defRPr sz="2800"/>
            </a:lvl1pPr>
          </a:lstStyle>
          <a:p>
            <a:r>
              <a:rPr lang="es-ES" dirty="0"/>
              <a:t>Página para mostrar gráficos. Acá poner título.</a:t>
            </a:r>
            <a:endParaRPr lang="en-US" dirty="0"/>
          </a:p>
        </p:txBody>
      </p:sp>
      <p:sp>
        <p:nvSpPr>
          <p:cNvPr id="8" name="Rectángulo 7">
            <a:extLst>
              <a:ext uri="{FF2B5EF4-FFF2-40B4-BE49-F238E27FC236}">
                <a16:creationId xmlns:a16="http://schemas.microsoft.com/office/drawing/2014/main" id="{07794359-E798-4C20-97BC-9B32DE45A789}"/>
              </a:ext>
            </a:extLst>
          </p:cNvPr>
          <p:cNvSpPr/>
          <p:nvPr userDrawn="1"/>
        </p:nvSpPr>
        <p:spPr>
          <a:xfrm>
            <a:off x="924748" y="1336127"/>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Marcador de gráfico 11">
            <a:extLst>
              <a:ext uri="{FF2B5EF4-FFF2-40B4-BE49-F238E27FC236}">
                <a16:creationId xmlns:a16="http://schemas.microsoft.com/office/drawing/2014/main" id="{A8017CF6-0692-4727-9EF6-598D145BBF24}"/>
              </a:ext>
            </a:extLst>
          </p:cNvPr>
          <p:cNvSpPr>
            <a:spLocks noGrp="1"/>
          </p:cNvSpPr>
          <p:nvPr>
            <p:ph type="chart" sz="quarter" idx="13"/>
          </p:nvPr>
        </p:nvSpPr>
        <p:spPr>
          <a:xfrm>
            <a:off x="924748" y="2062995"/>
            <a:ext cx="5000625" cy="40767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r>
              <a:rPr lang="es-CL" dirty="0"/>
              <a:t>Este espacio es para colocar gráficos</a:t>
            </a:r>
          </a:p>
        </p:txBody>
      </p:sp>
      <p:sp>
        <p:nvSpPr>
          <p:cNvPr id="13" name="Marcador de gráfico 11">
            <a:extLst>
              <a:ext uri="{FF2B5EF4-FFF2-40B4-BE49-F238E27FC236}">
                <a16:creationId xmlns:a16="http://schemas.microsoft.com/office/drawing/2014/main" id="{5AA84556-8ACF-428E-B6A3-A7E398413C8C}"/>
              </a:ext>
            </a:extLst>
          </p:cNvPr>
          <p:cNvSpPr>
            <a:spLocks noGrp="1"/>
          </p:cNvSpPr>
          <p:nvPr>
            <p:ph type="chart" sz="quarter" idx="14"/>
          </p:nvPr>
        </p:nvSpPr>
        <p:spPr>
          <a:xfrm>
            <a:off x="6344473" y="2062995"/>
            <a:ext cx="5000625" cy="40767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r>
              <a:rPr lang="es-CL" dirty="0"/>
              <a:t>Este espacio es para colocar gráficos</a:t>
            </a:r>
          </a:p>
        </p:txBody>
      </p:sp>
    </p:spTree>
    <p:extLst>
      <p:ext uri="{BB962C8B-B14F-4D97-AF65-F5344CB8AC3E}">
        <p14:creationId xmlns:p14="http://schemas.microsoft.com/office/powerpoint/2010/main" val="905269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63" userDrawn="1">
          <p15:clr>
            <a:srgbClr val="FBAE40"/>
          </p15:clr>
        </p15:guide>
        <p15:guide id="2" orient="horz" pos="890" userDrawn="1">
          <p15:clr>
            <a:srgbClr val="FBAE40"/>
          </p15:clr>
        </p15:guide>
        <p15:guide id="3" orient="horz" pos="2160" userDrawn="1">
          <p15:clr>
            <a:srgbClr val="FBAE40"/>
          </p15:clr>
        </p15:guide>
        <p15:guide id="4" pos="57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a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4948" y="722568"/>
            <a:ext cx="6460375" cy="432897"/>
          </a:xfrm>
          <a:prstGeom prst="rect">
            <a:avLst/>
          </a:prstGeom>
        </p:spPr>
        <p:txBody>
          <a:bodyPr/>
          <a:lstStyle>
            <a:lvl1pPr>
              <a:defRPr sz="2800"/>
            </a:lvl1pPr>
          </a:lstStyle>
          <a:p>
            <a:r>
              <a:rPr lang="es-ES" dirty="0"/>
              <a:t>Página de tablas</a:t>
            </a:r>
            <a:endParaRPr lang="en-US" dirty="0"/>
          </a:p>
        </p:txBody>
      </p:sp>
      <p:sp>
        <p:nvSpPr>
          <p:cNvPr id="6" name="Rectángulo 5">
            <a:extLst>
              <a:ext uri="{FF2B5EF4-FFF2-40B4-BE49-F238E27FC236}">
                <a16:creationId xmlns:a16="http://schemas.microsoft.com/office/drawing/2014/main" id="{567291ED-2F9B-43D6-BED4-532D19F18849}"/>
              </a:ext>
            </a:extLst>
          </p:cNvPr>
          <p:cNvSpPr/>
          <p:nvPr userDrawn="1"/>
        </p:nvSpPr>
        <p:spPr>
          <a:xfrm>
            <a:off x="924748" y="1336127"/>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Marcador de tabla 7">
            <a:extLst>
              <a:ext uri="{FF2B5EF4-FFF2-40B4-BE49-F238E27FC236}">
                <a16:creationId xmlns:a16="http://schemas.microsoft.com/office/drawing/2014/main" id="{11293E11-7AEA-4981-A377-AA8D457643FE}"/>
              </a:ext>
            </a:extLst>
          </p:cNvPr>
          <p:cNvSpPr>
            <a:spLocks noGrp="1"/>
          </p:cNvSpPr>
          <p:nvPr>
            <p:ph type="tbl" sz="quarter" idx="13"/>
          </p:nvPr>
        </p:nvSpPr>
        <p:spPr>
          <a:xfrm>
            <a:off x="924748" y="1930636"/>
            <a:ext cx="10428287" cy="4205287"/>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r>
              <a:rPr lang="es-CL" dirty="0"/>
              <a:t>Hacer </a:t>
            </a:r>
            <a:r>
              <a:rPr lang="es-CL" dirty="0" err="1"/>
              <a:t>click</a:t>
            </a:r>
            <a:r>
              <a:rPr lang="es-CL" dirty="0"/>
              <a:t> en el ícono para crear una tabla.</a:t>
            </a:r>
          </a:p>
        </p:txBody>
      </p:sp>
    </p:spTree>
    <p:extLst>
      <p:ext uri="{BB962C8B-B14F-4D97-AF65-F5344CB8AC3E}">
        <p14:creationId xmlns:p14="http://schemas.microsoft.com/office/powerpoint/2010/main" val="1187427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63" userDrawn="1">
          <p15:clr>
            <a:srgbClr val="FBAE40"/>
          </p15:clr>
        </p15:guide>
        <p15:guide id="2" pos="57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ágina en blanco + foto IZQUIERDA">
    <p:spTree>
      <p:nvGrpSpPr>
        <p:cNvPr id="1" name=""/>
        <p:cNvGrpSpPr/>
        <p:nvPr/>
      </p:nvGrpSpPr>
      <p:grpSpPr>
        <a:xfrm>
          <a:off x="0" y="0"/>
          <a:ext cx="0" cy="0"/>
          <a:chOff x="0" y="0"/>
          <a:chExt cx="0" cy="0"/>
        </a:xfrm>
      </p:grpSpPr>
      <p:sp>
        <p:nvSpPr>
          <p:cNvPr id="7" name="Marcador de posición de imagen 6">
            <a:extLst>
              <a:ext uri="{FF2B5EF4-FFF2-40B4-BE49-F238E27FC236}">
                <a16:creationId xmlns:a16="http://schemas.microsoft.com/office/drawing/2014/main" id="{4FE32668-9A74-4033-AD0E-8BF5081EFE74}"/>
              </a:ext>
            </a:extLst>
          </p:cNvPr>
          <p:cNvSpPr>
            <a:spLocks noGrp="1"/>
          </p:cNvSpPr>
          <p:nvPr>
            <p:ph type="pic" sz="quarter" idx="16"/>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Tree>
    <p:extLst>
      <p:ext uri="{BB962C8B-B14F-4D97-AF65-F5344CB8AC3E}">
        <p14:creationId xmlns:p14="http://schemas.microsoft.com/office/powerpoint/2010/main" val="3758728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74" userDrawn="1">
          <p15:clr>
            <a:srgbClr val="FBAE40"/>
          </p15:clr>
        </p15:guide>
        <p15:guide id="2" orient="horz" pos="663" userDrawn="1">
          <p15:clr>
            <a:srgbClr val="FBAE40"/>
          </p15:clr>
        </p15:guide>
        <p15:guide id="3"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Última diapositiva">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7862" y="6358553"/>
            <a:ext cx="2743200" cy="365125"/>
          </a:xfrm>
          <a:prstGeom prst="rect">
            <a:avLst/>
          </a:prstGeom>
        </p:spPr>
        <p:txBody>
          <a:bodyPr/>
          <a:lstStyle/>
          <a:p>
            <a:endParaRPr lang="es-CL"/>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F3BA7D1-7327-491F-8C8A-9863CB2A21ED}" type="slidenum">
              <a:rPr lang="es-CL" smtClean="0"/>
              <a:t>‹Nº›</a:t>
            </a:fld>
            <a:endParaRPr lang="es-CL"/>
          </a:p>
        </p:txBody>
      </p:sp>
      <p:sp>
        <p:nvSpPr>
          <p:cNvPr id="5" name="Rectángulo 4">
            <a:extLst>
              <a:ext uri="{FF2B5EF4-FFF2-40B4-BE49-F238E27FC236}">
                <a16:creationId xmlns:a16="http://schemas.microsoft.com/office/drawing/2014/main" id="{8C1A1B1B-5D7C-4D5E-8DEA-4FFC1236950B}"/>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6" name="Imagen 5">
            <a:extLst>
              <a:ext uri="{FF2B5EF4-FFF2-40B4-BE49-F238E27FC236}">
                <a16:creationId xmlns:a16="http://schemas.microsoft.com/office/drawing/2014/main" id="{087AAE49-7E49-4DD7-93C4-2AF72D10E37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20" name="CuadroTexto 19">
            <a:extLst>
              <a:ext uri="{FF2B5EF4-FFF2-40B4-BE49-F238E27FC236}">
                <a16:creationId xmlns:a16="http://schemas.microsoft.com/office/drawing/2014/main" id="{AD462CF2-4FF2-426A-BCC9-FFB57C4661C9}"/>
              </a:ext>
            </a:extLst>
          </p:cNvPr>
          <p:cNvSpPr txBox="1"/>
          <p:nvPr userDrawn="1"/>
        </p:nvSpPr>
        <p:spPr>
          <a:xfrm>
            <a:off x="0" y="2604941"/>
            <a:ext cx="12192000" cy="769441"/>
          </a:xfrm>
          <a:prstGeom prst="rect">
            <a:avLst/>
          </a:prstGeom>
          <a:noFill/>
        </p:spPr>
        <p:txBody>
          <a:bodyPr wrap="square" rtlCol="0">
            <a:spAutoFit/>
          </a:bodyPr>
          <a:lstStyle/>
          <a:p>
            <a:pPr algn="ctr"/>
            <a:r>
              <a:rPr lang="es-ES" sz="4400" b="1" dirty="0">
                <a:solidFill>
                  <a:schemeClr val="bg1"/>
                </a:solidFill>
                <a:latin typeface="+mj-lt"/>
              </a:rPr>
              <a:t>¡Muchas gracias!</a:t>
            </a:r>
            <a:endParaRPr lang="es-CL" sz="4400" b="1" dirty="0">
              <a:solidFill>
                <a:schemeClr val="bg1"/>
              </a:solidFill>
              <a:latin typeface="+mj-lt"/>
            </a:endParaRPr>
          </a:p>
        </p:txBody>
      </p:sp>
      <p:sp>
        <p:nvSpPr>
          <p:cNvPr id="21" name="CuadroTexto 20">
            <a:extLst>
              <a:ext uri="{FF2B5EF4-FFF2-40B4-BE49-F238E27FC236}">
                <a16:creationId xmlns:a16="http://schemas.microsoft.com/office/drawing/2014/main" id="{00ECA298-D2D2-4EED-85C1-03018ADE6213}"/>
              </a:ext>
            </a:extLst>
          </p:cNvPr>
          <p:cNvSpPr txBox="1"/>
          <p:nvPr userDrawn="1"/>
        </p:nvSpPr>
        <p:spPr>
          <a:xfrm>
            <a:off x="0" y="5309218"/>
            <a:ext cx="121920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i="1" dirty="0">
                <a:solidFill>
                  <a:schemeClr val="accent2"/>
                </a:solidFill>
              </a:rPr>
              <a:t>Síguenos en nuestras redes sociales</a:t>
            </a:r>
            <a:endParaRPr lang="es-CL" sz="2400" b="1" i="1" dirty="0">
              <a:solidFill>
                <a:schemeClr val="accent2"/>
              </a:solidFill>
            </a:endParaRPr>
          </a:p>
        </p:txBody>
      </p:sp>
      <p:pic>
        <p:nvPicPr>
          <p:cNvPr id="9" name="Gráfico 8">
            <a:extLst>
              <a:ext uri="{FF2B5EF4-FFF2-40B4-BE49-F238E27FC236}">
                <a16:creationId xmlns:a16="http://schemas.microsoft.com/office/drawing/2014/main" id="{11E037D0-C272-4093-A600-B28A08C37800}"/>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6270863" y="6045459"/>
            <a:ext cx="509962" cy="418284"/>
          </a:xfrm>
          <a:prstGeom prst="rect">
            <a:avLst/>
          </a:prstGeom>
        </p:spPr>
      </p:pic>
      <p:pic>
        <p:nvPicPr>
          <p:cNvPr id="10" name="Gráfico 9">
            <a:extLst>
              <a:ext uri="{FF2B5EF4-FFF2-40B4-BE49-F238E27FC236}">
                <a16:creationId xmlns:a16="http://schemas.microsoft.com/office/drawing/2014/main" id="{CA2FF075-1967-415F-9050-D827F8AC1095}"/>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383032" y="6032935"/>
            <a:ext cx="272892" cy="503801"/>
          </a:xfrm>
          <a:prstGeom prst="rect">
            <a:avLst/>
          </a:prstGeom>
        </p:spPr>
      </p:pic>
      <p:pic>
        <p:nvPicPr>
          <p:cNvPr id="11" name="Gráfico 10">
            <a:extLst>
              <a:ext uri="{FF2B5EF4-FFF2-40B4-BE49-F238E27FC236}">
                <a16:creationId xmlns:a16="http://schemas.microsoft.com/office/drawing/2014/main" id="{15D9C9B5-0FF7-4A9A-AA4D-D5CCE6CB0DEF}"/>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242328" y="6034502"/>
            <a:ext cx="459985" cy="459985"/>
          </a:xfrm>
          <a:prstGeom prst="rect">
            <a:avLst/>
          </a:prstGeom>
        </p:spPr>
      </p:pic>
      <p:pic>
        <p:nvPicPr>
          <p:cNvPr id="12" name="Gráfico 11">
            <a:extLst>
              <a:ext uri="{FF2B5EF4-FFF2-40B4-BE49-F238E27FC236}">
                <a16:creationId xmlns:a16="http://schemas.microsoft.com/office/drawing/2014/main" id="{F5799277-56F2-46A7-9AEF-399E419CC81B}"/>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240883" y="6069034"/>
            <a:ext cx="527404" cy="365126"/>
          </a:xfrm>
          <a:prstGeom prst="rect">
            <a:avLst/>
          </a:prstGeom>
        </p:spPr>
      </p:pic>
      <p:sp>
        <p:nvSpPr>
          <p:cNvPr id="26" name="CuadroTexto 25">
            <a:extLst>
              <a:ext uri="{FF2B5EF4-FFF2-40B4-BE49-F238E27FC236}">
                <a16:creationId xmlns:a16="http://schemas.microsoft.com/office/drawing/2014/main" id="{57356277-4334-4889-BEC9-09E71802BEF4}"/>
              </a:ext>
            </a:extLst>
          </p:cNvPr>
          <p:cNvSpPr txBox="1"/>
          <p:nvPr userDrawn="1"/>
        </p:nvSpPr>
        <p:spPr>
          <a:xfrm>
            <a:off x="673778" y="6096115"/>
            <a:ext cx="21713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
        <p:nvSpPr>
          <p:cNvPr id="27" name="CuadroTexto 26">
            <a:extLst>
              <a:ext uri="{FF2B5EF4-FFF2-40B4-BE49-F238E27FC236}">
                <a16:creationId xmlns:a16="http://schemas.microsoft.com/office/drawing/2014/main" id="{0802B285-31EA-4690-BD3D-5DE7234433D1}"/>
              </a:ext>
            </a:extLst>
          </p:cNvPr>
          <p:cNvSpPr txBox="1"/>
          <p:nvPr userDrawn="1"/>
        </p:nvSpPr>
        <p:spPr>
          <a:xfrm>
            <a:off x="3715178" y="6070764"/>
            <a:ext cx="224443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8" name="CuadroTexto 27">
            <a:extLst>
              <a:ext uri="{FF2B5EF4-FFF2-40B4-BE49-F238E27FC236}">
                <a16:creationId xmlns:a16="http://schemas.microsoft.com/office/drawing/2014/main" id="{4D920409-7921-4AC4-BCF7-ACF8787E4A8F}"/>
              </a:ext>
            </a:extLst>
          </p:cNvPr>
          <p:cNvSpPr txBox="1"/>
          <p:nvPr userDrawn="1"/>
        </p:nvSpPr>
        <p:spPr>
          <a:xfrm>
            <a:off x="6773433" y="6094411"/>
            <a:ext cx="225730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9" name="CuadroTexto 28">
            <a:extLst>
              <a:ext uri="{FF2B5EF4-FFF2-40B4-BE49-F238E27FC236}">
                <a16:creationId xmlns:a16="http://schemas.microsoft.com/office/drawing/2014/main" id="{A25C25CA-D509-4C30-854A-88DCA5F46B50}"/>
              </a:ext>
            </a:extLst>
          </p:cNvPr>
          <p:cNvSpPr txBox="1"/>
          <p:nvPr userDrawn="1"/>
        </p:nvSpPr>
        <p:spPr>
          <a:xfrm>
            <a:off x="9796204" y="6069034"/>
            <a:ext cx="21779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Tree>
    <p:extLst>
      <p:ext uri="{BB962C8B-B14F-4D97-AF65-F5344CB8AC3E}">
        <p14:creationId xmlns:p14="http://schemas.microsoft.com/office/powerpoint/2010/main" val="3959605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Última diapositiva - INGLÉS">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7862" y="6358553"/>
            <a:ext cx="2743200" cy="365125"/>
          </a:xfrm>
          <a:prstGeom prst="rect">
            <a:avLst/>
          </a:prstGeom>
        </p:spPr>
        <p:txBody>
          <a:bodyPr/>
          <a:lstStyle/>
          <a:p>
            <a:endParaRPr lang="es-CL"/>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F3BA7D1-7327-491F-8C8A-9863CB2A21ED}" type="slidenum">
              <a:rPr lang="es-CL" smtClean="0"/>
              <a:t>‹Nº›</a:t>
            </a:fld>
            <a:endParaRPr lang="es-CL"/>
          </a:p>
        </p:txBody>
      </p:sp>
      <p:sp>
        <p:nvSpPr>
          <p:cNvPr id="5" name="Rectángulo 4">
            <a:extLst>
              <a:ext uri="{FF2B5EF4-FFF2-40B4-BE49-F238E27FC236}">
                <a16:creationId xmlns:a16="http://schemas.microsoft.com/office/drawing/2014/main" id="{8C1A1B1B-5D7C-4D5E-8DEA-4FFC1236950B}"/>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6" name="Imagen 5">
            <a:extLst>
              <a:ext uri="{FF2B5EF4-FFF2-40B4-BE49-F238E27FC236}">
                <a16:creationId xmlns:a16="http://schemas.microsoft.com/office/drawing/2014/main" id="{087AAE49-7E49-4DD7-93C4-2AF72D10E37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20" name="CuadroTexto 19">
            <a:extLst>
              <a:ext uri="{FF2B5EF4-FFF2-40B4-BE49-F238E27FC236}">
                <a16:creationId xmlns:a16="http://schemas.microsoft.com/office/drawing/2014/main" id="{AD462CF2-4FF2-426A-BCC9-FFB57C4661C9}"/>
              </a:ext>
            </a:extLst>
          </p:cNvPr>
          <p:cNvSpPr txBox="1"/>
          <p:nvPr userDrawn="1"/>
        </p:nvSpPr>
        <p:spPr>
          <a:xfrm>
            <a:off x="0" y="2604941"/>
            <a:ext cx="12192000" cy="769441"/>
          </a:xfrm>
          <a:prstGeom prst="rect">
            <a:avLst/>
          </a:prstGeom>
          <a:noFill/>
        </p:spPr>
        <p:txBody>
          <a:bodyPr wrap="square" rtlCol="0">
            <a:spAutoFit/>
          </a:bodyPr>
          <a:lstStyle/>
          <a:p>
            <a:pPr algn="ctr"/>
            <a:r>
              <a:rPr lang="es-ES" sz="4400" b="1" dirty="0" err="1">
                <a:solidFill>
                  <a:schemeClr val="bg1"/>
                </a:solidFill>
                <a:latin typeface="+mj-lt"/>
              </a:rPr>
              <a:t>Thank</a:t>
            </a:r>
            <a:r>
              <a:rPr lang="es-ES" sz="4400" b="1" dirty="0">
                <a:solidFill>
                  <a:schemeClr val="bg1"/>
                </a:solidFill>
                <a:latin typeface="+mj-lt"/>
              </a:rPr>
              <a:t> </a:t>
            </a:r>
            <a:r>
              <a:rPr lang="es-ES" sz="4400" b="1" dirty="0" err="1">
                <a:solidFill>
                  <a:schemeClr val="bg1"/>
                </a:solidFill>
                <a:latin typeface="+mj-lt"/>
              </a:rPr>
              <a:t>you</a:t>
            </a:r>
            <a:r>
              <a:rPr lang="es-ES" sz="4400" b="1" dirty="0">
                <a:solidFill>
                  <a:schemeClr val="bg1"/>
                </a:solidFill>
                <a:latin typeface="+mj-lt"/>
              </a:rPr>
              <a:t>!</a:t>
            </a:r>
            <a:endParaRPr lang="es-CL" sz="4400" b="1" dirty="0">
              <a:solidFill>
                <a:schemeClr val="bg1"/>
              </a:solidFill>
              <a:latin typeface="+mj-lt"/>
            </a:endParaRPr>
          </a:p>
        </p:txBody>
      </p:sp>
      <p:sp>
        <p:nvSpPr>
          <p:cNvPr id="21" name="CuadroTexto 20">
            <a:extLst>
              <a:ext uri="{FF2B5EF4-FFF2-40B4-BE49-F238E27FC236}">
                <a16:creationId xmlns:a16="http://schemas.microsoft.com/office/drawing/2014/main" id="{00ECA298-D2D2-4EED-85C1-03018ADE6213}"/>
              </a:ext>
            </a:extLst>
          </p:cNvPr>
          <p:cNvSpPr txBox="1"/>
          <p:nvPr userDrawn="1"/>
        </p:nvSpPr>
        <p:spPr>
          <a:xfrm>
            <a:off x="0" y="5309218"/>
            <a:ext cx="121920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i="1" dirty="0" err="1">
                <a:solidFill>
                  <a:schemeClr val="accent2"/>
                </a:solidFill>
              </a:rPr>
              <a:t>Follow</a:t>
            </a:r>
            <a:r>
              <a:rPr lang="es-ES" sz="2400" b="1" i="1" dirty="0">
                <a:solidFill>
                  <a:schemeClr val="accent2"/>
                </a:solidFill>
              </a:rPr>
              <a:t> </a:t>
            </a:r>
            <a:r>
              <a:rPr lang="es-ES" sz="2400" b="1" i="1" dirty="0" err="1">
                <a:solidFill>
                  <a:schemeClr val="accent2"/>
                </a:solidFill>
              </a:rPr>
              <a:t>us</a:t>
            </a:r>
            <a:endParaRPr lang="es-CL" sz="2400" b="1" i="1" dirty="0">
              <a:solidFill>
                <a:schemeClr val="accent2"/>
              </a:solidFill>
            </a:endParaRPr>
          </a:p>
        </p:txBody>
      </p:sp>
      <p:pic>
        <p:nvPicPr>
          <p:cNvPr id="9" name="Gráfico 8">
            <a:extLst>
              <a:ext uri="{FF2B5EF4-FFF2-40B4-BE49-F238E27FC236}">
                <a16:creationId xmlns:a16="http://schemas.microsoft.com/office/drawing/2014/main" id="{11E037D0-C272-4093-A600-B28A08C37800}"/>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6270863" y="6045459"/>
            <a:ext cx="509962" cy="418284"/>
          </a:xfrm>
          <a:prstGeom prst="rect">
            <a:avLst/>
          </a:prstGeom>
        </p:spPr>
      </p:pic>
      <p:pic>
        <p:nvPicPr>
          <p:cNvPr id="10" name="Gráfico 9">
            <a:extLst>
              <a:ext uri="{FF2B5EF4-FFF2-40B4-BE49-F238E27FC236}">
                <a16:creationId xmlns:a16="http://schemas.microsoft.com/office/drawing/2014/main" id="{CA2FF075-1967-415F-9050-D827F8AC1095}"/>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383032" y="6032935"/>
            <a:ext cx="272892" cy="503801"/>
          </a:xfrm>
          <a:prstGeom prst="rect">
            <a:avLst/>
          </a:prstGeom>
        </p:spPr>
      </p:pic>
      <p:pic>
        <p:nvPicPr>
          <p:cNvPr id="11" name="Gráfico 10">
            <a:extLst>
              <a:ext uri="{FF2B5EF4-FFF2-40B4-BE49-F238E27FC236}">
                <a16:creationId xmlns:a16="http://schemas.microsoft.com/office/drawing/2014/main" id="{15D9C9B5-0FF7-4A9A-AA4D-D5CCE6CB0DEF}"/>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242328" y="6034502"/>
            <a:ext cx="459985" cy="459985"/>
          </a:xfrm>
          <a:prstGeom prst="rect">
            <a:avLst/>
          </a:prstGeom>
        </p:spPr>
      </p:pic>
      <p:pic>
        <p:nvPicPr>
          <p:cNvPr id="12" name="Gráfico 11">
            <a:extLst>
              <a:ext uri="{FF2B5EF4-FFF2-40B4-BE49-F238E27FC236}">
                <a16:creationId xmlns:a16="http://schemas.microsoft.com/office/drawing/2014/main" id="{F5799277-56F2-46A7-9AEF-399E419CC81B}"/>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240883" y="6069034"/>
            <a:ext cx="527404" cy="365126"/>
          </a:xfrm>
          <a:prstGeom prst="rect">
            <a:avLst/>
          </a:prstGeom>
        </p:spPr>
      </p:pic>
      <p:sp>
        <p:nvSpPr>
          <p:cNvPr id="26" name="CuadroTexto 25">
            <a:extLst>
              <a:ext uri="{FF2B5EF4-FFF2-40B4-BE49-F238E27FC236}">
                <a16:creationId xmlns:a16="http://schemas.microsoft.com/office/drawing/2014/main" id="{57356277-4334-4889-BEC9-09E71802BEF4}"/>
              </a:ext>
            </a:extLst>
          </p:cNvPr>
          <p:cNvSpPr txBox="1"/>
          <p:nvPr userDrawn="1"/>
        </p:nvSpPr>
        <p:spPr>
          <a:xfrm>
            <a:off x="673778" y="6096115"/>
            <a:ext cx="21713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
        <p:nvSpPr>
          <p:cNvPr id="27" name="CuadroTexto 26">
            <a:extLst>
              <a:ext uri="{FF2B5EF4-FFF2-40B4-BE49-F238E27FC236}">
                <a16:creationId xmlns:a16="http://schemas.microsoft.com/office/drawing/2014/main" id="{0802B285-31EA-4690-BD3D-5DE7234433D1}"/>
              </a:ext>
            </a:extLst>
          </p:cNvPr>
          <p:cNvSpPr txBox="1"/>
          <p:nvPr userDrawn="1"/>
        </p:nvSpPr>
        <p:spPr>
          <a:xfrm>
            <a:off x="3715178" y="6070764"/>
            <a:ext cx="224443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8" name="CuadroTexto 27">
            <a:extLst>
              <a:ext uri="{FF2B5EF4-FFF2-40B4-BE49-F238E27FC236}">
                <a16:creationId xmlns:a16="http://schemas.microsoft.com/office/drawing/2014/main" id="{4D920409-7921-4AC4-BCF7-ACF8787E4A8F}"/>
              </a:ext>
            </a:extLst>
          </p:cNvPr>
          <p:cNvSpPr txBox="1"/>
          <p:nvPr userDrawn="1"/>
        </p:nvSpPr>
        <p:spPr>
          <a:xfrm>
            <a:off x="6773433" y="6094411"/>
            <a:ext cx="225730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9" name="CuadroTexto 28">
            <a:extLst>
              <a:ext uri="{FF2B5EF4-FFF2-40B4-BE49-F238E27FC236}">
                <a16:creationId xmlns:a16="http://schemas.microsoft.com/office/drawing/2014/main" id="{A25C25CA-D509-4C30-854A-88DCA5F46B50}"/>
              </a:ext>
            </a:extLst>
          </p:cNvPr>
          <p:cNvSpPr txBox="1"/>
          <p:nvPr userDrawn="1"/>
        </p:nvSpPr>
        <p:spPr>
          <a:xfrm>
            <a:off x="9796204" y="6069034"/>
            <a:ext cx="21779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Tree>
    <p:extLst>
      <p:ext uri="{BB962C8B-B14F-4D97-AF65-F5344CB8AC3E}">
        <p14:creationId xmlns:p14="http://schemas.microsoft.com/office/powerpoint/2010/main" val="1936361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oto DERECHA + párrafo">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6097892"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2" name="Title 1"/>
          <p:cNvSpPr>
            <a:spLocks noGrp="1"/>
          </p:cNvSpPr>
          <p:nvPr>
            <p:ph type="ctrTitle" hasCustomPrompt="1"/>
          </p:nvPr>
        </p:nvSpPr>
        <p:spPr>
          <a:xfrm>
            <a:off x="220244" y="721748"/>
            <a:ext cx="5601003" cy="848525"/>
          </a:xfrm>
          <a:prstGeom prst="rect">
            <a:avLst/>
          </a:prstGeom>
        </p:spPr>
        <p:txBody>
          <a:bodyPr anchor="b">
            <a:noAutofit/>
          </a:bodyPr>
          <a:lstStyle>
            <a:lvl1pPr algn="l">
              <a:defRPr sz="2800"/>
            </a:lvl1pPr>
          </a:lstStyle>
          <a:p>
            <a:r>
              <a:rPr lang="es-ES" dirty="0"/>
              <a:t>Aquí va el título </a:t>
            </a:r>
            <a:br>
              <a:rPr lang="es-ES" dirty="0"/>
            </a:br>
            <a:r>
              <a:rPr lang="es-ES" dirty="0"/>
              <a:t>(máximo 2 líneas)</a:t>
            </a:r>
            <a:endParaRPr lang="en-US" dirty="0"/>
          </a:p>
        </p:txBody>
      </p:sp>
      <p:sp>
        <p:nvSpPr>
          <p:cNvPr id="3" name="Subtitle 2"/>
          <p:cNvSpPr>
            <a:spLocks noGrp="1"/>
          </p:cNvSpPr>
          <p:nvPr>
            <p:ph type="subTitle" idx="1" hasCustomPrompt="1"/>
          </p:nvPr>
        </p:nvSpPr>
        <p:spPr>
          <a:xfrm>
            <a:off x="220245" y="2003366"/>
            <a:ext cx="5601003" cy="4613565"/>
          </a:xfrm>
          <a:prstGeom prst="rect">
            <a:avLst/>
          </a:prstGeom>
        </p:spPr>
        <p:txBody>
          <a:bodyPr>
            <a:normAutofit/>
          </a:bodyPr>
          <a:lstStyle>
            <a:lvl1pPr marL="0" indent="0" algn="l">
              <a:lnSpc>
                <a:spcPct val="100000"/>
              </a:lnSpc>
              <a:buNone/>
              <a:defRPr sz="20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Aquí va texto en forma de párrafo (siempre intentar que sea lo más corto posible y en párrafos pequeños).</a:t>
            </a:r>
            <a:endParaRPr lang="en-US" dirty="0"/>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370689" y="1680700"/>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2490151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to DERECHA + punteo">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609600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2" name="Title 1"/>
          <p:cNvSpPr>
            <a:spLocks noGrp="1"/>
          </p:cNvSpPr>
          <p:nvPr>
            <p:ph type="ctrTitle" hasCustomPrompt="1"/>
          </p:nvPr>
        </p:nvSpPr>
        <p:spPr>
          <a:xfrm>
            <a:off x="220245" y="721748"/>
            <a:ext cx="5601003" cy="848525"/>
          </a:xfrm>
          <a:prstGeom prst="rect">
            <a:avLst/>
          </a:prstGeom>
        </p:spPr>
        <p:txBody>
          <a:bodyPr anchor="b">
            <a:noAutofit/>
          </a:bodyPr>
          <a:lstStyle>
            <a:lvl1pPr algn="l">
              <a:defRPr sz="2800">
                <a:solidFill>
                  <a:schemeClr val="tx1"/>
                </a:solidFill>
              </a:defRPr>
            </a:lvl1pPr>
          </a:lstStyle>
          <a:p>
            <a:r>
              <a:rPr lang="es-ES" dirty="0"/>
              <a:t>Aquí va el título </a:t>
            </a:r>
            <a:br>
              <a:rPr lang="es-ES" dirty="0"/>
            </a:br>
            <a:r>
              <a:rPr lang="es-ES" dirty="0"/>
              <a:t>(máximo 2 líneas)</a:t>
            </a:r>
            <a:endParaRPr lang="en-US" dirty="0"/>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370690" y="1680700"/>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Marcador de texto 4">
            <a:extLst>
              <a:ext uri="{FF2B5EF4-FFF2-40B4-BE49-F238E27FC236}">
                <a16:creationId xmlns:a16="http://schemas.microsoft.com/office/drawing/2014/main" id="{8DFFB4EB-FE28-46A3-9B38-89CBD05FC389}"/>
              </a:ext>
            </a:extLst>
          </p:cNvPr>
          <p:cNvSpPr>
            <a:spLocks noGrp="1"/>
          </p:cNvSpPr>
          <p:nvPr>
            <p:ph type="body" sz="quarter" idx="15" hasCustomPrompt="1"/>
          </p:nvPr>
        </p:nvSpPr>
        <p:spPr>
          <a:xfrm>
            <a:off x="220245" y="2029834"/>
            <a:ext cx="5600700" cy="4587097"/>
          </a:xfrm>
          <a:prstGeom prst="rect">
            <a:avLst/>
          </a:prstGeom>
        </p:spPr>
        <p:txBody>
          <a:bodyPr/>
          <a:lstStyle>
            <a:lvl1pPr>
              <a:buClr>
                <a:schemeClr val="tx1"/>
              </a:buClr>
              <a:defRPr sz="2000">
                <a:solidFill>
                  <a:schemeClr val="bg2">
                    <a:lumMod val="50000"/>
                  </a:schemeClr>
                </a:solidFill>
              </a:defRPr>
            </a:lvl1pPr>
            <a:lvl2pPr>
              <a:buClr>
                <a:schemeClr val="tx1"/>
              </a:buClr>
              <a:defRPr sz="2000">
                <a:solidFill>
                  <a:schemeClr val="bg2">
                    <a:lumMod val="50000"/>
                  </a:schemeClr>
                </a:solidFill>
              </a:defRPr>
            </a:lvl2pPr>
            <a:lvl3pPr>
              <a:buClr>
                <a:schemeClr val="tx1"/>
              </a:buClr>
              <a:defRPr sz="2000">
                <a:solidFill>
                  <a:schemeClr val="bg2">
                    <a:lumMod val="50000"/>
                  </a:schemeClr>
                </a:solidFill>
              </a:defRPr>
            </a:lvl3pPr>
            <a:lvl4pPr>
              <a:buClr>
                <a:schemeClr val="tx1"/>
              </a:buClr>
              <a:defRPr sz="2000">
                <a:solidFill>
                  <a:schemeClr val="bg2">
                    <a:lumMod val="50000"/>
                  </a:schemeClr>
                </a:solidFill>
              </a:defRPr>
            </a:lvl4pPr>
            <a:lvl5pPr>
              <a:buClr>
                <a:schemeClr val="tx1"/>
              </a:buClr>
              <a:defRPr sz="2000">
                <a:solidFill>
                  <a:schemeClr val="bg2">
                    <a:lumMod val="50000"/>
                  </a:schemeClr>
                </a:solidFill>
              </a:defRPr>
            </a:lvl5pPr>
          </a:lstStyle>
          <a:p>
            <a:pPr lvl="0"/>
            <a:r>
              <a:rPr lang="es-ES" dirty="0"/>
              <a:t>Esta diapositiva es para punteos de texto.</a:t>
            </a:r>
          </a:p>
          <a:p>
            <a:pPr lvl="0"/>
            <a:r>
              <a:rPr lang="es-ES" dirty="0"/>
              <a:t>Abajo hay una opción para diferentes niveles de punteo</a:t>
            </a:r>
          </a:p>
          <a:p>
            <a:pPr lvl="0"/>
            <a:endParaRPr lang="es-ES" dirty="0"/>
          </a:p>
          <a:p>
            <a:pPr lvl="0"/>
            <a:endParaRPr lang="es-ES" dirty="0"/>
          </a:p>
        </p:txBody>
      </p:sp>
    </p:spTree>
    <p:extLst>
      <p:ext uri="{BB962C8B-B14F-4D97-AF65-F5344CB8AC3E}">
        <p14:creationId xmlns:p14="http://schemas.microsoft.com/office/powerpoint/2010/main" val="2893421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ágina en blanco + foto DERECHA">
    <p:spTree>
      <p:nvGrpSpPr>
        <p:cNvPr id="1" name=""/>
        <p:cNvGrpSpPr/>
        <p:nvPr/>
      </p:nvGrpSpPr>
      <p:grpSpPr>
        <a:xfrm>
          <a:off x="0" y="0"/>
          <a:ext cx="0" cy="0"/>
          <a:chOff x="0" y="0"/>
          <a:chExt cx="0" cy="0"/>
        </a:xfrm>
      </p:grpSpPr>
      <p:sp>
        <p:nvSpPr>
          <p:cNvPr id="7" name="Marcador de posición de imagen 6">
            <a:extLst>
              <a:ext uri="{FF2B5EF4-FFF2-40B4-BE49-F238E27FC236}">
                <a16:creationId xmlns:a16="http://schemas.microsoft.com/office/drawing/2014/main" id="{4FE32668-9A74-4033-AD0E-8BF5081EFE74}"/>
              </a:ext>
            </a:extLst>
          </p:cNvPr>
          <p:cNvSpPr>
            <a:spLocks noGrp="1"/>
          </p:cNvSpPr>
          <p:nvPr>
            <p:ph type="pic" sz="quarter" idx="16"/>
          </p:nvPr>
        </p:nvSpPr>
        <p:spPr>
          <a:xfrm>
            <a:off x="609600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pic>
        <p:nvPicPr>
          <p:cNvPr id="4" name="Imagen 3">
            <a:extLst>
              <a:ext uri="{FF2B5EF4-FFF2-40B4-BE49-F238E27FC236}">
                <a16:creationId xmlns:a16="http://schemas.microsoft.com/office/drawing/2014/main" id="{17A210D4-D8CD-4F8F-B328-4B233039E50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52550" y="136525"/>
            <a:ext cx="1543793" cy="468284"/>
          </a:xfrm>
          <a:prstGeom prst="rect">
            <a:avLst/>
          </a:prstGeom>
        </p:spPr>
      </p:pic>
    </p:spTree>
    <p:extLst>
      <p:ext uri="{BB962C8B-B14F-4D97-AF65-F5344CB8AC3E}">
        <p14:creationId xmlns:p14="http://schemas.microsoft.com/office/powerpoint/2010/main" val="1369905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74">
          <p15:clr>
            <a:srgbClr val="FBAE40"/>
          </p15:clr>
        </p15:guide>
        <p15:guide id="3"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a:p>
        </p:txBody>
      </p:sp>
      <p:sp>
        <p:nvSpPr>
          <p:cNvPr id="4" name="Marcador de fecha 3"/>
          <p:cNvSpPr>
            <a:spLocks noGrp="1"/>
          </p:cNvSpPr>
          <p:nvPr>
            <p:ph type="dt" sz="half" idx="10"/>
          </p:nvPr>
        </p:nvSpPr>
        <p:spPr/>
        <p:txBody>
          <a:bodyPr/>
          <a:lstStyle/>
          <a:p>
            <a:fld id="{B8DA8A5F-DB46-427E-AC25-0B0C68EDDC16}"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2347375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B8DA8A5F-DB46-427E-AC25-0B0C68EDDC16}"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32545457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B8DA8A5F-DB46-427E-AC25-0B0C68EDDC16}"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14891715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p:txBody>
          <a:bodyPr/>
          <a:lstStyle/>
          <a:p>
            <a:fld id="{B8DA8A5F-DB46-427E-AC25-0B0C68EDDC16}" type="datetimeFigureOut">
              <a:rPr lang="en-US" smtClean="0"/>
              <a:t>9/24/2020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2800424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p:cNvSpPr>
            <a:spLocks noGrp="1"/>
          </p:cNvSpPr>
          <p:nvPr>
            <p:ph type="dt" sz="half" idx="10"/>
          </p:nvPr>
        </p:nvSpPr>
        <p:spPr/>
        <p:txBody>
          <a:bodyPr/>
          <a:lstStyle/>
          <a:p>
            <a:fld id="{B8DA8A5F-DB46-427E-AC25-0B0C68EDDC16}" type="datetimeFigureOut">
              <a:rPr lang="en-US" smtClean="0"/>
              <a:t>9/24/2020</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41244740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p:txBody>
          <a:bodyPr/>
          <a:lstStyle/>
          <a:p>
            <a:fld id="{B8DA8A5F-DB46-427E-AC25-0B0C68EDDC16}" type="datetimeFigureOut">
              <a:rPr lang="en-US" smtClean="0"/>
              <a:t>9/24/2020</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26953316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8DA8A5F-DB46-427E-AC25-0B0C68EDDC16}" type="datetimeFigureOut">
              <a:rPr lang="en-US" smtClean="0"/>
              <a:t>9/24/2020</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30771676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B8DA8A5F-DB46-427E-AC25-0B0C68EDDC16}" type="datetimeFigureOut">
              <a:rPr lang="en-US" smtClean="0"/>
              <a:t>9/24/2020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23040395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B8DA8A5F-DB46-427E-AC25-0B0C68EDDC16}" type="datetimeFigureOut">
              <a:rPr lang="en-US" smtClean="0"/>
              <a:t>9/24/2020</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653729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B8DA8A5F-DB46-427E-AC25-0B0C68EDDC16}"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3116331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B8DA8A5F-DB46-427E-AC25-0B0C68EDDC16}" type="datetimeFigureOut">
              <a:rPr lang="en-US" smtClean="0"/>
              <a:t>9/24/2020</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6DDE2E12-DC9C-4595-8D70-6CB366258B5F}" type="slidenum">
              <a:rPr lang="en-US" smtClean="0"/>
              <a:t>‹Nº›</a:t>
            </a:fld>
            <a:endParaRPr lang="en-US"/>
          </a:p>
        </p:txBody>
      </p:sp>
    </p:spTree>
    <p:extLst>
      <p:ext uri="{BB962C8B-B14F-4D97-AF65-F5344CB8AC3E}">
        <p14:creationId xmlns:p14="http://schemas.microsoft.com/office/powerpoint/2010/main" val="34229960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to IZQUIERDA + párraf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371653" y="655244"/>
            <a:ext cx="5601003" cy="848525"/>
          </a:xfrm>
          <a:prstGeom prst="rect">
            <a:avLst/>
          </a:prstGeom>
        </p:spPr>
        <p:txBody>
          <a:bodyPr anchor="b">
            <a:noAutofit/>
          </a:bodyPr>
          <a:lstStyle>
            <a:lvl1pPr algn="l">
              <a:defRPr sz="2800"/>
            </a:lvl1pPr>
          </a:lstStyle>
          <a:p>
            <a:r>
              <a:rPr lang="es-ES" dirty="0"/>
              <a:t>Aquí va el título </a:t>
            </a:r>
            <a:br>
              <a:rPr lang="es-ES" dirty="0"/>
            </a:br>
            <a:r>
              <a:rPr lang="es-ES" dirty="0"/>
              <a:t>(máximo 2 líneas)</a:t>
            </a:r>
            <a:endParaRPr lang="en-US" dirty="0"/>
          </a:p>
        </p:txBody>
      </p:sp>
      <p:sp>
        <p:nvSpPr>
          <p:cNvPr id="3" name="Subtitle 2"/>
          <p:cNvSpPr>
            <a:spLocks noGrp="1"/>
          </p:cNvSpPr>
          <p:nvPr>
            <p:ph type="subTitle" idx="1" hasCustomPrompt="1"/>
          </p:nvPr>
        </p:nvSpPr>
        <p:spPr>
          <a:xfrm>
            <a:off x="6371654" y="2003367"/>
            <a:ext cx="5601003" cy="4596938"/>
          </a:xfrm>
          <a:prstGeom prst="rect">
            <a:avLst/>
          </a:prstGeom>
        </p:spPr>
        <p:txBody>
          <a:bodyPr>
            <a:normAutofit/>
          </a:bodyPr>
          <a:lstStyle>
            <a:lvl1pPr marL="0" indent="0" algn="l">
              <a:lnSpc>
                <a:spcPct val="100000"/>
              </a:lnSpc>
              <a:buNone/>
              <a:defRPr sz="20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Aquí va texto en forma de párrafo (siempre intentar que sea lo más corto posible y en párrafos pequeños).</a:t>
            </a:r>
            <a:endParaRPr lang="en-US" dirty="0"/>
          </a:p>
        </p:txBody>
      </p:sp>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6522098" y="1614196"/>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4100524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to + punte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371653" y="655244"/>
            <a:ext cx="5601003" cy="848525"/>
          </a:xfrm>
          <a:prstGeom prst="rect">
            <a:avLst/>
          </a:prstGeom>
        </p:spPr>
        <p:txBody>
          <a:bodyPr anchor="b">
            <a:noAutofit/>
          </a:bodyPr>
          <a:lstStyle>
            <a:lvl1pPr algn="l">
              <a:defRPr sz="2800">
                <a:solidFill>
                  <a:schemeClr val="tx1"/>
                </a:solidFill>
              </a:defRPr>
            </a:lvl1pPr>
          </a:lstStyle>
          <a:p>
            <a:r>
              <a:rPr lang="es-ES" dirty="0"/>
              <a:t>Aquí va el título </a:t>
            </a:r>
            <a:br>
              <a:rPr lang="es-ES" dirty="0"/>
            </a:br>
            <a:r>
              <a:rPr lang="es-ES" dirty="0"/>
              <a:t>(máximo 2 líneas)</a:t>
            </a:r>
            <a:endParaRPr lang="en-US" dirty="0"/>
          </a:p>
        </p:txBody>
      </p:sp>
      <p:sp>
        <p:nvSpPr>
          <p:cNvPr id="9" name="Marcador de posición de imagen 8">
            <a:extLst>
              <a:ext uri="{FF2B5EF4-FFF2-40B4-BE49-F238E27FC236}">
                <a16:creationId xmlns:a16="http://schemas.microsoft.com/office/drawing/2014/main" id="{B3756D51-EBB8-49EA-9BB4-340B7BE89757}"/>
              </a:ext>
            </a:extLst>
          </p:cNvPr>
          <p:cNvSpPr>
            <a:spLocks noGrp="1"/>
          </p:cNvSpPr>
          <p:nvPr>
            <p:ph type="pic" sz="quarter" idx="13"/>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
        <p:nvSpPr>
          <p:cNvPr id="12" name="Rectángulo 11">
            <a:extLst>
              <a:ext uri="{FF2B5EF4-FFF2-40B4-BE49-F238E27FC236}">
                <a16:creationId xmlns:a16="http://schemas.microsoft.com/office/drawing/2014/main" id="{7385FE0E-AF62-49EC-90F3-F2DD4462C84F}"/>
              </a:ext>
            </a:extLst>
          </p:cNvPr>
          <p:cNvSpPr/>
          <p:nvPr userDrawn="1"/>
        </p:nvSpPr>
        <p:spPr>
          <a:xfrm>
            <a:off x="6522098" y="1614196"/>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Marcador de texto 4">
            <a:extLst>
              <a:ext uri="{FF2B5EF4-FFF2-40B4-BE49-F238E27FC236}">
                <a16:creationId xmlns:a16="http://schemas.microsoft.com/office/drawing/2014/main" id="{8DFFB4EB-FE28-46A3-9B38-89CBD05FC389}"/>
              </a:ext>
            </a:extLst>
          </p:cNvPr>
          <p:cNvSpPr>
            <a:spLocks noGrp="1"/>
          </p:cNvSpPr>
          <p:nvPr>
            <p:ph type="body" sz="quarter" idx="15" hasCustomPrompt="1"/>
          </p:nvPr>
        </p:nvSpPr>
        <p:spPr>
          <a:xfrm>
            <a:off x="6371653" y="2029834"/>
            <a:ext cx="5600700" cy="4620348"/>
          </a:xfrm>
          <a:prstGeom prst="rect">
            <a:avLst/>
          </a:prstGeom>
        </p:spPr>
        <p:txBody>
          <a:bodyPr/>
          <a:lstStyle>
            <a:lvl1pPr>
              <a:buClr>
                <a:schemeClr val="tx1"/>
              </a:buClr>
              <a:defRPr sz="2000">
                <a:solidFill>
                  <a:schemeClr val="bg2">
                    <a:lumMod val="50000"/>
                  </a:schemeClr>
                </a:solidFill>
              </a:defRPr>
            </a:lvl1pPr>
            <a:lvl2pPr>
              <a:buClr>
                <a:schemeClr val="tx1"/>
              </a:buClr>
              <a:defRPr sz="2000">
                <a:solidFill>
                  <a:schemeClr val="bg2">
                    <a:lumMod val="50000"/>
                  </a:schemeClr>
                </a:solidFill>
              </a:defRPr>
            </a:lvl2pPr>
            <a:lvl3pPr>
              <a:buClr>
                <a:schemeClr val="tx1"/>
              </a:buClr>
              <a:defRPr sz="2000">
                <a:solidFill>
                  <a:schemeClr val="bg2">
                    <a:lumMod val="50000"/>
                  </a:schemeClr>
                </a:solidFill>
              </a:defRPr>
            </a:lvl3pPr>
            <a:lvl4pPr>
              <a:buClr>
                <a:schemeClr val="tx1"/>
              </a:buClr>
              <a:defRPr sz="2000">
                <a:solidFill>
                  <a:schemeClr val="bg2">
                    <a:lumMod val="50000"/>
                  </a:schemeClr>
                </a:solidFill>
              </a:defRPr>
            </a:lvl4pPr>
            <a:lvl5pPr>
              <a:buClr>
                <a:schemeClr val="tx1"/>
              </a:buClr>
              <a:defRPr sz="2000">
                <a:solidFill>
                  <a:schemeClr val="bg2">
                    <a:lumMod val="50000"/>
                  </a:schemeClr>
                </a:solidFill>
              </a:defRPr>
            </a:lvl5pPr>
          </a:lstStyle>
          <a:p>
            <a:pPr lvl="0"/>
            <a:r>
              <a:rPr lang="es-ES" dirty="0"/>
              <a:t>Esta diapositiva es para punteos de texto.</a:t>
            </a:r>
          </a:p>
          <a:p>
            <a:pPr lvl="0"/>
            <a:r>
              <a:rPr lang="es-ES" dirty="0"/>
              <a:t>Abajo hay una opción para diferentes niveles de punteo</a:t>
            </a:r>
          </a:p>
          <a:p>
            <a:pPr lvl="0"/>
            <a:endParaRPr lang="es-ES" dirty="0"/>
          </a:p>
          <a:p>
            <a:pPr lvl="0"/>
            <a:endParaRPr lang="es-ES" dirty="0"/>
          </a:p>
        </p:txBody>
      </p:sp>
    </p:spTree>
    <p:extLst>
      <p:ext uri="{BB962C8B-B14F-4D97-AF65-F5344CB8AC3E}">
        <p14:creationId xmlns:p14="http://schemas.microsoft.com/office/powerpoint/2010/main" val="3662936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guide id="2" orient="horz" pos="132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o destacado - Celeste">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05BF0DDF-1A06-4AFA-AAEB-6FDB7118B7A9}"/>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 name="Title 1"/>
          <p:cNvSpPr>
            <a:spLocks noGrp="1"/>
          </p:cNvSpPr>
          <p:nvPr>
            <p:ph type="title" hasCustomPrompt="1"/>
          </p:nvPr>
        </p:nvSpPr>
        <p:spPr>
          <a:xfrm>
            <a:off x="838199" y="2793986"/>
            <a:ext cx="10516985" cy="1230918"/>
          </a:xfrm>
          <a:prstGeom prst="rect">
            <a:avLst/>
          </a:prstGeom>
        </p:spPr>
        <p:txBody>
          <a:bodyPr/>
          <a:lstStyle>
            <a:lvl1pPr algn="ctr">
              <a:defRPr>
                <a:solidFill>
                  <a:schemeClr val="bg1"/>
                </a:solidFill>
              </a:defRPr>
            </a:lvl1pPr>
          </a:lstStyle>
          <a:p>
            <a:r>
              <a:rPr lang="es-ES" dirty="0"/>
              <a:t>Esta diapositiva es para destacar una cita, frase o cifra importante.</a:t>
            </a:r>
            <a:endParaRPr lang="en-US" dirty="0"/>
          </a:p>
        </p:txBody>
      </p:sp>
      <p:pic>
        <p:nvPicPr>
          <p:cNvPr id="8" name="Imagen 7">
            <a:extLst>
              <a:ext uri="{FF2B5EF4-FFF2-40B4-BE49-F238E27FC236}">
                <a16:creationId xmlns:a16="http://schemas.microsoft.com/office/drawing/2014/main" id="{41643A23-11AE-436D-A44F-55B1DD558929}"/>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10" name="Marcador de texto 9">
            <a:extLst>
              <a:ext uri="{FF2B5EF4-FFF2-40B4-BE49-F238E27FC236}">
                <a16:creationId xmlns:a16="http://schemas.microsoft.com/office/drawing/2014/main" id="{D9CDA045-D64E-4F8E-BF1B-F913E7BD2781}"/>
              </a:ext>
            </a:extLst>
          </p:cNvPr>
          <p:cNvSpPr>
            <a:spLocks noGrp="1"/>
          </p:cNvSpPr>
          <p:nvPr>
            <p:ph type="body" sz="quarter" idx="10" hasCustomPrompt="1"/>
          </p:nvPr>
        </p:nvSpPr>
        <p:spPr>
          <a:xfrm>
            <a:off x="837507" y="4177795"/>
            <a:ext cx="10516985" cy="491028"/>
          </a:xfrm>
          <a:prstGeom prst="rect">
            <a:avLst/>
          </a:prstGeom>
        </p:spPr>
        <p:txBody>
          <a:bodyPr/>
          <a:lstStyle>
            <a:lvl1pPr marL="0" indent="0" algn="ctr">
              <a:buNone/>
              <a:defRPr b="1" i="1">
                <a:solidFill>
                  <a:schemeClr val="accent2"/>
                </a:solidFill>
              </a:defRPr>
            </a:lvl1pPr>
          </a:lstStyle>
          <a:p>
            <a:pPr lvl="0"/>
            <a:r>
              <a:rPr lang="es-ES" dirty="0"/>
              <a:t>Acá agregar referencia a cita, o una bajada al texto superior.</a:t>
            </a:r>
            <a:endParaRPr lang="es-CL" dirty="0"/>
          </a:p>
        </p:txBody>
      </p:sp>
    </p:spTree>
    <p:extLst>
      <p:ext uri="{BB962C8B-B14F-4D97-AF65-F5344CB8AC3E}">
        <p14:creationId xmlns:p14="http://schemas.microsoft.com/office/powerpoint/2010/main" val="2906696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ágina de gráfico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4948" y="718305"/>
            <a:ext cx="10515600" cy="438636"/>
          </a:xfrm>
          <a:prstGeom prst="rect">
            <a:avLst/>
          </a:prstGeom>
        </p:spPr>
        <p:txBody>
          <a:bodyPr/>
          <a:lstStyle>
            <a:lvl1pPr>
              <a:defRPr sz="2800"/>
            </a:lvl1pPr>
          </a:lstStyle>
          <a:p>
            <a:r>
              <a:rPr lang="es-ES" dirty="0"/>
              <a:t>Página para mostrar gráficos. Acá poner título.</a:t>
            </a:r>
            <a:endParaRPr lang="en-US" dirty="0"/>
          </a:p>
        </p:txBody>
      </p:sp>
      <p:sp>
        <p:nvSpPr>
          <p:cNvPr id="8" name="Rectángulo 7">
            <a:extLst>
              <a:ext uri="{FF2B5EF4-FFF2-40B4-BE49-F238E27FC236}">
                <a16:creationId xmlns:a16="http://schemas.microsoft.com/office/drawing/2014/main" id="{07794359-E798-4C20-97BC-9B32DE45A789}"/>
              </a:ext>
            </a:extLst>
          </p:cNvPr>
          <p:cNvSpPr/>
          <p:nvPr userDrawn="1"/>
        </p:nvSpPr>
        <p:spPr>
          <a:xfrm>
            <a:off x="924748" y="1336127"/>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Marcador de gráfico 11">
            <a:extLst>
              <a:ext uri="{FF2B5EF4-FFF2-40B4-BE49-F238E27FC236}">
                <a16:creationId xmlns:a16="http://schemas.microsoft.com/office/drawing/2014/main" id="{A8017CF6-0692-4727-9EF6-598D145BBF24}"/>
              </a:ext>
            </a:extLst>
          </p:cNvPr>
          <p:cNvSpPr>
            <a:spLocks noGrp="1"/>
          </p:cNvSpPr>
          <p:nvPr>
            <p:ph type="chart" sz="quarter" idx="13"/>
          </p:nvPr>
        </p:nvSpPr>
        <p:spPr>
          <a:xfrm>
            <a:off x="924748" y="2062995"/>
            <a:ext cx="5000625" cy="40767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r>
              <a:rPr lang="es-CL" dirty="0"/>
              <a:t>Este espacio es para colocar gráficos</a:t>
            </a:r>
          </a:p>
        </p:txBody>
      </p:sp>
      <p:sp>
        <p:nvSpPr>
          <p:cNvPr id="13" name="Marcador de gráfico 11">
            <a:extLst>
              <a:ext uri="{FF2B5EF4-FFF2-40B4-BE49-F238E27FC236}">
                <a16:creationId xmlns:a16="http://schemas.microsoft.com/office/drawing/2014/main" id="{5AA84556-8ACF-428E-B6A3-A7E398413C8C}"/>
              </a:ext>
            </a:extLst>
          </p:cNvPr>
          <p:cNvSpPr>
            <a:spLocks noGrp="1"/>
          </p:cNvSpPr>
          <p:nvPr>
            <p:ph type="chart" sz="quarter" idx="14"/>
          </p:nvPr>
        </p:nvSpPr>
        <p:spPr>
          <a:xfrm>
            <a:off x="6344473" y="2062995"/>
            <a:ext cx="5000625" cy="40767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r>
              <a:rPr lang="es-CL" dirty="0"/>
              <a:t>Este espacio es para colocar gráficos</a:t>
            </a:r>
          </a:p>
        </p:txBody>
      </p:sp>
    </p:spTree>
    <p:extLst>
      <p:ext uri="{BB962C8B-B14F-4D97-AF65-F5344CB8AC3E}">
        <p14:creationId xmlns:p14="http://schemas.microsoft.com/office/powerpoint/2010/main" val="2371011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63">
          <p15:clr>
            <a:srgbClr val="FBAE40"/>
          </p15:clr>
        </p15:guide>
        <p15:guide id="2" orient="horz" pos="890">
          <p15:clr>
            <a:srgbClr val="FBAE40"/>
          </p15:clr>
        </p15:guide>
        <p15:guide id="3" orient="horz" pos="2160">
          <p15:clr>
            <a:srgbClr val="FBAE40"/>
          </p15:clr>
        </p15:guide>
        <p15:guide id="4" pos="57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abla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04948" y="722568"/>
            <a:ext cx="6460375" cy="432897"/>
          </a:xfrm>
          <a:prstGeom prst="rect">
            <a:avLst/>
          </a:prstGeom>
        </p:spPr>
        <p:txBody>
          <a:bodyPr/>
          <a:lstStyle>
            <a:lvl1pPr>
              <a:defRPr sz="2800"/>
            </a:lvl1pPr>
          </a:lstStyle>
          <a:p>
            <a:r>
              <a:rPr lang="es-ES" dirty="0"/>
              <a:t>Página de tablas</a:t>
            </a:r>
            <a:endParaRPr lang="en-US" dirty="0"/>
          </a:p>
        </p:txBody>
      </p:sp>
      <p:sp>
        <p:nvSpPr>
          <p:cNvPr id="6" name="Rectángulo 5">
            <a:extLst>
              <a:ext uri="{FF2B5EF4-FFF2-40B4-BE49-F238E27FC236}">
                <a16:creationId xmlns:a16="http://schemas.microsoft.com/office/drawing/2014/main" id="{567291ED-2F9B-43D6-BED4-532D19F18849}"/>
              </a:ext>
            </a:extLst>
          </p:cNvPr>
          <p:cNvSpPr/>
          <p:nvPr userDrawn="1"/>
        </p:nvSpPr>
        <p:spPr>
          <a:xfrm>
            <a:off x="924748" y="1336127"/>
            <a:ext cx="541175" cy="754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Marcador de tabla 7">
            <a:extLst>
              <a:ext uri="{FF2B5EF4-FFF2-40B4-BE49-F238E27FC236}">
                <a16:creationId xmlns:a16="http://schemas.microsoft.com/office/drawing/2014/main" id="{11293E11-7AEA-4981-A377-AA8D457643FE}"/>
              </a:ext>
            </a:extLst>
          </p:cNvPr>
          <p:cNvSpPr>
            <a:spLocks noGrp="1"/>
          </p:cNvSpPr>
          <p:nvPr>
            <p:ph type="tbl" sz="quarter" idx="13"/>
          </p:nvPr>
        </p:nvSpPr>
        <p:spPr>
          <a:xfrm>
            <a:off x="924748" y="1930636"/>
            <a:ext cx="10428287" cy="4205287"/>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r>
              <a:rPr lang="es-CL" dirty="0"/>
              <a:t>Hacer </a:t>
            </a:r>
            <a:r>
              <a:rPr lang="es-CL" dirty="0" err="1"/>
              <a:t>click</a:t>
            </a:r>
            <a:r>
              <a:rPr lang="es-CL" dirty="0"/>
              <a:t> en el ícono para crear una tabla.</a:t>
            </a:r>
          </a:p>
        </p:txBody>
      </p:sp>
    </p:spTree>
    <p:extLst>
      <p:ext uri="{BB962C8B-B14F-4D97-AF65-F5344CB8AC3E}">
        <p14:creationId xmlns:p14="http://schemas.microsoft.com/office/powerpoint/2010/main" val="877757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63">
          <p15:clr>
            <a:srgbClr val="FBAE40"/>
          </p15:clr>
        </p15:guide>
        <p15:guide id="2" pos="574">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ágina en blanco + foto IZQUIERDA">
    <p:spTree>
      <p:nvGrpSpPr>
        <p:cNvPr id="1" name=""/>
        <p:cNvGrpSpPr/>
        <p:nvPr/>
      </p:nvGrpSpPr>
      <p:grpSpPr>
        <a:xfrm>
          <a:off x="0" y="0"/>
          <a:ext cx="0" cy="0"/>
          <a:chOff x="0" y="0"/>
          <a:chExt cx="0" cy="0"/>
        </a:xfrm>
      </p:grpSpPr>
      <p:sp>
        <p:nvSpPr>
          <p:cNvPr id="7" name="Marcador de posición de imagen 6">
            <a:extLst>
              <a:ext uri="{FF2B5EF4-FFF2-40B4-BE49-F238E27FC236}">
                <a16:creationId xmlns:a16="http://schemas.microsoft.com/office/drawing/2014/main" id="{4FE32668-9A74-4033-AD0E-8BF5081EFE74}"/>
              </a:ext>
            </a:extLst>
          </p:cNvPr>
          <p:cNvSpPr>
            <a:spLocks noGrp="1"/>
          </p:cNvSpPr>
          <p:nvPr>
            <p:ph type="pic" sz="quarter" idx="16"/>
          </p:nvPr>
        </p:nvSpPr>
        <p:spPr>
          <a:xfrm>
            <a:off x="0" y="0"/>
            <a:ext cx="6096000" cy="6858000"/>
          </a:xfrm>
          <a:prstGeom prst="rect">
            <a:avLst/>
          </a:prstGeom>
        </p:spPr>
        <p:txBody>
          <a:bodyPr/>
          <a:lstStyle>
            <a:lvl1pPr marL="0" indent="0" algn="ctr">
              <a:buNone/>
              <a:defRPr sz="1800">
                <a:solidFill>
                  <a:schemeClr val="bg2">
                    <a:lumMod val="50000"/>
                  </a:schemeClr>
                </a:solidFill>
              </a:defRPr>
            </a:lvl1pPr>
          </a:lstStyle>
          <a:p>
            <a:endParaRPr lang="es-CL" dirty="0"/>
          </a:p>
          <a:p>
            <a:endParaRPr lang="es-CL" dirty="0"/>
          </a:p>
          <a:p>
            <a:endParaRPr lang="es-CL" dirty="0"/>
          </a:p>
          <a:p>
            <a:endParaRPr lang="es-CL" dirty="0"/>
          </a:p>
          <a:p>
            <a:endParaRPr lang="es-CL" dirty="0"/>
          </a:p>
          <a:p>
            <a:endParaRPr lang="es-CL" dirty="0"/>
          </a:p>
          <a:p>
            <a:r>
              <a:rPr lang="es-CL" dirty="0"/>
              <a:t>Acá insertar una imagen oficial</a:t>
            </a:r>
          </a:p>
          <a:p>
            <a:r>
              <a:rPr lang="es-CL" dirty="0"/>
              <a:t>de la Fundación (con el ícono de abajo)</a:t>
            </a:r>
          </a:p>
        </p:txBody>
      </p:sp>
    </p:spTree>
    <p:extLst>
      <p:ext uri="{BB962C8B-B14F-4D97-AF65-F5344CB8AC3E}">
        <p14:creationId xmlns:p14="http://schemas.microsoft.com/office/powerpoint/2010/main" val="968312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74">
          <p15:clr>
            <a:srgbClr val="FBAE40"/>
          </p15:clr>
        </p15:guide>
        <p15:guide id="2" orient="horz" pos="663">
          <p15:clr>
            <a:srgbClr val="FBAE40"/>
          </p15:clr>
        </p15:guide>
        <p15:guide id="3"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Última diapositiva">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7862" y="6358553"/>
            <a:ext cx="2743200" cy="365125"/>
          </a:xfrm>
          <a:prstGeom prst="rect">
            <a:avLst/>
          </a:prstGeom>
        </p:spPr>
        <p:txBody>
          <a:bodyPr/>
          <a:lstStyle/>
          <a:p>
            <a:endParaRPr lang="es-CL"/>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F3BA7D1-7327-491F-8C8A-9863CB2A21ED}" type="slidenum">
              <a:rPr lang="es-CL" smtClean="0"/>
              <a:t>‹Nº›</a:t>
            </a:fld>
            <a:endParaRPr lang="es-CL"/>
          </a:p>
        </p:txBody>
      </p:sp>
      <p:sp>
        <p:nvSpPr>
          <p:cNvPr id="5" name="Rectángulo 4">
            <a:extLst>
              <a:ext uri="{FF2B5EF4-FFF2-40B4-BE49-F238E27FC236}">
                <a16:creationId xmlns:a16="http://schemas.microsoft.com/office/drawing/2014/main" id="{8C1A1B1B-5D7C-4D5E-8DEA-4FFC1236950B}"/>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6" name="Imagen 5">
            <a:extLst>
              <a:ext uri="{FF2B5EF4-FFF2-40B4-BE49-F238E27FC236}">
                <a16:creationId xmlns:a16="http://schemas.microsoft.com/office/drawing/2014/main" id="{087AAE49-7E49-4DD7-93C4-2AF72D10E37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20" name="CuadroTexto 19">
            <a:extLst>
              <a:ext uri="{FF2B5EF4-FFF2-40B4-BE49-F238E27FC236}">
                <a16:creationId xmlns:a16="http://schemas.microsoft.com/office/drawing/2014/main" id="{AD462CF2-4FF2-426A-BCC9-FFB57C4661C9}"/>
              </a:ext>
            </a:extLst>
          </p:cNvPr>
          <p:cNvSpPr txBox="1"/>
          <p:nvPr userDrawn="1"/>
        </p:nvSpPr>
        <p:spPr>
          <a:xfrm>
            <a:off x="0" y="2604941"/>
            <a:ext cx="12192000" cy="769441"/>
          </a:xfrm>
          <a:prstGeom prst="rect">
            <a:avLst/>
          </a:prstGeom>
          <a:noFill/>
        </p:spPr>
        <p:txBody>
          <a:bodyPr wrap="square" rtlCol="0">
            <a:spAutoFit/>
          </a:bodyPr>
          <a:lstStyle/>
          <a:p>
            <a:pPr algn="ctr"/>
            <a:r>
              <a:rPr lang="es-ES" sz="4400" b="1" dirty="0">
                <a:solidFill>
                  <a:schemeClr val="bg1"/>
                </a:solidFill>
                <a:latin typeface="+mj-lt"/>
              </a:rPr>
              <a:t>¡Muchas gracias!</a:t>
            </a:r>
            <a:endParaRPr lang="es-CL" sz="4400" b="1" dirty="0">
              <a:solidFill>
                <a:schemeClr val="bg1"/>
              </a:solidFill>
              <a:latin typeface="+mj-lt"/>
            </a:endParaRPr>
          </a:p>
        </p:txBody>
      </p:sp>
      <p:sp>
        <p:nvSpPr>
          <p:cNvPr id="21" name="CuadroTexto 20">
            <a:extLst>
              <a:ext uri="{FF2B5EF4-FFF2-40B4-BE49-F238E27FC236}">
                <a16:creationId xmlns:a16="http://schemas.microsoft.com/office/drawing/2014/main" id="{00ECA298-D2D2-4EED-85C1-03018ADE6213}"/>
              </a:ext>
            </a:extLst>
          </p:cNvPr>
          <p:cNvSpPr txBox="1"/>
          <p:nvPr userDrawn="1"/>
        </p:nvSpPr>
        <p:spPr>
          <a:xfrm>
            <a:off x="0" y="5309218"/>
            <a:ext cx="121920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i="1" dirty="0">
                <a:solidFill>
                  <a:schemeClr val="accent2"/>
                </a:solidFill>
              </a:rPr>
              <a:t>Síguenos en nuestras redes sociales</a:t>
            </a:r>
            <a:endParaRPr lang="es-CL" sz="2400" b="1" i="1" dirty="0">
              <a:solidFill>
                <a:schemeClr val="accent2"/>
              </a:solidFill>
            </a:endParaRPr>
          </a:p>
        </p:txBody>
      </p:sp>
      <p:pic>
        <p:nvPicPr>
          <p:cNvPr id="9" name="Gráfico 8">
            <a:extLst>
              <a:ext uri="{FF2B5EF4-FFF2-40B4-BE49-F238E27FC236}">
                <a16:creationId xmlns:a16="http://schemas.microsoft.com/office/drawing/2014/main" id="{11E037D0-C272-4093-A600-B28A08C37800}"/>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6270863" y="6045459"/>
            <a:ext cx="509962" cy="418284"/>
          </a:xfrm>
          <a:prstGeom prst="rect">
            <a:avLst/>
          </a:prstGeom>
        </p:spPr>
      </p:pic>
      <p:pic>
        <p:nvPicPr>
          <p:cNvPr id="10" name="Gráfico 9">
            <a:extLst>
              <a:ext uri="{FF2B5EF4-FFF2-40B4-BE49-F238E27FC236}">
                <a16:creationId xmlns:a16="http://schemas.microsoft.com/office/drawing/2014/main" id="{CA2FF075-1967-415F-9050-D827F8AC1095}"/>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383032" y="6032935"/>
            <a:ext cx="272892" cy="503801"/>
          </a:xfrm>
          <a:prstGeom prst="rect">
            <a:avLst/>
          </a:prstGeom>
        </p:spPr>
      </p:pic>
      <p:pic>
        <p:nvPicPr>
          <p:cNvPr id="11" name="Gráfico 10">
            <a:extLst>
              <a:ext uri="{FF2B5EF4-FFF2-40B4-BE49-F238E27FC236}">
                <a16:creationId xmlns:a16="http://schemas.microsoft.com/office/drawing/2014/main" id="{15D9C9B5-0FF7-4A9A-AA4D-D5CCE6CB0DEF}"/>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242328" y="6034502"/>
            <a:ext cx="459985" cy="459985"/>
          </a:xfrm>
          <a:prstGeom prst="rect">
            <a:avLst/>
          </a:prstGeom>
        </p:spPr>
      </p:pic>
      <p:pic>
        <p:nvPicPr>
          <p:cNvPr id="12" name="Gráfico 11">
            <a:extLst>
              <a:ext uri="{FF2B5EF4-FFF2-40B4-BE49-F238E27FC236}">
                <a16:creationId xmlns:a16="http://schemas.microsoft.com/office/drawing/2014/main" id="{F5799277-56F2-46A7-9AEF-399E419CC81B}"/>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240883" y="6069034"/>
            <a:ext cx="527404" cy="365126"/>
          </a:xfrm>
          <a:prstGeom prst="rect">
            <a:avLst/>
          </a:prstGeom>
        </p:spPr>
      </p:pic>
      <p:sp>
        <p:nvSpPr>
          <p:cNvPr id="26" name="CuadroTexto 25">
            <a:extLst>
              <a:ext uri="{FF2B5EF4-FFF2-40B4-BE49-F238E27FC236}">
                <a16:creationId xmlns:a16="http://schemas.microsoft.com/office/drawing/2014/main" id="{57356277-4334-4889-BEC9-09E71802BEF4}"/>
              </a:ext>
            </a:extLst>
          </p:cNvPr>
          <p:cNvSpPr txBox="1"/>
          <p:nvPr userDrawn="1"/>
        </p:nvSpPr>
        <p:spPr>
          <a:xfrm>
            <a:off x="673778" y="6096115"/>
            <a:ext cx="21713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
        <p:nvSpPr>
          <p:cNvPr id="27" name="CuadroTexto 26">
            <a:extLst>
              <a:ext uri="{FF2B5EF4-FFF2-40B4-BE49-F238E27FC236}">
                <a16:creationId xmlns:a16="http://schemas.microsoft.com/office/drawing/2014/main" id="{0802B285-31EA-4690-BD3D-5DE7234433D1}"/>
              </a:ext>
            </a:extLst>
          </p:cNvPr>
          <p:cNvSpPr txBox="1"/>
          <p:nvPr userDrawn="1"/>
        </p:nvSpPr>
        <p:spPr>
          <a:xfrm>
            <a:off x="3715178" y="6070764"/>
            <a:ext cx="224443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8" name="CuadroTexto 27">
            <a:extLst>
              <a:ext uri="{FF2B5EF4-FFF2-40B4-BE49-F238E27FC236}">
                <a16:creationId xmlns:a16="http://schemas.microsoft.com/office/drawing/2014/main" id="{4D920409-7921-4AC4-BCF7-ACF8787E4A8F}"/>
              </a:ext>
            </a:extLst>
          </p:cNvPr>
          <p:cNvSpPr txBox="1"/>
          <p:nvPr userDrawn="1"/>
        </p:nvSpPr>
        <p:spPr>
          <a:xfrm>
            <a:off x="6773433" y="6094411"/>
            <a:ext cx="225730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9" name="CuadroTexto 28">
            <a:extLst>
              <a:ext uri="{FF2B5EF4-FFF2-40B4-BE49-F238E27FC236}">
                <a16:creationId xmlns:a16="http://schemas.microsoft.com/office/drawing/2014/main" id="{A25C25CA-D509-4C30-854A-88DCA5F46B50}"/>
              </a:ext>
            </a:extLst>
          </p:cNvPr>
          <p:cNvSpPr txBox="1"/>
          <p:nvPr userDrawn="1"/>
        </p:nvSpPr>
        <p:spPr>
          <a:xfrm>
            <a:off x="9796204" y="6069034"/>
            <a:ext cx="21779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Tree>
    <p:extLst>
      <p:ext uri="{BB962C8B-B14F-4D97-AF65-F5344CB8AC3E}">
        <p14:creationId xmlns:p14="http://schemas.microsoft.com/office/powerpoint/2010/main" val="2484654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Última diapositiva - INGLÉS">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17862" y="6358553"/>
            <a:ext cx="2743200" cy="365125"/>
          </a:xfrm>
          <a:prstGeom prst="rect">
            <a:avLst/>
          </a:prstGeom>
        </p:spPr>
        <p:txBody>
          <a:bodyPr/>
          <a:lstStyle/>
          <a:p>
            <a:endParaRPr lang="es-CL"/>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s-CL"/>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8F3BA7D1-7327-491F-8C8A-9863CB2A21ED}" type="slidenum">
              <a:rPr lang="es-CL" smtClean="0"/>
              <a:t>‹Nº›</a:t>
            </a:fld>
            <a:endParaRPr lang="es-CL"/>
          </a:p>
        </p:txBody>
      </p:sp>
      <p:sp>
        <p:nvSpPr>
          <p:cNvPr id="5" name="Rectángulo 4">
            <a:extLst>
              <a:ext uri="{FF2B5EF4-FFF2-40B4-BE49-F238E27FC236}">
                <a16:creationId xmlns:a16="http://schemas.microsoft.com/office/drawing/2014/main" id="{8C1A1B1B-5D7C-4D5E-8DEA-4FFC1236950B}"/>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dirty="0"/>
          </a:p>
        </p:txBody>
      </p:sp>
      <p:pic>
        <p:nvPicPr>
          <p:cNvPr id="6" name="Imagen 5">
            <a:extLst>
              <a:ext uri="{FF2B5EF4-FFF2-40B4-BE49-F238E27FC236}">
                <a16:creationId xmlns:a16="http://schemas.microsoft.com/office/drawing/2014/main" id="{087AAE49-7E49-4DD7-93C4-2AF72D10E37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
        <p:nvSpPr>
          <p:cNvPr id="20" name="CuadroTexto 19">
            <a:extLst>
              <a:ext uri="{FF2B5EF4-FFF2-40B4-BE49-F238E27FC236}">
                <a16:creationId xmlns:a16="http://schemas.microsoft.com/office/drawing/2014/main" id="{AD462CF2-4FF2-426A-BCC9-FFB57C4661C9}"/>
              </a:ext>
            </a:extLst>
          </p:cNvPr>
          <p:cNvSpPr txBox="1"/>
          <p:nvPr userDrawn="1"/>
        </p:nvSpPr>
        <p:spPr>
          <a:xfrm>
            <a:off x="0" y="2604941"/>
            <a:ext cx="12192000" cy="769441"/>
          </a:xfrm>
          <a:prstGeom prst="rect">
            <a:avLst/>
          </a:prstGeom>
          <a:noFill/>
        </p:spPr>
        <p:txBody>
          <a:bodyPr wrap="square" rtlCol="0">
            <a:spAutoFit/>
          </a:bodyPr>
          <a:lstStyle/>
          <a:p>
            <a:pPr algn="ctr"/>
            <a:r>
              <a:rPr lang="es-ES" sz="4400" b="1" dirty="0" err="1">
                <a:solidFill>
                  <a:schemeClr val="bg1"/>
                </a:solidFill>
                <a:latin typeface="+mj-lt"/>
              </a:rPr>
              <a:t>Thank</a:t>
            </a:r>
            <a:r>
              <a:rPr lang="es-ES" sz="4400" b="1" dirty="0">
                <a:solidFill>
                  <a:schemeClr val="bg1"/>
                </a:solidFill>
                <a:latin typeface="+mj-lt"/>
              </a:rPr>
              <a:t> </a:t>
            </a:r>
            <a:r>
              <a:rPr lang="es-ES" sz="4400" b="1" dirty="0" err="1">
                <a:solidFill>
                  <a:schemeClr val="bg1"/>
                </a:solidFill>
                <a:latin typeface="+mj-lt"/>
              </a:rPr>
              <a:t>you</a:t>
            </a:r>
            <a:r>
              <a:rPr lang="es-ES" sz="4400" b="1" dirty="0">
                <a:solidFill>
                  <a:schemeClr val="bg1"/>
                </a:solidFill>
                <a:latin typeface="+mj-lt"/>
              </a:rPr>
              <a:t>!</a:t>
            </a:r>
            <a:endParaRPr lang="es-CL" sz="4400" b="1" dirty="0">
              <a:solidFill>
                <a:schemeClr val="bg1"/>
              </a:solidFill>
              <a:latin typeface="+mj-lt"/>
            </a:endParaRPr>
          </a:p>
        </p:txBody>
      </p:sp>
      <p:sp>
        <p:nvSpPr>
          <p:cNvPr id="21" name="CuadroTexto 20">
            <a:extLst>
              <a:ext uri="{FF2B5EF4-FFF2-40B4-BE49-F238E27FC236}">
                <a16:creationId xmlns:a16="http://schemas.microsoft.com/office/drawing/2014/main" id="{00ECA298-D2D2-4EED-85C1-03018ADE6213}"/>
              </a:ext>
            </a:extLst>
          </p:cNvPr>
          <p:cNvSpPr txBox="1"/>
          <p:nvPr userDrawn="1"/>
        </p:nvSpPr>
        <p:spPr>
          <a:xfrm>
            <a:off x="0" y="5309218"/>
            <a:ext cx="12192000" cy="46166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 sz="2400" b="1" i="1" dirty="0" err="1">
                <a:solidFill>
                  <a:schemeClr val="accent2"/>
                </a:solidFill>
              </a:rPr>
              <a:t>Follow</a:t>
            </a:r>
            <a:r>
              <a:rPr lang="es-ES" sz="2400" b="1" i="1" dirty="0">
                <a:solidFill>
                  <a:schemeClr val="accent2"/>
                </a:solidFill>
              </a:rPr>
              <a:t> </a:t>
            </a:r>
            <a:r>
              <a:rPr lang="es-ES" sz="2400" b="1" i="1" dirty="0" err="1">
                <a:solidFill>
                  <a:schemeClr val="accent2"/>
                </a:solidFill>
              </a:rPr>
              <a:t>us</a:t>
            </a:r>
            <a:endParaRPr lang="es-CL" sz="2400" b="1" i="1" dirty="0">
              <a:solidFill>
                <a:schemeClr val="accent2"/>
              </a:solidFill>
            </a:endParaRPr>
          </a:p>
        </p:txBody>
      </p:sp>
      <p:pic>
        <p:nvPicPr>
          <p:cNvPr id="9" name="Gráfico 8">
            <a:extLst>
              <a:ext uri="{FF2B5EF4-FFF2-40B4-BE49-F238E27FC236}">
                <a16:creationId xmlns:a16="http://schemas.microsoft.com/office/drawing/2014/main" id="{11E037D0-C272-4093-A600-B28A08C37800}"/>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6270863" y="6045459"/>
            <a:ext cx="509962" cy="418284"/>
          </a:xfrm>
          <a:prstGeom prst="rect">
            <a:avLst/>
          </a:prstGeom>
        </p:spPr>
      </p:pic>
      <p:pic>
        <p:nvPicPr>
          <p:cNvPr id="10" name="Gráfico 9">
            <a:extLst>
              <a:ext uri="{FF2B5EF4-FFF2-40B4-BE49-F238E27FC236}">
                <a16:creationId xmlns:a16="http://schemas.microsoft.com/office/drawing/2014/main" id="{CA2FF075-1967-415F-9050-D827F8AC1095}"/>
              </a:ext>
            </a:extLst>
          </p:cNvPr>
          <p:cNvPicPr>
            <a:picLocks noChangeAspect="1"/>
          </p:cNvPicPr>
          <p:nvPr userDrawn="1"/>
        </p:nvPicPr>
        <p:blipFill>
          <a:blip r:embed="rId5">
            <a:extLst>
              <a:ext uri="{96DAC541-7B7A-43D3-8B79-37D633B846F1}">
                <asvg:svgBlip xmlns:asvg="http://schemas.microsoft.com/office/drawing/2016/SVG/main" xmlns="" r:embed="rId6"/>
              </a:ext>
            </a:extLst>
          </a:blip>
          <a:stretch>
            <a:fillRect/>
          </a:stretch>
        </p:blipFill>
        <p:spPr>
          <a:xfrm>
            <a:off x="383032" y="6032935"/>
            <a:ext cx="272892" cy="503801"/>
          </a:xfrm>
          <a:prstGeom prst="rect">
            <a:avLst/>
          </a:prstGeom>
        </p:spPr>
      </p:pic>
      <p:pic>
        <p:nvPicPr>
          <p:cNvPr id="11" name="Gráfico 10">
            <a:extLst>
              <a:ext uri="{FF2B5EF4-FFF2-40B4-BE49-F238E27FC236}">
                <a16:creationId xmlns:a16="http://schemas.microsoft.com/office/drawing/2014/main" id="{15D9C9B5-0FF7-4A9A-AA4D-D5CCE6CB0DEF}"/>
              </a:ext>
            </a:extLst>
          </p:cNvPr>
          <p:cNvPicPr>
            <a:picLocks noChangeAspect="1"/>
          </p:cNvPicPr>
          <p:nvPr userDrawn="1"/>
        </p:nvPicPr>
        <p:blipFill>
          <a:blip r:embed="rId7">
            <a:extLst>
              <a:ext uri="{96DAC541-7B7A-43D3-8B79-37D633B846F1}">
                <asvg:svgBlip xmlns:asvg="http://schemas.microsoft.com/office/drawing/2016/SVG/main" xmlns="" r:embed="rId8"/>
              </a:ext>
            </a:extLst>
          </a:blip>
          <a:stretch>
            <a:fillRect/>
          </a:stretch>
        </p:blipFill>
        <p:spPr>
          <a:xfrm>
            <a:off x="3242328" y="6034502"/>
            <a:ext cx="459985" cy="459985"/>
          </a:xfrm>
          <a:prstGeom prst="rect">
            <a:avLst/>
          </a:prstGeom>
        </p:spPr>
      </p:pic>
      <p:pic>
        <p:nvPicPr>
          <p:cNvPr id="12" name="Gráfico 11">
            <a:extLst>
              <a:ext uri="{FF2B5EF4-FFF2-40B4-BE49-F238E27FC236}">
                <a16:creationId xmlns:a16="http://schemas.microsoft.com/office/drawing/2014/main" id="{F5799277-56F2-46A7-9AEF-399E419CC81B}"/>
              </a:ext>
            </a:extLst>
          </p:cNvPr>
          <p:cNvPicPr>
            <a:picLocks noChangeAspect="1"/>
          </p:cNvPicPr>
          <p:nvPr userDrawn="1"/>
        </p:nvPicPr>
        <p:blipFill>
          <a:blip r:embed="rId9">
            <a:extLst>
              <a:ext uri="{96DAC541-7B7A-43D3-8B79-37D633B846F1}">
                <asvg:svgBlip xmlns:asvg="http://schemas.microsoft.com/office/drawing/2016/SVG/main" xmlns="" r:embed="rId10"/>
              </a:ext>
            </a:extLst>
          </a:blip>
          <a:stretch>
            <a:fillRect/>
          </a:stretch>
        </p:blipFill>
        <p:spPr>
          <a:xfrm>
            <a:off x="9240883" y="6069034"/>
            <a:ext cx="527404" cy="365126"/>
          </a:xfrm>
          <a:prstGeom prst="rect">
            <a:avLst/>
          </a:prstGeom>
        </p:spPr>
      </p:pic>
      <p:sp>
        <p:nvSpPr>
          <p:cNvPr id="26" name="CuadroTexto 25">
            <a:extLst>
              <a:ext uri="{FF2B5EF4-FFF2-40B4-BE49-F238E27FC236}">
                <a16:creationId xmlns:a16="http://schemas.microsoft.com/office/drawing/2014/main" id="{57356277-4334-4889-BEC9-09E71802BEF4}"/>
              </a:ext>
            </a:extLst>
          </p:cNvPr>
          <p:cNvSpPr txBox="1"/>
          <p:nvPr userDrawn="1"/>
        </p:nvSpPr>
        <p:spPr>
          <a:xfrm>
            <a:off x="673778" y="6096115"/>
            <a:ext cx="2171332"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
        <p:nvSpPr>
          <p:cNvPr id="27" name="CuadroTexto 26">
            <a:extLst>
              <a:ext uri="{FF2B5EF4-FFF2-40B4-BE49-F238E27FC236}">
                <a16:creationId xmlns:a16="http://schemas.microsoft.com/office/drawing/2014/main" id="{0802B285-31EA-4690-BD3D-5DE7234433D1}"/>
              </a:ext>
            </a:extLst>
          </p:cNvPr>
          <p:cNvSpPr txBox="1"/>
          <p:nvPr userDrawn="1"/>
        </p:nvSpPr>
        <p:spPr>
          <a:xfrm>
            <a:off x="3715178" y="6070764"/>
            <a:ext cx="224443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8" name="CuadroTexto 27">
            <a:extLst>
              <a:ext uri="{FF2B5EF4-FFF2-40B4-BE49-F238E27FC236}">
                <a16:creationId xmlns:a16="http://schemas.microsoft.com/office/drawing/2014/main" id="{4D920409-7921-4AC4-BCF7-ACF8787E4A8F}"/>
              </a:ext>
            </a:extLst>
          </p:cNvPr>
          <p:cNvSpPr txBox="1"/>
          <p:nvPr userDrawn="1"/>
        </p:nvSpPr>
        <p:spPr>
          <a:xfrm>
            <a:off x="6773433" y="6094411"/>
            <a:ext cx="2257301"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Fun_Oportunidad</a:t>
            </a:r>
            <a:endParaRPr lang="es-CL" dirty="0">
              <a:solidFill>
                <a:schemeClr val="bg1"/>
              </a:solidFill>
            </a:endParaRPr>
          </a:p>
        </p:txBody>
      </p:sp>
      <p:sp>
        <p:nvSpPr>
          <p:cNvPr id="29" name="CuadroTexto 28">
            <a:extLst>
              <a:ext uri="{FF2B5EF4-FFF2-40B4-BE49-F238E27FC236}">
                <a16:creationId xmlns:a16="http://schemas.microsoft.com/office/drawing/2014/main" id="{A25C25CA-D509-4C30-854A-88DCA5F46B50}"/>
              </a:ext>
            </a:extLst>
          </p:cNvPr>
          <p:cNvSpPr txBox="1"/>
          <p:nvPr userDrawn="1"/>
        </p:nvSpPr>
        <p:spPr>
          <a:xfrm>
            <a:off x="9796204" y="6069034"/>
            <a:ext cx="2177934"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CL" dirty="0">
                <a:solidFill>
                  <a:schemeClr val="bg1"/>
                </a:solidFill>
              </a:rPr>
              <a:t>/</a:t>
            </a:r>
            <a:r>
              <a:rPr lang="es-CL" dirty="0" err="1">
                <a:solidFill>
                  <a:schemeClr val="bg1"/>
                </a:solidFill>
              </a:rPr>
              <a:t>FunOportunidad</a:t>
            </a:r>
            <a:endParaRPr lang="es-CL" dirty="0">
              <a:solidFill>
                <a:schemeClr val="bg1"/>
              </a:solidFill>
            </a:endParaRPr>
          </a:p>
        </p:txBody>
      </p:sp>
    </p:spTree>
    <p:extLst>
      <p:ext uri="{BB962C8B-B14F-4D97-AF65-F5344CB8AC3E}">
        <p14:creationId xmlns:p14="http://schemas.microsoft.com/office/powerpoint/2010/main" val="3873375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p:nvPr/>
        </p:nvSpPr>
        <p:spPr>
          <a:xfrm rot="10800000" flipH="1">
            <a:off x="-471699" y="-457461"/>
            <a:ext cx="12970604" cy="7455428"/>
          </a:xfrm>
          <a:custGeom>
            <a:avLst/>
            <a:gdLst/>
            <a:ahLst/>
            <a:cxnLst/>
            <a:rect l="l" t="t" r="r" b="b"/>
            <a:pathLst>
              <a:path w="325268" h="177948" extrusionOk="0">
                <a:moveTo>
                  <a:pt x="164369" y="0"/>
                </a:moveTo>
                <a:cubicBezTo>
                  <a:pt x="124940" y="0"/>
                  <a:pt x="117839" y="15517"/>
                  <a:pt x="113063" y="24295"/>
                </a:cubicBezTo>
                <a:cubicBezTo>
                  <a:pt x="112323" y="25651"/>
                  <a:pt x="110735" y="26161"/>
                  <a:pt x="108459" y="26161"/>
                </a:cubicBezTo>
                <a:cubicBezTo>
                  <a:pt x="101547" y="26161"/>
                  <a:pt x="88292" y="21456"/>
                  <a:pt x="73188" y="21456"/>
                </a:cubicBezTo>
                <a:cubicBezTo>
                  <a:pt x="60128" y="21456"/>
                  <a:pt x="45685" y="24974"/>
                  <a:pt x="32767" y="38094"/>
                </a:cubicBezTo>
                <a:cubicBezTo>
                  <a:pt x="1" y="71384"/>
                  <a:pt x="18837" y="117044"/>
                  <a:pt x="18837" y="117044"/>
                </a:cubicBezTo>
                <a:cubicBezTo>
                  <a:pt x="22107" y="140216"/>
                  <a:pt x="48895" y="157017"/>
                  <a:pt x="66235" y="157017"/>
                </a:cubicBezTo>
                <a:cubicBezTo>
                  <a:pt x="70608" y="157017"/>
                  <a:pt x="74380" y="155948"/>
                  <a:pt x="77022" y="153644"/>
                </a:cubicBezTo>
                <a:cubicBezTo>
                  <a:pt x="79095" y="151839"/>
                  <a:pt x="81290" y="151068"/>
                  <a:pt x="83592" y="151068"/>
                </a:cubicBezTo>
                <a:cubicBezTo>
                  <a:pt x="95851" y="151068"/>
                  <a:pt x="111135" y="172935"/>
                  <a:pt x="126993" y="176944"/>
                </a:cubicBezTo>
                <a:cubicBezTo>
                  <a:pt x="129738" y="177638"/>
                  <a:pt x="132552" y="177948"/>
                  <a:pt x="135382" y="177948"/>
                </a:cubicBezTo>
                <a:cubicBezTo>
                  <a:pt x="151988" y="177948"/>
                  <a:pt x="169155" y="167278"/>
                  <a:pt x="176154" y="160788"/>
                </a:cubicBezTo>
                <a:cubicBezTo>
                  <a:pt x="176976" y="160022"/>
                  <a:pt x="177947" y="159689"/>
                  <a:pt x="179086" y="159689"/>
                </a:cubicBezTo>
                <a:cubicBezTo>
                  <a:pt x="186763" y="159689"/>
                  <a:pt x="202077" y="174828"/>
                  <a:pt x="230874" y="174828"/>
                </a:cubicBezTo>
                <a:cubicBezTo>
                  <a:pt x="240330" y="174828"/>
                  <a:pt x="251238" y="173196"/>
                  <a:pt x="263808" y="168860"/>
                </a:cubicBezTo>
                <a:cubicBezTo>
                  <a:pt x="320350" y="149370"/>
                  <a:pt x="264629" y="129867"/>
                  <a:pt x="292490" y="127486"/>
                </a:cubicBezTo>
                <a:cubicBezTo>
                  <a:pt x="320350" y="125105"/>
                  <a:pt x="325268" y="68991"/>
                  <a:pt x="293692" y="34713"/>
                </a:cubicBezTo>
                <a:cubicBezTo>
                  <a:pt x="275738" y="15222"/>
                  <a:pt x="259274" y="9293"/>
                  <a:pt x="247504" y="9293"/>
                </a:cubicBezTo>
                <a:cubicBezTo>
                  <a:pt x="238574" y="9293"/>
                  <a:pt x="232347" y="12706"/>
                  <a:pt x="230220" y="16198"/>
                </a:cubicBezTo>
                <a:cubicBezTo>
                  <a:pt x="229494" y="17393"/>
                  <a:pt x="228555" y="17904"/>
                  <a:pt x="227343" y="17904"/>
                </a:cubicBezTo>
                <a:cubicBezTo>
                  <a:pt x="220345" y="17904"/>
                  <a:pt x="204274" y="854"/>
                  <a:pt x="167950" y="42"/>
                </a:cubicBezTo>
                <a:cubicBezTo>
                  <a:pt x="166728" y="14"/>
                  <a:pt x="165534" y="0"/>
                  <a:pt x="164369" y="0"/>
                </a:cubicBezTo>
                <a:close/>
              </a:path>
            </a:pathLst>
          </a:custGeom>
          <a:solidFill>
            <a:srgbClr val="C9DAF8"/>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0" name="Google Shape;10;p2"/>
          <p:cNvSpPr/>
          <p:nvPr/>
        </p:nvSpPr>
        <p:spPr>
          <a:xfrm>
            <a:off x="647958" y="2191776"/>
            <a:ext cx="165391" cy="188981"/>
          </a:xfrm>
          <a:custGeom>
            <a:avLst/>
            <a:gdLst/>
            <a:ahLst/>
            <a:cxnLst/>
            <a:rect l="l" t="t" r="r" b="b"/>
            <a:pathLst>
              <a:path w="3870" h="4422" extrusionOk="0">
                <a:moveTo>
                  <a:pt x="1739" y="1"/>
                </a:moveTo>
                <a:cubicBezTo>
                  <a:pt x="1596" y="1"/>
                  <a:pt x="1274" y="1763"/>
                  <a:pt x="1274" y="1763"/>
                </a:cubicBezTo>
                <a:cubicBezTo>
                  <a:pt x="1274" y="1763"/>
                  <a:pt x="167" y="2299"/>
                  <a:pt x="84" y="2418"/>
                </a:cubicBezTo>
                <a:cubicBezTo>
                  <a:pt x="0" y="2561"/>
                  <a:pt x="1298" y="2811"/>
                  <a:pt x="1298" y="2811"/>
                </a:cubicBezTo>
                <a:cubicBezTo>
                  <a:pt x="1298" y="2811"/>
                  <a:pt x="1869" y="4323"/>
                  <a:pt x="1977" y="4418"/>
                </a:cubicBezTo>
                <a:cubicBezTo>
                  <a:pt x="1979" y="4420"/>
                  <a:pt x="1982" y="4421"/>
                  <a:pt x="1985" y="4421"/>
                </a:cubicBezTo>
                <a:cubicBezTo>
                  <a:pt x="2104" y="4421"/>
                  <a:pt x="2503" y="2855"/>
                  <a:pt x="2608" y="2715"/>
                </a:cubicBezTo>
                <a:cubicBezTo>
                  <a:pt x="2703" y="2584"/>
                  <a:pt x="3572" y="2382"/>
                  <a:pt x="3715" y="2168"/>
                </a:cubicBezTo>
                <a:cubicBezTo>
                  <a:pt x="3870" y="1965"/>
                  <a:pt x="2584" y="1763"/>
                  <a:pt x="2465" y="1620"/>
                </a:cubicBezTo>
                <a:cubicBezTo>
                  <a:pt x="2381" y="1525"/>
                  <a:pt x="1893" y="1"/>
                  <a:pt x="1739"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1" name="Google Shape;11;p2"/>
          <p:cNvSpPr/>
          <p:nvPr/>
        </p:nvSpPr>
        <p:spPr>
          <a:xfrm>
            <a:off x="1701746" y="4845972"/>
            <a:ext cx="165391" cy="188981"/>
          </a:xfrm>
          <a:custGeom>
            <a:avLst/>
            <a:gdLst/>
            <a:ahLst/>
            <a:cxnLst/>
            <a:rect l="l" t="t" r="r" b="b"/>
            <a:pathLst>
              <a:path w="3870" h="4422" extrusionOk="0">
                <a:moveTo>
                  <a:pt x="1751" y="1"/>
                </a:moveTo>
                <a:cubicBezTo>
                  <a:pt x="1596" y="1"/>
                  <a:pt x="1286" y="1775"/>
                  <a:pt x="1286" y="1775"/>
                </a:cubicBezTo>
                <a:cubicBezTo>
                  <a:pt x="1286" y="1775"/>
                  <a:pt x="179" y="2298"/>
                  <a:pt x="96" y="2429"/>
                </a:cubicBezTo>
                <a:cubicBezTo>
                  <a:pt x="1" y="2560"/>
                  <a:pt x="1298" y="2810"/>
                  <a:pt x="1298" y="2810"/>
                </a:cubicBezTo>
                <a:cubicBezTo>
                  <a:pt x="1298" y="2810"/>
                  <a:pt x="1882" y="4334"/>
                  <a:pt x="1977" y="4418"/>
                </a:cubicBezTo>
                <a:cubicBezTo>
                  <a:pt x="1980" y="4420"/>
                  <a:pt x="1983" y="4422"/>
                  <a:pt x="1987" y="4422"/>
                </a:cubicBezTo>
                <a:cubicBezTo>
                  <a:pt x="2107" y="4422"/>
                  <a:pt x="2504" y="2854"/>
                  <a:pt x="2608" y="2727"/>
                </a:cubicBezTo>
                <a:cubicBezTo>
                  <a:pt x="2715" y="2596"/>
                  <a:pt x="3572" y="2382"/>
                  <a:pt x="3727" y="2179"/>
                </a:cubicBezTo>
                <a:cubicBezTo>
                  <a:pt x="3870" y="1965"/>
                  <a:pt x="2596" y="1775"/>
                  <a:pt x="2477" y="1620"/>
                </a:cubicBezTo>
                <a:cubicBezTo>
                  <a:pt x="2382" y="1536"/>
                  <a:pt x="1894" y="1"/>
                  <a:pt x="1751" y="1"/>
                </a:cubicBezTo>
                <a:close/>
              </a:path>
            </a:pathLst>
          </a:custGeom>
          <a:solidFill>
            <a:srgbClr val="FFFFFF"/>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2" name="Google Shape;12;p2"/>
          <p:cNvSpPr/>
          <p:nvPr/>
        </p:nvSpPr>
        <p:spPr>
          <a:xfrm>
            <a:off x="1131307" y="3269581"/>
            <a:ext cx="165391" cy="188939"/>
          </a:xfrm>
          <a:custGeom>
            <a:avLst/>
            <a:gdLst/>
            <a:ahLst/>
            <a:cxnLst/>
            <a:rect l="l" t="t" r="r" b="b"/>
            <a:pathLst>
              <a:path w="3870" h="4421" extrusionOk="0">
                <a:moveTo>
                  <a:pt x="1750" y="0"/>
                </a:moveTo>
                <a:cubicBezTo>
                  <a:pt x="1596" y="0"/>
                  <a:pt x="1286" y="1762"/>
                  <a:pt x="1286" y="1762"/>
                </a:cubicBezTo>
                <a:cubicBezTo>
                  <a:pt x="1286" y="1762"/>
                  <a:pt x="179" y="2298"/>
                  <a:pt x="95" y="2417"/>
                </a:cubicBezTo>
                <a:cubicBezTo>
                  <a:pt x="0" y="2560"/>
                  <a:pt x="1298" y="2810"/>
                  <a:pt x="1298" y="2810"/>
                </a:cubicBezTo>
                <a:cubicBezTo>
                  <a:pt x="1298" y="2810"/>
                  <a:pt x="1881" y="4322"/>
                  <a:pt x="1989" y="4418"/>
                </a:cubicBezTo>
                <a:cubicBezTo>
                  <a:pt x="1991" y="4420"/>
                  <a:pt x="1993" y="4421"/>
                  <a:pt x="1996" y="4421"/>
                </a:cubicBezTo>
                <a:cubicBezTo>
                  <a:pt x="2104" y="4421"/>
                  <a:pt x="2503" y="2854"/>
                  <a:pt x="2608" y="2715"/>
                </a:cubicBezTo>
                <a:cubicBezTo>
                  <a:pt x="2715" y="2584"/>
                  <a:pt x="3572" y="2382"/>
                  <a:pt x="3727" y="2167"/>
                </a:cubicBezTo>
                <a:cubicBezTo>
                  <a:pt x="3870" y="1953"/>
                  <a:pt x="2596" y="1762"/>
                  <a:pt x="2477" y="1620"/>
                </a:cubicBezTo>
                <a:cubicBezTo>
                  <a:pt x="2381" y="1524"/>
                  <a:pt x="1893" y="0"/>
                  <a:pt x="1750"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2046573" y="1873082"/>
            <a:ext cx="165433" cy="189452"/>
          </a:xfrm>
          <a:custGeom>
            <a:avLst/>
            <a:gdLst/>
            <a:ahLst/>
            <a:cxnLst/>
            <a:rect l="l" t="t" r="r" b="b"/>
            <a:pathLst>
              <a:path w="3871" h="4433" extrusionOk="0">
                <a:moveTo>
                  <a:pt x="1739" y="0"/>
                </a:moveTo>
                <a:cubicBezTo>
                  <a:pt x="1596" y="0"/>
                  <a:pt x="1275" y="1774"/>
                  <a:pt x="1275" y="1774"/>
                </a:cubicBezTo>
                <a:cubicBezTo>
                  <a:pt x="1275" y="1774"/>
                  <a:pt x="167" y="2298"/>
                  <a:pt x="84" y="2429"/>
                </a:cubicBezTo>
                <a:cubicBezTo>
                  <a:pt x="1" y="2560"/>
                  <a:pt x="1298" y="2822"/>
                  <a:pt x="1298" y="2822"/>
                </a:cubicBezTo>
                <a:cubicBezTo>
                  <a:pt x="1298" y="2822"/>
                  <a:pt x="1870" y="4334"/>
                  <a:pt x="1977" y="4429"/>
                </a:cubicBezTo>
                <a:cubicBezTo>
                  <a:pt x="1980" y="4431"/>
                  <a:pt x="1983" y="4432"/>
                  <a:pt x="1986" y="4432"/>
                </a:cubicBezTo>
                <a:cubicBezTo>
                  <a:pt x="2105" y="4432"/>
                  <a:pt x="2504" y="2855"/>
                  <a:pt x="2608" y="2727"/>
                </a:cubicBezTo>
                <a:cubicBezTo>
                  <a:pt x="2703" y="2596"/>
                  <a:pt x="3573" y="2393"/>
                  <a:pt x="3715" y="2179"/>
                </a:cubicBezTo>
                <a:cubicBezTo>
                  <a:pt x="3870" y="1965"/>
                  <a:pt x="2584" y="1774"/>
                  <a:pt x="2465" y="1631"/>
                </a:cubicBezTo>
                <a:cubicBezTo>
                  <a:pt x="2382" y="1536"/>
                  <a:pt x="1894" y="0"/>
                  <a:pt x="173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14" name="Google Shape;14;p2"/>
          <p:cNvGrpSpPr/>
          <p:nvPr/>
        </p:nvGrpSpPr>
        <p:grpSpPr>
          <a:xfrm rot="-1674015">
            <a:off x="5355779" y="721835"/>
            <a:ext cx="1618279" cy="1053725"/>
            <a:chOff x="5640092" y="225779"/>
            <a:chExt cx="1213796" cy="790351"/>
          </a:xfrm>
        </p:grpSpPr>
        <p:sp>
          <p:nvSpPr>
            <p:cNvPr id="15" name="Google Shape;15;p2"/>
            <p:cNvSpPr/>
            <p:nvPr/>
          </p:nvSpPr>
          <p:spPr>
            <a:xfrm>
              <a:off x="5897545" y="509964"/>
              <a:ext cx="546495" cy="404278"/>
            </a:xfrm>
            <a:custGeom>
              <a:avLst/>
              <a:gdLst/>
              <a:ahLst/>
              <a:cxnLst/>
              <a:rect l="l" t="t" r="r" b="b"/>
              <a:pathLst>
                <a:path w="17050" h="12613" extrusionOk="0">
                  <a:moveTo>
                    <a:pt x="8646" y="0"/>
                  </a:moveTo>
                  <a:cubicBezTo>
                    <a:pt x="4474" y="0"/>
                    <a:pt x="1389" y="3882"/>
                    <a:pt x="0" y="6028"/>
                  </a:cubicBezTo>
                  <a:cubicBezTo>
                    <a:pt x="1119" y="6600"/>
                    <a:pt x="2012" y="6993"/>
                    <a:pt x="2334" y="6993"/>
                  </a:cubicBezTo>
                  <a:cubicBezTo>
                    <a:pt x="3247" y="6983"/>
                    <a:pt x="5961" y="2583"/>
                    <a:pt x="8931" y="2583"/>
                  </a:cubicBezTo>
                  <a:cubicBezTo>
                    <a:pt x="9484" y="2583"/>
                    <a:pt x="10047" y="2736"/>
                    <a:pt x="10609" y="3099"/>
                  </a:cubicBezTo>
                  <a:cubicBezTo>
                    <a:pt x="14180" y="5409"/>
                    <a:pt x="11525" y="10291"/>
                    <a:pt x="12418" y="11434"/>
                  </a:cubicBezTo>
                  <a:cubicBezTo>
                    <a:pt x="12645" y="11731"/>
                    <a:pt x="13287" y="12148"/>
                    <a:pt x="14097" y="12613"/>
                  </a:cubicBezTo>
                  <a:cubicBezTo>
                    <a:pt x="15133" y="9886"/>
                    <a:pt x="17050" y="3052"/>
                    <a:pt x="11633" y="659"/>
                  </a:cubicBezTo>
                  <a:cubicBezTo>
                    <a:pt x="10586" y="198"/>
                    <a:pt x="9588" y="0"/>
                    <a:pt x="864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16;p2"/>
            <p:cNvSpPr/>
            <p:nvPr/>
          </p:nvSpPr>
          <p:spPr>
            <a:xfrm>
              <a:off x="5809751" y="400502"/>
              <a:ext cx="744964" cy="563355"/>
            </a:xfrm>
            <a:custGeom>
              <a:avLst/>
              <a:gdLst/>
              <a:ahLst/>
              <a:cxnLst/>
              <a:rect l="l" t="t" r="r" b="b"/>
              <a:pathLst>
                <a:path w="23242" h="17576" extrusionOk="0">
                  <a:moveTo>
                    <a:pt x="11893" y="1"/>
                  </a:moveTo>
                  <a:cubicBezTo>
                    <a:pt x="5974" y="1"/>
                    <a:pt x="1473" y="5802"/>
                    <a:pt x="1" y="7967"/>
                  </a:cubicBezTo>
                  <a:cubicBezTo>
                    <a:pt x="941" y="8491"/>
                    <a:pt x="1906" y="9015"/>
                    <a:pt x="2739" y="9443"/>
                  </a:cubicBezTo>
                  <a:cubicBezTo>
                    <a:pt x="4128" y="7306"/>
                    <a:pt x="7215" y="3416"/>
                    <a:pt x="11389" y="3416"/>
                  </a:cubicBezTo>
                  <a:cubicBezTo>
                    <a:pt x="12330" y="3416"/>
                    <a:pt x="13327" y="3614"/>
                    <a:pt x="14372" y="4074"/>
                  </a:cubicBezTo>
                  <a:cubicBezTo>
                    <a:pt x="19789" y="6455"/>
                    <a:pt x="17860" y="13301"/>
                    <a:pt x="16848" y="16004"/>
                  </a:cubicBezTo>
                  <a:cubicBezTo>
                    <a:pt x="17765" y="16516"/>
                    <a:pt x="18896" y="17063"/>
                    <a:pt x="20003" y="17575"/>
                  </a:cubicBezTo>
                  <a:cubicBezTo>
                    <a:pt x="20813" y="14849"/>
                    <a:pt x="23242" y="4848"/>
                    <a:pt x="16646" y="1276"/>
                  </a:cubicBezTo>
                  <a:cubicBezTo>
                    <a:pt x="14988" y="374"/>
                    <a:pt x="13395" y="1"/>
                    <a:pt x="118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5721219" y="305720"/>
              <a:ext cx="903336" cy="695539"/>
            </a:xfrm>
            <a:custGeom>
              <a:avLst/>
              <a:gdLst/>
              <a:ahLst/>
              <a:cxnLst/>
              <a:rect l="l" t="t" r="r" b="b"/>
              <a:pathLst>
                <a:path w="28183" h="21700" extrusionOk="0">
                  <a:moveTo>
                    <a:pt x="14802" y="1"/>
                  </a:moveTo>
                  <a:cubicBezTo>
                    <a:pt x="13783" y="1"/>
                    <a:pt x="12730" y="123"/>
                    <a:pt x="11657" y="387"/>
                  </a:cubicBezTo>
                  <a:cubicBezTo>
                    <a:pt x="5525" y="1911"/>
                    <a:pt x="1286" y="7471"/>
                    <a:pt x="0" y="9340"/>
                  </a:cubicBezTo>
                  <a:cubicBezTo>
                    <a:pt x="762" y="9781"/>
                    <a:pt x="1751" y="10353"/>
                    <a:pt x="2775" y="10912"/>
                  </a:cubicBezTo>
                  <a:cubicBezTo>
                    <a:pt x="4238" y="8755"/>
                    <a:pt x="8749" y="2952"/>
                    <a:pt x="14668" y="2952"/>
                  </a:cubicBezTo>
                  <a:cubicBezTo>
                    <a:pt x="16167" y="2952"/>
                    <a:pt x="17755" y="3324"/>
                    <a:pt x="19408" y="4221"/>
                  </a:cubicBezTo>
                  <a:cubicBezTo>
                    <a:pt x="26004" y="7793"/>
                    <a:pt x="23575" y="17794"/>
                    <a:pt x="22753" y="20532"/>
                  </a:cubicBezTo>
                  <a:cubicBezTo>
                    <a:pt x="23777" y="20985"/>
                    <a:pt x="24777" y="21425"/>
                    <a:pt x="25563" y="21699"/>
                  </a:cubicBezTo>
                  <a:cubicBezTo>
                    <a:pt x="26492" y="18592"/>
                    <a:pt x="28183" y="11257"/>
                    <a:pt x="25706" y="6483"/>
                  </a:cubicBezTo>
                  <a:cubicBezTo>
                    <a:pt x="23796" y="2810"/>
                    <a:pt x="19679" y="1"/>
                    <a:pt x="1480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5640092" y="225779"/>
              <a:ext cx="1213796" cy="790351"/>
            </a:xfrm>
            <a:custGeom>
              <a:avLst/>
              <a:gdLst/>
              <a:ahLst/>
              <a:cxnLst/>
              <a:rect l="l" t="t" r="r" b="b"/>
              <a:pathLst>
                <a:path w="37869" h="24658" extrusionOk="0">
                  <a:moveTo>
                    <a:pt x="16682" y="0"/>
                  </a:moveTo>
                  <a:cubicBezTo>
                    <a:pt x="6315" y="0"/>
                    <a:pt x="0" y="10284"/>
                    <a:pt x="1067" y="10965"/>
                  </a:cubicBezTo>
                  <a:cubicBezTo>
                    <a:pt x="1067" y="10965"/>
                    <a:pt x="1650" y="11311"/>
                    <a:pt x="2531" y="11834"/>
                  </a:cubicBezTo>
                  <a:cubicBezTo>
                    <a:pt x="3817" y="9965"/>
                    <a:pt x="8032" y="4405"/>
                    <a:pt x="14188" y="2881"/>
                  </a:cubicBezTo>
                  <a:cubicBezTo>
                    <a:pt x="15263" y="2617"/>
                    <a:pt x="16318" y="2494"/>
                    <a:pt x="17340" y="2494"/>
                  </a:cubicBezTo>
                  <a:cubicBezTo>
                    <a:pt x="22213" y="2494"/>
                    <a:pt x="26328" y="5296"/>
                    <a:pt x="28237" y="8977"/>
                  </a:cubicBezTo>
                  <a:cubicBezTo>
                    <a:pt x="30714" y="13763"/>
                    <a:pt x="29023" y="21086"/>
                    <a:pt x="28118" y="24229"/>
                  </a:cubicBezTo>
                  <a:cubicBezTo>
                    <a:pt x="28785" y="24479"/>
                    <a:pt x="29309" y="24646"/>
                    <a:pt x="29523" y="24658"/>
                  </a:cubicBezTo>
                  <a:cubicBezTo>
                    <a:pt x="29525" y="24658"/>
                    <a:pt x="29526" y="24658"/>
                    <a:pt x="29528" y="24658"/>
                  </a:cubicBezTo>
                  <a:cubicBezTo>
                    <a:pt x="30584" y="24658"/>
                    <a:pt x="37868" y="7573"/>
                    <a:pt x="23558" y="1476"/>
                  </a:cubicBezTo>
                  <a:cubicBezTo>
                    <a:pt x="21114" y="435"/>
                    <a:pt x="18812" y="0"/>
                    <a:pt x="1668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9" name="Google Shape;19;p2"/>
          <p:cNvGrpSpPr/>
          <p:nvPr/>
        </p:nvGrpSpPr>
        <p:grpSpPr>
          <a:xfrm rot="775931">
            <a:off x="-3566" y="-478027"/>
            <a:ext cx="3992723" cy="2297080"/>
            <a:chOff x="-22388" y="-12378"/>
            <a:chExt cx="2221316" cy="1278053"/>
          </a:xfrm>
        </p:grpSpPr>
        <p:sp>
          <p:nvSpPr>
            <p:cNvPr id="20" name="Google Shape;20;p2"/>
            <p:cNvSpPr/>
            <p:nvPr/>
          </p:nvSpPr>
          <p:spPr>
            <a:xfrm>
              <a:off x="-22388" y="-12378"/>
              <a:ext cx="1984082" cy="955677"/>
            </a:xfrm>
            <a:custGeom>
              <a:avLst/>
              <a:gdLst/>
              <a:ahLst/>
              <a:cxnLst/>
              <a:rect l="l" t="t" r="r" b="b"/>
              <a:pathLst>
                <a:path w="61901" h="29816" extrusionOk="0">
                  <a:moveTo>
                    <a:pt x="61901" y="0"/>
                  </a:moveTo>
                  <a:lnTo>
                    <a:pt x="61437" y="215"/>
                  </a:lnTo>
                  <a:cubicBezTo>
                    <a:pt x="60055" y="9335"/>
                    <a:pt x="47471" y="19836"/>
                    <a:pt x="30147" y="26111"/>
                  </a:cubicBezTo>
                  <a:cubicBezTo>
                    <a:pt x="23121" y="28653"/>
                    <a:pt x="17061" y="29392"/>
                    <a:pt x="12398" y="29392"/>
                  </a:cubicBezTo>
                  <a:cubicBezTo>
                    <a:pt x="10597" y="29392"/>
                    <a:pt x="9004" y="29282"/>
                    <a:pt x="7644" y="29123"/>
                  </a:cubicBezTo>
                  <a:cubicBezTo>
                    <a:pt x="4334" y="28742"/>
                    <a:pt x="1905" y="28016"/>
                    <a:pt x="548" y="27516"/>
                  </a:cubicBezTo>
                  <a:lnTo>
                    <a:pt x="0" y="27777"/>
                  </a:lnTo>
                  <a:cubicBezTo>
                    <a:pt x="1274" y="28254"/>
                    <a:pt x="3882" y="29099"/>
                    <a:pt x="7573" y="29540"/>
                  </a:cubicBezTo>
                  <a:cubicBezTo>
                    <a:pt x="8955" y="29703"/>
                    <a:pt x="10573" y="29816"/>
                    <a:pt x="12402" y="29816"/>
                  </a:cubicBezTo>
                  <a:cubicBezTo>
                    <a:pt x="17111" y="29816"/>
                    <a:pt x="23219" y="29067"/>
                    <a:pt x="30302" y="26503"/>
                  </a:cubicBezTo>
                  <a:cubicBezTo>
                    <a:pt x="31695" y="26003"/>
                    <a:pt x="33052" y="25468"/>
                    <a:pt x="34398" y="24920"/>
                  </a:cubicBezTo>
                  <a:cubicBezTo>
                    <a:pt x="41815" y="21824"/>
                    <a:pt x="48221" y="17979"/>
                    <a:pt x="53102" y="13680"/>
                  </a:cubicBezTo>
                  <a:cubicBezTo>
                    <a:pt x="58246" y="9144"/>
                    <a:pt x="61329" y="4322"/>
                    <a:pt x="619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49732" y="849730"/>
              <a:ext cx="449152" cy="415945"/>
            </a:xfrm>
            <a:custGeom>
              <a:avLst/>
              <a:gdLst/>
              <a:ahLst/>
              <a:cxnLst/>
              <a:rect l="l" t="t" r="r" b="b"/>
              <a:pathLst>
                <a:path w="14013" h="12977" extrusionOk="0">
                  <a:moveTo>
                    <a:pt x="2144" y="0"/>
                  </a:moveTo>
                  <a:lnTo>
                    <a:pt x="2144" y="0"/>
                  </a:lnTo>
                  <a:cubicBezTo>
                    <a:pt x="1" y="560"/>
                    <a:pt x="2918" y="11930"/>
                    <a:pt x="5478" y="12919"/>
                  </a:cubicBezTo>
                  <a:cubicBezTo>
                    <a:pt x="5578" y="12957"/>
                    <a:pt x="5684" y="12976"/>
                    <a:pt x="5794" y="12976"/>
                  </a:cubicBezTo>
                  <a:cubicBezTo>
                    <a:pt x="8500" y="12976"/>
                    <a:pt x="14013" y="1801"/>
                    <a:pt x="12228" y="1001"/>
                  </a:cubicBezTo>
                  <a:cubicBezTo>
                    <a:pt x="10383" y="167"/>
                    <a:pt x="2145" y="0"/>
                    <a:pt x="214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513415" y="801105"/>
              <a:ext cx="442773" cy="430305"/>
            </a:xfrm>
            <a:custGeom>
              <a:avLst/>
              <a:gdLst/>
              <a:ahLst/>
              <a:cxnLst/>
              <a:rect l="l" t="t" r="r" b="b"/>
              <a:pathLst>
                <a:path w="13814" h="13425" extrusionOk="0">
                  <a:moveTo>
                    <a:pt x="11467" y="0"/>
                  </a:moveTo>
                  <a:cubicBezTo>
                    <a:pt x="9030" y="0"/>
                    <a:pt x="1870" y="2125"/>
                    <a:pt x="1870" y="2125"/>
                  </a:cubicBezTo>
                  <a:cubicBezTo>
                    <a:pt x="1" y="3315"/>
                    <a:pt x="6252" y="13257"/>
                    <a:pt x="8990" y="13424"/>
                  </a:cubicBezTo>
                  <a:cubicBezTo>
                    <a:pt x="9004" y="13424"/>
                    <a:pt x="9019" y="13425"/>
                    <a:pt x="9033" y="13425"/>
                  </a:cubicBezTo>
                  <a:cubicBezTo>
                    <a:pt x="11727" y="13425"/>
                    <a:pt x="13813" y="254"/>
                    <a:pt x="11800" y="17"/>
                  </a:cubicBezTo>
                  <a:cubicBezTo>
                    <a:pt x="11702" y="6"/>
                    <a:pt x="11591" y="0"/>
                    <a:pt x="114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950142" y="621093"/>
              <a:ext cx="423926" cy="439183"/>
            </a:xfrm>
            <a:custGeom>
              <a:avLst/>
              <a:gdLst/>
              <a:ahLst/>
              <a:cxnLst/>
              <a:rect l="l" t="t" r="r" b="b"/>
              <a:pathLst>
                <a:path w="13226" h="13702" extrusionOk="0">
                  <a:moveTo>
                    <a:pt x="11069" y="1"/>
                  </a:moveTo>
                  <a:cubicBezTo>
                    <a:pt x="11061" y="1"/>
                    <a:pt x="11053" y="1"/>
                    <a:pt x="11045" y="2"/>
                  </a:cubicBezTo>
                  <a:cubicBezTo>
                    <a:pt x="9021" y="109"/>
                    <a:pt x="1628" y="3752"/>
                    <a:pt x="1628" y="3752"/>
                  </a:cubicBezTo>
                  <a:cubicBezTo>
                    <a:pt x="0" y="5215"/>
                    <a:pt x="7559" y="13701"/>
                    <a:pt x="10382" y="13701"/>
                  </a:cubicBezTo>
                  <a:cubicBezTo>
                    <a:pt x="10430" y="13701"/>
                    <a:pt x="10476" y="13699"/>
                    <a:pt x="10522" y="13694"/>
                  </a:cubicBezTo>
                  <a:cubicBezTo>
                    <a:pt x="13225" y="13397"/>
                    <a:pt x="13071" y="1"/>
                    <a:pt x="11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1348790" y="385469"/>
              <a:ext cx="479473" cy="428542"/>
            </a:xfrm>
            <a:custGeom>
              <a:avLst/>
              <a:gdLst/>
              <a:ahLst/>
              <a:cxnLst/>
              <a:rect l="l" t="t" r="r" b="b"/>
              <a:pathLst>
                <a:path w="14959" h="13370" extrusionOk="0">
                  <a:moveTo>
                    <a:pt x="9046" y="1"/>
                  </a:moveTo>
                  <a:cubicBezTo>
                    <a:pt x="8990" y="1"/>
                    <a:pt x="8936" y="10"/>
                    <a:pt x="8884" y="30"/>
                  </a:cubicBezTo>
                  <a:cubicBezTo>
                    <a:pt x="6979" y="745"/>
                    <a:pt x="1037" y="6460"/>
                    <a:pt x="1037" y="6460"/>
                  </a:cubicBezTo>
                  <a:cubicBezTo>
                    <a:pt x="1" y="8205"/>
                    <a:pt x="8412" y="13370"/>
                    <a:pt x="11750" y="13370"/>
                  </a:cubicBezTo>
                  <a:cubicBezTo>
                    <a:pt x="12055" y="13370"/>
                    <a:pt x="12318" y="13327"/>
                    <a:pt x="12527" y="13234"/>
                  </a:cubicBezTo>
                  <a:cubicBezTo>
                    <a:pt x="14958" y="12157"/>
                    <a:pt x="11017" y="1"/>
                    <a:pt x="90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1708589" y="60095"/>
              <a:ext cx="490339" cy="388508"/>
            </a:xfrm>
            <a:custGeom>
              <a:avLst/>
              <a:gdLst/>
              <a:ahLst/>
              <a:cxnLst/>
              <a:rect l="l" t="t" r="r" b="b"/>
              <a:pathLst>
                <a:path w="15298" h="12121" extrusionOk="0">
                  <a:moveTo>
                    <a:pt x="6058" y="1"/>
                  </a:moveTo>
                  <a:cubicBezTo>
                    <a:pt x="5930" y="1"/>
                    <a:pt x="5820" y="35"/>
                    <a:pt x="5731" y="109"/>
                  </a:cubicBezTo>
                  <a:cubicBezTo>
                    <a:pt x="4159" y="1406"/>
                    <a:pt x="349" y="8705"/>
                    <a:pt x="349" y="8705"/>
                  </a:cubicBezTo>
                  <a:cubicBezTo>
                    <a:pt x="0" y="10342"/>
                    <a:pt x="6408" y="12120"/>
                    <a:pt x="10469" y="12120"/>
                  </a:cubicBezTo>
                  <a:cubicBezTo>
                    <a:pt x="11812" y="12120"/>
                    <a:pt x="12898" y="11926"/>
                    <a:pt x="13399" y="11467"/>
                  </a:cubicBezTo>
                  <a:cubicBezTo>
                    <a:pt x="15297" y="9726"/>
                    <a:pt x="8195" y="1"/>
                    <a:pt x="60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 name="Google Shape;26;p2"/>
          <p:cNvSpPr/>
          <p:nvPr/>
        </p:nvSpPr>
        <p:spPr>
          <a:xfrm>
            <a:off x="523780" y="3932966"/>
            <a:ext cx="124193" cy="142612"/>
          </a:xfrm>
          <a:custGeom>
            <a:avLst/>
            <a:gdLst/>
            <a:ahLst/>
            <a:cxnLst/>
            <a:rect l="l" t="t" r="r" b="b"/>
            <a:pathLst>
              <a:path w="2906" h="3337" extrusionOk="0">
                <a:moveTo>
                  <a:pt x="1298" y="1"/>
                </a:moveTo>
                <a:cubicBezTo>
                  <a:pt x="1191" y="1"/>
                  <a:pt x="953" y="1323"/>
                  <a:pt x="953" y="1323"/>
                </a:cubicBezTo>
                <a:cubicBezTo>
                  <a:pt x="953" y="1323"/>
                  <a:pt x="119" y="1727"/>
                  <a:pt x="60" y="1834"/>
                </a:cubicBezTo>
                <a:cubicBezTo>
                  <a:pt x="0" y="1930"/>
                  <a:pt x="965" y="2132"/>
                  <a:pt x="965" y="2132"/>
                </a:cubicBezTo>
                <a:cubicBezTo>
                  <a:pt x="965" y="2132"/>
                  <a:pt x="1417" y="3275"/>
                  <a:pt x="1488" y="3335"/>
                </a:cubicBezTo>
                <a:cubicBezTo>
                  <a:pt x="1490" y="3336"/>
                  <a:pt x="1492" y="3337"/>
                  <a:pt x="1494" y="3337"/>
                </a:cubicBezTo>
                <a:cubicBezTo>
                  <a:pt x="1575" y="3337"/>
                  <a:pt x="1883" y="2153"/>
                  <a:pt x="1953" y="2049"/>
                </a:cubicBezTo>
                <a:cubicBezTo>
                  <a:pt x="2024" y="1954"/>
                  <a:pt x="2667" y="1799"/>
                  <a:pt x="2786" y="1632"/>
                </a:cubicBezTo>
                <a:cubicBezTo>
                  <a:pt x="2905" y="1477"/>
                  <a:pt x="1941" y="1323"/>
                  <a:pt x="1846" y="1215"/>
                </a:cubicBezTo>
                <a:cubicBezTo>
                  <a:pt x="1774" y="1144"/>
                  <a:pt x="1405" y="1"/>
                  <a:pt x="1298" y="1"/>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 name="Google Shape;27;p2"/>
          <p:cNvSpPr/>
          <p:nvPr/>
        </p:nvSpPr>
        <p:spPr>
          <a:xfrm>
            <a:off x="9549891" y="6082414"/>
            <a:ext cx="165391" cy="189452"/>
          </a:xfrm>
          <a:custGeom>
            <a:avLst/>
            <a:gdLst/>
            <a:ahLst/>
            <a:cxnLst/>
            <a:rect l="l" t="t" r="r" b="b"/>
            <a:pathLst>
              <a:path w="3870" h="4433" extrusionOk="0">
                <a:moveTo>
                  <a:pt x="1739" y="0"/>
                </a:moveTo>
                <a:cubicBezTo>
                  <a:pt x="1596" y="0"/>
                  <a:pt x="1274" y="1774"/>
                  <a:pt x="1274" y="1774"/>
                </a:cubicBezTo>
                <a:cubicBezTo>
                  <a:pt x="1274" y="1774"/>
                  <a:pt x="167" y="2310"/>
                  <a:pt x="84" y="2429"/>
                </a:cubicBezTo>
                <a:cubicBezTo>
                  <a:pt x="0" y="2560"/>
                  <a:pt x="1298" y="2822"/>
                  <a:pt x="1298" y="2822"/>
                </a:cubicBezTo>
                <a:cubicBezTo>
                  <a:pt x="1298" y="2822"/>
                  <a:pt x="1870" y="4334"/>
                  <a:pt x="1977" y="4430"/>
                </a:cubicBezTo>
                <a:cubicBezTo>
                  <a:pt x="1979" y="4432"/>
                  <a:pt x="1982" y="4433"/>
                  <a:pt x="1985" y="4433"/>
                </a:cubicBezTo>
                <a:cubicBezTo>
                  <a:pt x="2104" y="4433"/>
                  <a:pt x="2503" y="2855"/>
                  <a:pt x="2608" y="2727"/>
                </a:cubicBezTo>
                <a:cubicBezTo>
                  <a:pt x="2703" y="2596"/>
                  <a:pt x="3572" y="2382"/>
                  <a:pt x="3715" y="2179"/>
                </a:cubicBezTo>
                <a:cubicBezTo>
                  <a:pt x="3870" y="1965"/>
                  <a:pt x="2584" y="1774"/>
                  <a:pt x="2465" y="1632"/>
                </a:cubicBezTo>
                <a:cubicBezTo>
                  <a:pt x="2382" y="1536"/>
                  <a:pt x="1893" y="0"/>
                  <a:pt x="173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11467295" y="3243106"/>
            <a:ext cx="165391" cy="188981"/>
          </a:xfrm>
          <a:custGeom>
            <a:avLst/>
            <a:gdLst/>
            <a:ahLst/>
            <a:cxnLst/>
            <a:rect l="l" t="t" r="r" b="b"/>
            <a:pathLst>
              <a:path w="3870" h="4422" extrusionOk="0">
                <a:moveTo>
                  <a:pt x="2119" y="1"/>
                </a:moveTo>
                <a:cubicBezTo>
                  <a:pt x="1977" y="1"/>
                  <a:pt x="1488" y="1525"/>
                  <a:pt x="1393" y="1620"/>
                </a:cubicBezTo>
                <a:cubicBezTo>
                  <a:pt x="1274" y="1763"/>
                  <a:pt x="0" y="1965"/>
                  <a:pt x="143" y="2168"/>
                </a:cubicBezTo>
                <a:cubicBezTo>
                  <a:pt x="298" y="2382"/>
                  <a:pt x="1155" y="2584"/>
                  <a:pt x="1262" y="2727"/>
                </a:cubicBezTo>
                <a:cubicBezTo>
                  <a:pt x="1366" y="2854"/>
                  <a:pt x="1763" y="4422"/>
                  <a:pt x="1873" y="4422"/>
                </a:cubicBezTo>
                <a:cubicBezTo>
                  <a:pt x="1876" y="4422"/>
                  <a:pt x="1879" y="4420"/>
                  <a:pt x="1881" y="4418"/>
                </a:cubicBezTo>
                <a:cubicBezTo>
                  <a:pt x="1988" y="4334"/>
                  <a:pt x="2572" y="2810"/>
                  <a:pt x="2572" y="2810"/>
                </a:cubicBezTo>
                <a:cubicBezTo>
                  <a:pt x="2572" y="2810"/>
                  <a:pt x="3870" y="2560"/>
                  <a:pt x="3774" y="2429"/>
                </a:cubicBezTo>
                <a:cubicBezTo>
                  <a:pt x="3703" y="2298"/>
                  <a:pt x="2584" y="1763"/>
                  <a:pt x="2584" y="1763"/>
                </a:cubicBezTo>
                <a:cubicBezTo>
                  <a:pt x="2584" y="1763"/>
                  <a:pt x="2274" y="1"/>
                  <a:pt x="2119"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9634241" y="5181770"/>
            <a:ext cx="165391" cy="188981"/>
          </a:xfrm>
          <a:custGeom>
            <a:avLst/>
            <a:gdLst/>
            <a:ahLst/>
            <a:cxnLst/>
            <a:rect l="l" t="t" r="r" b="b"/>
            <a:pathLst>
              <a:path w="3870" h="4422" extrusionOk="0">
                <a:moveTo>
                  <a:pt x="2132" y="1"/>
                </a:moveTo>
                <a:cubicBezTo>
                  <a:pt x="1977" y="1"/>
                  <a:pt x="1489" y="1537"/>
                  <a:pt x="1405" y="1620"/>
                </a:cubicBezTo>
                <a:cubicBezTo>
                  <a:pt x="1286" y="1775"/>
                  <a:pt x="0" y="1965"/>
                  <a:pt x="155" y="2168"/>
                </a:cubicBezTo>
                <a:cubicBezTo>
                  <a:pt x="298" y="2382"/>
                  <a:pt x="1167" y="2584"/>
                  <a:pt x="1274" y="2727"/>
                </a:cubicBezTo>
                <a:cubicBezTo>
                  <a:pt x="1367" y="2855"/>
                  <a:pt x="1763" y="4422"/>
                  <a:pt x="1884" y="4422"/>
                </a:cubicBezTo>
                <a:cubicBezTo>
                  <a:pt x="1887" y="4422"/>
                  <a:pt x="1891" y="4421"/>
                  <a:pt x="1894" y="4418"/>
                </a:cubicBezTo>
                <a:cubicBezTo>
                  <a:pt x="2001" y="4335"/>
                  <a:pt x="2584" y="2811"/>
                  <a:pt x="2584" y="2811"/>
                </a:cubicBezTo>
                <a:cubicBezTo>
                  <a:pt x="2584" y="2811"/>
                  <a:pt x="3870" y="2561"/>
                  <a:pt x="3787" y="2430"/>
                </a:cubicBezTo>
                <a:cubicBezTo>
                  <a:pt x="3691" y="2287"/>
                  <a:pt x="2596" y="1775"/>
                  <a:pt x="2596" y="1775"/>
                </a:cubicBezTo>
                <a:cubicBezTo>
                  <a:pt x="2596" y="1775"/>
                  <a:pt x="2275" y="1"/>
                  <a:pt x="2132"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10601219" y="2956243"/>
            <a:ext cx="201973" cy="145091"/>
          </a:xfrm>
          <a:custGeom>
            <a:avLst/>
            <a:gdLst/>
            <a:ahLst/>
            <a:cxnLst/>
            <a:rect l="l" t="t" r="r" b="b"/>
            <a:pathLst>
              <a:path w="4726" h="3395" extrusionOk="0">
                <a:moveTo>
                  <a:pt x="3277" y="1"/>
                </a:moveTo>
                <a:cubicBezTo>
                  <a:pt x="2472" y="1"/>
                  <a:pt x="2382" y="1287"/>
                  <a:pt x="2382" y="1287"/>
                </a:cubicBezTo>
                <a:cubicBezTo>
                  <a:pt x="2340" y="970"/>
                  <a:pt x="1816" y="305"/>
                  <a:pt x="1298" y="305"/>
                </a:cubicBezTo>
                <a:cubicBezTo>
                  <a:pt x="1078" y="305"/>
                  <a:pt x="860" y="424"/>
                  <a:pt x="679" y="740"/>
                </a:cubicBezTo>
                <a:cubicBezTo>
                  <a:pt x="1" y="1907"/>
                  <a:pt x="1775" y="3181"/>
                  <a:pt x="1775" y="3181"/>
                </a:cubicBezTo>
                <a:cubicBezTo>
                  <a:pt x="1947" y="3329"/>
                  <a:pt x="2128" y="3395"/>
                  <a:pt x="2309" y="3395"/>
                </a:cubicBezTo>
                <a:cubicBezTo>
                  <a:pt x="3506" y="3395"/>
                  <a:pt x="4725" y="552"/>
                  <a:pt x="3691" y="97"/>
                </a:cubicBezTo>
                <a:cubicBezTo>
                  <a:pt x="3536" y="30"/>
                  <a:pt x="3399" y="1"/>
                  <a:pt x="3277"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11206091" y="2191547"/>
            <a:ext cx="165391" cy="189452"/>
          </a:xfrm>
          <a:custGeom>
            <a:avLst/>
            <a:gdLst/>
            <a:ahLst/>
            <a:cxnLst/>
            <a:rect l="l" t="t" r="r" b="b"/>
            <a:pathLst>
              <a:path w="3870" h="4433" extrusionOk="0">
                <a:moveTo>
                  <a:pt x="1739" y="0"/>
                </a:moveTo>
                <a:cubicBezTo>
                  <a:pt x="1596" y="0"/>
                  <a:pt x="1274" y="1774"/>
                  <a:pt x="1274" y="1774"/>
                </a:cubicBezTo>
                <a:cubicBezTo>
                  <a:pt x="1274" y="1774"/>
                  <a:pt x="167" y="2310"/>
                  <a:pt x="84" y="2429"/>
                </a:cubicBezTo>
                <a:cubicBezTo>
                  <a:pt x="0" y="2560"/>
                  <a:pt x="1298" y="2822"/>
                  <a:pt x="1298" y="2822"/>
                </a:cubicBezTo>
                <a:cubicBezTo>
                  <a:pt x="1298" y="2822"/>
                  <a:pt x="1870" y="4334"/>
                  <a:pt x="1977" y="4430"/>
                </a:cubicBezTo>
                <a:cubicBezTo>
                  <a:pt x="1979" y="4432"/>
                  <a:pt x="1982" y="4433"/>
                  <a:pt x="1985" y="4433"/>
                </a:cubicBezTo>
                <a:cubicBezTo>
                  <a:pt x="2104" y="4433"/>
                  <a:pt x="2503" y="2855"/>
                  <a:pt x="2608" y="2727"/>
                </a:cubicBezTo>
                <a:cubicBezTo>
                  <a:pt x="2703" y="2596"/>
                  <a:pt x="3572" y="2382"/>
                  <a:pt x="3715" y="2179"/>
                </a:cubicBezTo>
                <a:cubicBezTo>
                  <a:pt x="3870" y="1965"/>
                  <a:pt x="2584" y="1774"/>
                  <a:pt x="2465" y="1632"/>
                </a:cubicBezTo>
                <a:cubicBezTo>
                  <a:pt x="2382" y="1536"/>
                  <a:pt x="1893" y="0"/>
                  <a:pt x="173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10117825" y="1822114"/>
            <a:ext cx="165391" cy="189452"/>
          </a:xfrm>
          <a:custGeom>
            <a:avLst/>
            <a:gdLst/>
            <a:ahLst/>
            <a:cxnLst/>
            <a:rect l="l" t="t" r="r" b="b"/>
            <a:pathLst>
              <a:path w="3870" h="4433" extrusionOk="0">
                <a:moveTo>
                  <a:pt x="1739" y="0"/>
                </a:moveTo>
                <a:cubicBezTo>
                  <a:pt x="1596" y="0"/>
                  <a:pt x="1274" y="1774"/>
                  <a:pt x="1274" y="1774"/>
                </a:cubicBezTo>
                <a:cubicBezTo>
                  <a:pt x="1274" y="1774"/>
                  <a:pt x="167" y="2310"/>
                  <a:pt x="84" y="2429"/>
                </a:cubicBezTo>
                <a:cubicBezTo>
                  <a:pt x="0" y="2560"/>
                  <a:pt x="1298" y="2822"/>
                  <a:pt x="1298" y="2822"/>
                </a:cubicBezTo>
                <a:cubicBezTo>
                  <a:pt x="1298" y="2822"/>
                  <a:pt x="1870" y="4334"/>
                  <a:pt x="1977" y="4430"/>
                </a:cubicBezTo>
                <a:cubicBezTo>
                  <a:pt x="1979" y="4432"/>
                  <a:pt x="1982" y="4433"/>
                  <a:pt x="1985" y="4433"/>
                </a:cubicBezTo>
                <a:cubicBezTo>
                  <a:pt x="2104" y="4433"/>
                  <a:pt x="2503" y="2855"/>
                  <a:pt x="2608" y="2727"/>
                </a:cubicBezTo>
                <a:cubicBezTo>
                  <a:pt x="2703" y="2596"/>
                  <a:pt x="3572" y="2382"/>
                  <a:pt x="3715" y="2179"/>
                </a:cubicBezTo>
                <a:cubicBezTo>
                  <a:pt x="3870" y="1965"/>
                  <a:pt x="2584" y="1774"/>
                  <a:pt x="2465" y="1632"/>
                </a:cubicBezTo>
                <a:cubicBezTo>
                  <a:pt x="2382" y="1536"/>
                  <a:pt x="1893" y="0"/>
                  <a:pt x="1739"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3" name="Google Shape;33;p2"/>
          <p:cNvGrpSpPr/>
          <p:nvPr/>
        </p:nvGrpSpPr>
        <p:grpSpPr>
          <a:xfrm rot="9621805">
            <a:off x="5758824" y="5354716"/>
            <a:ext cx="771101" cy="739931"/>
            <a:chOff x="16870550" y="-1013100"/>
            <a:chExt cx="417325" cy="306025"/>
          </a:xfrm>
        </p:grpSpPr>
        <p:sp>
          <p:nvSpPr>
            <p:cNvPr id="34" name="Google Shape;34;p2"/>
            <p:cNvSpPr/>
            <p:nvPr/>
          </p:nvSpPr>
          <p:spPr>
            <a:xfrm>
              <a:off x="17034250" y="-1013100"/>
              <a:ext cx="120000" cy="306025"/>
            </a:xfrm>
            <a:custGeom>
              <a:avLst/>
              <a:gdLst/>
              <a:ahLst/>
              <a:cxnLst/>
              <a:rect l="l" t="t" r="r" b="b"/>
              <a:pathLst>
                <a:path w="4800" h="12241" extrusionOk="0">
                  <a:moveTo>
                    <a:pt x="2537" y="1"/>
                  </a:moveTo>
                  <a:cubicBezTo>
                    <a:pt x="2406" y="1"/>
                    <a:pt x="2263" y="37"/>
                    <a:pt x="2144" y="84"/>
                  </a:cubicBezTo>
                  <a:cubicBezTo>
                    <a:pt x="1882" y="168"/>
                    <a:pt x="1668" y="346"/>
                    <a:pt x="1465" y="584"/>
                  </a:cubicBezTo>
                  <a:cubicBezTo>
                    <a:pt x="1275" y="822"/>
                    <a:pt x="1108" y="1120"/>
                    <a:pt x="965" y="1489"/>
                  </a:cubicBezTo>
                  <a:cubicBezTo>
                    <a:pt x="811" y="1846"/>
                    <a:pt x="680" y="2251"/>
                    <a:pt x="572" y="2716"/>
                  </a:cubicBezTo>
                  <a:cubicBezTo>
                    <a:pt x="310" y="3799"/>
                    <a:pt x="191" y="4882"/>
                    <a:pt x="132" y="5716"/>
                  </a:cubicBezTo>
                  <a:cubicBezTo>
                    <a:pt x="37" y="6704"/>
                    <a:pt x="1" y="7716"/>
                    <a:pt x="1" y="8835"/>
                  </a:cubicBezTo>
                  <a:cubicBezTo>
                    <a:pt x="1" y="9526"/>
                    <a:pt x="1" y="10216"/>
                    <a:pt x="25" y="10859"/>
                  </a:cubicBezTo>
                  <a:cubicBezTo>
                    <a:pt x="37" y="11109"/>
                    <a:pt x="60" y="11359"/>
                    <a:pt x="72" y="11598"/>
                  </a:cubicBezTo>
                  <a:lnTo>
                    <a:pt x="120" y="12086"/>
                  </a:lnTo>
                  <a:cubicBezTo>
                    <a:pt x="120" y="12121"/>
                    <a:pt x="132" y="12169"/>
                    <a:pt x="156" y="12193"/>
                  </a:cubicBezTo>
                  <a:cubicBezTo>
                    <a:pt x="180" y="12205"/>
                    <a:pt x="203" y="12229"/>
                    <a:pt x="239" y="12241"/>
                  </a:cubicBezTo>
                  <a:cubicBezTo>
                    <a:pt x="358" y="12110"/>
                    <a:pt x="453" y="11967"/>
                    <a:pt x="561" y="11836"/>
                  </a:cubicBezTo>
                  <a:cubicBezTo>
                    <a:pt x="858" y="11359"/>
                    <a:pt x="1192" y="10883"/>
                    <a:pt x="1489" y="10455"/>
                  </a:cubicBezTo>
                  <a:lnTo>
                    <a:pt x="1513" y="10395"/>
                  </a:lnTo>
                  <a:cubicBezTo>
                    <a:pt x="1858" y="9883"/>
                    <a:pt x="2227" y="9347"/>
                    <a:pt x="2573" y="8812"/>
                  </a:cubicBezTo>
                  <a:cubicBezTo>
                    <a:pt x="3037" y="7978"/>
                    <a:pt x="3704" y="6716"/>
                    <a:pt x="4204" y="5347"/>
                  </a:cubicBezTo>
                  <a:cubicBezTo>
                    <a:pt x="4466" y="4680"/>
                    <a:pt x="4621" y="4073"/>
                    <a:pt x="4716" y="3489"/>
                  </a:cubicBezTo>
                  <a:cubicBezTo>
                    <a:pt x="4799" y="2858"/>
                    <a:pt x="4799" y="2346"/>
                    <a:pt x="4680" y="1870"/>
                  </a:cubicBezTo>
                  <a:cubicBezTo>
                    <a:pt x="4621" y="1632"/>
                    <a:pt x="4537" y="1406"/>
                    <a:pt x="4418" y="1180"/>
                  </a:cubicBezTo>
                  <a:cubicBezTo>
                    <a:pt x="4299" y="989"/>
                    <a:pt x="4144" y="799"/>
                    <a:pt x="3954" y="632"/>
                  </a:cubicBezTo>
                  <a:cubicBezTo>
                    <a:pt x="3609" y="322"/>
                    <a:pt x="3299" y="144"/>
                    <a:pt x="2989" y="37"/>
                  </a:cubicBezTo>
                  <a:cubicBezTo>
                    <a:pt x="2811" y="25"/>
                    <a:pt x="2680" y="1"/>
                    <a:pt x="253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16870550" y="-949975"/>
              <a:ext cx="67600" cy="180700"/>
            </a:xfrm>
            <a:custGeom>
              <a:avLst/>
              <a:gdLst/>
              <a:ahLst/>
              <a:cxnLst/>
              <a:rect l="l" t="t" r="r" b="b"/>
              <a:pathLst>
                <a:path w="2704" h="7228" extrusionOk="0">
                  <a:moveTo>
                    <a:pt x="929" y="0"/>
                  </a:moveTo>
                  <a:cubicBezTo>
                    <a:pt x="893" y="0"/>
                    <a:pt x="858" y="0"/>
                    <a:pt x="810" y="12"/>
                  </a:cubicBezTo>
                  <a:cubicBezTo>
                    <a:pt x="715" y="24"/>
                    <a:pt x="608" y="71"/>
                    <a:pt x="512" y="143"/>
                  </a:cubicBezTo>
                  <a:cubicBezTo>
                    <a:pt x="441" y="202"/>
                    <a:pt x="370" y="298"/>
                    <a:pt x="298" y="417"/>
                  </a:cubicBezTo>
                  <a:cubicBezTo>
                    <a:pt x="239" y="512"/>
                    <a:pt x="191" y="631"/>
                    <a:pt x="143" y="786"/>
                  </a:cubicBezTo>
                  <a:cubicBezTo>
                    <a:pt x="96" y="953"/>
                    <a:pt x="72" y="1131"/>
                    <a:pt x="48" y="1226"/>
                  </a:cubicBezTo>
                  <a:cubicBezTo>
                    <a:pt x="12" y="1548"/>
                    <a:pt x="0" y="1869"/>
                    <a:pt x="12" y="2286"/>
                  </a:cubicBezTo>
                  <a:cubicBezTo>
                    <a:pt x="24" y="2548"/>
                    <a:pt x="48" y="2798"/>
                    <a:pt x="96" y="3048"/>
                  </a:cubicBezTo>
                  <a:cubicBezTo>
                    <a:pt x="167" y="3334"/>
                    <a:pt x="262" y="3584"/>
                    <a:pt x="346" y="3822"/>
                  </a:cubicBezTo>
                  <a:cubicBezTo>
                    <a:pt x="465" y="4120"/>
                    <a:pt x="608" y="4405"/>
                    <a:pt x="751" y="4667"/>
                  </a:cubicBezTo>
                  <a:cubicBezTo>
                    <a:pt x="1036" y="5191"/>
                    <a:pt x="1394" y="5727"/>
                    <a:pt x="1870" y="6358"/>
                  </a:cubicBezTo>
                  <a:cubicBezTo>
                    <a:pt x="2096" y="6656"/>
                    <a:pt x="2334" y="6929"/>
                    <a:pt x="2548" y="7227"/>
                  </a:cubicBezTo>
                  <a:cubicBezTo>
                    <a:pt x="2584" y="6977"/>
                    <a:pt x="2596" y="6751"/>
                    <a:pt x="2608" y="6513"/>
                  </a:cubicBezTo>
                  <a:lnTo>
                    <a:pt x="2656" y="5620"/>
                  </a:lnTo>
                  <a:cubicBezTo>
                    <a:pt x="2703" y="4798"/>
                    <a:pt x="2703" y="4131"/>
                    <a:pt x="2691" y="3524"/>
                  </a:cubicBezTo>
                  <a:cubicBezTo>
                    <a:pt x="2667" y="3131"/>
                    <a:pt x="2644" y="2810"/>
                    <a:pt x="2596" y="2477"/>
                  </a:cubicBezTo>
                  <a:cubicBezTo>
                    <a:pt x="2548" y="2143"/>
                    <a:pt x="2489" y="1822"/>
                    <a:pt x="2417" y="1560"/>
                  </a:cubicBezTo>
                  <a:cubicBezTo>
                    <a:pt x="2346" y="1274"/>
                    <a:pt x="2239" y="1024"/>
                    <a:pt x="2108" y="798"/>
                  </a:cubicBezTo>
                  <a:cubicBezTo>
                    <a:pt x="2060" y="714"/>
                    <a:pt x="1989" y="619"/>
                    <a:pt x="1917" y="512"/>
                  </a:cubicBezTo>
                  <a:cubicBezTo>
                    <a:pt x="1822" y="417"/>
                    <a:pt x="1715" y="321"/>
                    <a:pt x="1620" y="250"/>
                  </a:cubicBezTo>
                  <a:cubicBezTo>
                    <a:pt x="1477" y="143"/>
                    <a:pt x="1334" y="71"/>
                    <a:pt x="1167" y="24"/>
                  </a:cubicBezTo>
                  <a:cubicBezTo>
                    <a:pt x="1096" y="12"/>
                    <a:pt x="1024" y="0"/>
                    <a:pt x="92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2"/>
            <p:cNvSpPr/>
            <p:nvPr/>
          </p:nvSpPr>
          <p:spPr>
            <a:xfrm>
              <a:off x="17136950" y="-883025"/>
              <a:ext cx="150925" cy="167025"/>
            </a:xfrm>
            <a:custGeom>
              <a:avLst/>
              <a:gdLst/>
              <a:ahLst/>
              <a:cxnLst/>
              <a:rect l="l" t="t" r="r" b="b"/>
              <a:pathLst>
                <a:path w="6037" h="6681" extrusionOk="0">
                  <a:moveTo>
                    <a:pt x="5204" y="1"/>
                  </a:moveTo>
                  <a:cubicBezTo>
                    <a:pt x="5073" y="13"/>
                    <a:pt x="4954" y="60"/>
                    <a:pt x="4787" y="132"/>
                  </a:cubicBezTo>
                  <a:cubicBezTo>
                    <a:pt x="4620" y="203"/>
                    <a:pt x="4477" y="310"/>
                    <a:pt x="4358" y="394"/>
                  </a:cubicBezTo>
                  <a:cubicBezTo>
                    <a:pt x="4049" y="632"/>
                    <a:pt x="3751" y="918"/>
                    <a:pt x="3370" y="1311"/>
                  </a:cubicBezTo>
                  <a:cubicBezTo>
                    <a:pt x="3060" y="1656"/>
                    <a:pt x="2751" y="2025"/>
                    <a:pt x="2382" y="2477"/>
                  </a:cubicBezTo>
                  <a:cubicBezTo>
                    <a:pt x="1703" y="3430"/>
                    <a:pt x="929" y="4561"/>
                    <a:pt x="334" y="5835"/>
                  </a:cubicBezTo>
                  <a:cubicBezTo>
                    <a:pt x="203" y="6109"/>
                    <a:pt x="84" y="6383"/>
                    <a:pt x="1" y="6621"/>
                  </a:cubicBezTo>
                  <a:cubicBezTo>
                    <a:pt x="12" y="6645"/>
                    <a:pt x="12" y="6668"/>
                    <a:pt x="24" y="6680"/>
                  </a:cubicBezTo>
                  <a:cubicBezTo>
                    <a:pt x="370" y="6526"/>
                    <a:pt x="691" y="6395"/>
                    <a:pt x="1013" y="6252"/>
                  </a:cubicBezTo>
                  <a:cubicBezTo>
                    <a:pt x="1263" y="6097"/>
                    <a:pt x="1513" y="5954"/>
                    <a:pt x="1751" y="5799"/>
                  </a:cubicBezTo>
                  <a:cubicBezTo>
                    <a:pt x="2453" y="5371"/>
                    <a:pt x="3060" y="4966"/>
                    <a:pt x="3596" y="4549"/>
                  </a:cubicBezTo>
                  <a:cubicBezTo>
                    <a:pt x="4287" y="4037"/>
                    <a:pt x="4799" y="3573"/>
                    <a:pt x="5204" y="3108"/>
                  </a:cubicBezTo>
                  <a:cubicBezTo>
                    <a:pt x="5430" y="2847"/>
                    <a:pt x="5608" y="2585"/>
                    <a:pt x="5739" y="2335"/>
                  </a:cubicBezTo>
                  <a:cubicBezTo>
                    <a:pt x="5799" y="2227"/>
                    <a:pt x="5847" y="2108"/>
                    <a:pt x="5906" y="1954"/>
                  </a:cubicBezTo>
                  <a:cubicBezTo>
                    <a:pt x="5954" y="1823"/>
                    <a:pt x="5978" y="1692"/>
                    <a:pt x="6013" y="1549"/>
                  </a:cubicBezTo>
                  <a:cubicBezTo>
                    <a:pt x="6025" y="1418"/>
                    <a:pt x="6037" y="1299"/>
                    <a:pt x="6025" y="1156"/>
                  </a:cubicBezTo>
                  <a:cubicBezTo>
                    <a:pt x="6025" y="1037"/>
                    <a:pt x="6013" y="918"/>
                    <a:pt x="5978" y="799"/>
                  </a:cubicBezTo>
                  <a:cubicBezTo>
                    <a:pt x="5954" y="620"/>
                    <a:pt x="5894" y="465"/>
                    <a:pt x="5811" y="322"/>
                  </a:cubicBezTo>
                  <a:cubicBezTo>
                    <a:pt x="5739" y="203"/>
                    <a:pt x="5656" y="108"/>
                    <a:pt x="5537" y="49"/>
                  </a:cubicBezTo>
                  <a:cubicBezTo>
                    <a:pt x="5489" y="13"/>
                    <a:pt x="5382" y="1"/>
                    <a:pt x="52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7" name="Google Shape;37;p2"/>
          <p:cNvSpPr txBox="1">
            <a:spLocks noGrp="1"/>
          </p:cNvSpPr>
          <p:nvPr>
            <p:ph type="ctrTitle"/>
          </p:nvPr>
        </p:nvSpPr>
        <p:spPr>
          <a:xfrm>
            <a:off x="2424400" y="2177867"/>
            <a:ext cx="7343200" cy="17116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786992"/>
              </a:buClr>
              <a:buSzPts val="4500"/>
              <a:buNone/>
              <a:defRPr sz="6000">
                <a:solidFill>
                  <a:srgbClr val="786992"/>
                </a:solidFill>
              </a:defRPr>
            </a:lvl1pPr>
            <a:lvl2pPr lvl="1" algn="ctr">
              <a:spcBef>
                <a:spcPts val="0"/>
              </a:spcBef>
              <a:spcAft>
                <a:spcPts val="0"/>
              </a:spcAft>
              <a:buClr>
                <a:srgbClr val="786992"/>
              </a:buClr>
              <a:buSzPts val="4500"/>
              <a:buNone/>
              <a:defRPr sz="6000">
                <a:solidFill>
                  <a:srgbClr val="786992"/>
                </a:solidFill>
              </a:defRPr>
            </a:lvl2pPr>
            <a:lvl3pPr lvl="2" algn="ctr">
              <a:spcBef>
                <a:spcPts val="0"/>
              </a:spcBef>
              <a:spcAft>
                <a:spcPts val="0"/>
              </a:spcAft>
              <a:buClr>
                <a:srgbClr val="786992"/>
              </a:buClr>
              <a:buSzPts val="4500"/>
              <a:buNone/>
              <a:defRPr sz="6000">
                <a:solidFill>
                  <a:srgbClr val="786992"/>
                </a:solidFill>
              </a:defRPr>
            </a:lvl3pPr>
            <a:lvl4pPr lvl="3" algn="ctr">
              <a:spcBef>
                <a:spcPts val="0"/>
              </a:spcBef>
              <a:spcAft>
                <a:spcPts val="0"/>
              </a:spcAft>
              <a:buClr>
                <a:srgbClr val="786992"/>
              </a:buClr>
              <a:buSzPts val="4500"/>
              <a:buNone/>
              <a:defRPr sz="6000">
                <a:solidFill>
                  <a:srgbClr val="786992"/>
                </a:solidFill>
              </a:defRPr>
            </a:lvl4pPr>
            <a:lvl5pPr lvl="4" algn="ctr">
              <a:spcBef>
                <a:spcPts val="0"/>
              </a:spcBef>
              <a:spcAft>
                <a:spcPts val="0"/>
              </a:spcAft>
              <a:buClr>
                <a:srgbClr val="786992"/>
              </a:buClr>
              <a:buSzPts val="4500"/>
              <a:buNone/>
              <a:defRPr sz="6000">
                <a:solidFill>
                  <a:srgbClr val="786992"/>
                </a:solidFill>
              </a:defRPr>
            </a:lvl5pPr>
            <a:lvl6pPr lvl="5" algn="ctr">
              <a:spcBef>
                <a:spcPts val="0"/>
              </a:spcBef>
              <a:spcAft>
                <a:spcPts val="0"/>
              </a:spcAft>
              <a:buClr>
                <a:srgbClr val="786992"/>
              </a:buClr>
              <a:buSzPts val="4500"/>
              <a:buNone/>
              <a:defRPr sz="6000">
                <a:solidFill>
                  <a:srgbClr val="786992"/>
                </a:solidFill>
              </a:defRPr>
            </a:lvl6pPr>
            <a:lvl7pPr lvl="6" algn="ctr">
              <a:spcBef>
                <a:spcPts val="0"/>
              </a:spcBef>
              <a:spcAft>
                <a:spcPts val="0"/>
              </a:spcAft>
              <a:buClr>
                <a:srgbClr val="786992"/>
              </a:buClr>
              <a:buSzPts val="4500"/>
              <a:buNone/>
              <a:defRPr sz="6000">
                <a:solidFill>
                  <a:srgbClr val="786992"/>
                </a:solidFill>
              </a:defRPr>
            </a:lvl7pPr>
            <a:lvl8pPr lvl="7" algn="ctr">
              <a:spcBef>
                <a:spcPts val="0"/>
              </a:spcBef>
              <a:spcAft>
                <a:spcPts val="0"/>
              </a:spcAft>
              <a:buClr>
                <a:srgbClr val="786992"/>
              </a:buClr>
              <a:buSzPts val="4500"/>
              <a:buNone/>
              <a:defRPr sz="6000">
                <a:solidFill>
                  <a:srgbClr val="786992"/>
                </a:solidFill>
              </a:defRPr>
            </a:lvl8pPr>
            <a:lvl9pPr lvl="8" algn="ctr">
              <a:spcBef>
                <a:spcPts val="0"/>
              </a:spcBef>
              <a:spcAft>
                <a:spcPts val="0"/>
              </a:spcAft>
              <a:buClr>
                <a:srgbClr val="786992"/>
              </a:buClr>
              <a:buSzPts val="4500"/>
              <a:buNone/>
              <a:defRPr sz="6000">
                <a:solidFill>
                  <a:srgbClr val="786992"/>
                </a:solidFill>
              </a:defRPr>
            </a:lvl9pPr>
          </a:lstStyle>
          <a:p>
            <a:endParaRPr/>
          </a:p>
        </p:txBody>
      </p:sp>
      <p:sp>
        <p:nvSpPr>
          <p:cNvPr id="38" name="Google Shape;38;p2"/>
          <p:cNvSpPr txBox="1">
            <a:spLocks noGrp="1"/>
          </p:cNvSpPr>
          <p:nvPr>
            <p:ph type="subTitle" idx="1"/>
          </p:nvPr>
        </p:nvSpPr>
        <p:spPr>
          <a:xfrm>
            <a:off x="2711200" y="4088933"/>
            <a:ext cx="6769600" cy="710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000"/>
              <a:buNone/>
              <a:defRPr sz="2667"/>
            </a:lvl1pPr>
            <a:lvl2pPr lvl="1" algn="ctr">
              <a:lnSpc>
                <a:spcPct val="100000"/>
              </a:lnSpc>
              <a:spcBef>
                <a:spcPts val="0"/>
              </a:spcBef>
              <a:spcAft>
                <a:spcPts val="0"/>
              </a:spcAft>
              <a:buSzPts val="2000"/>
              <a:buNone/>
              <a:defRPr sz="2667"/>
            </a:lvl2pPr>
            <a:lvl3pPr lvl="2" algn="ctr">
              <a:lnSpc>
                <a:spcPct val="100000"/>
              </a:lnSpc>
              <a:spcBef>
                <a:spcPts val="0"/>
              </a:spcBef>
              <a:spcAft>
                <a:spcPts val="0"/>
              </a:spcAft>
              <a:buSzPts val="2000"/>
              <a:buNone/>
              <a:defRPr sz="2667"/>
            </a:lvl3pPr>
            <a:lvl4pPr lvl="3" algn="ctr">
              <a:lnSpc>
                <a:spcPct val="100000"/>
              </a:lnSpc>
              <a:spcBef>
                <a:spcPts val="0"/>
              </a:spcBef>
              <a:spcAft>
                <a:spcPts val="0"/>
              </a:spcAft>
              <a:buSzPts val="2000"/>
              <a:buNone/>
              <a:defRPr sz="2667"/>
            </a:lvl4pPr>
            <a:lvl5pPr lvl="4" algn="ctr">
              <a:lnSpc>
                <a:spcPct val="100000"/>
              </a:lnSpc>
              <a:spcBef>
                <a:spcPts val="0"/>
              </a:spcBef>
              <a:spcAft>
                <a:spcPts val="0"/>
              </a:spcAft>
              <a:buSzPts val="2000"/>
              <a:buNone/>
              <a:defRPr sz="2667"/>
            </a:lvl5pPr>
            <a:lvl6pPr lvl="5" algn="ctr">
              <a:lnSpc>
                <a:spcPct val="100000"/>
              </a:lnSpc>
              <a:spcBef>
                <a:spcPts val="0"/>
              </a:spcBef>
              <a:spcAft>
                <a:spcPts val="0"/>
              </a:spcAft>
              <a:buSzPts val="2000"/>
              <a:buNone/>
              <a:defRPr sz="2667"/>
            </a:lvl6pPr>
            <a:lvl7pPr lvl="6" algn="ctr">
              <a:lnSpc>
                <a:spcPct val="100000"/>
              </a:lnSpc>
              <a:spcBef>
                <a:spcPts val="0"/>
              </a:spcBef>
              <a:spcAft>
                <a:spcPts val="0"/>
              </a:spcAft>
              <a:buSzPts val="2000"/>
              <a:buNone/>
              <a:defRPr sz="2667"/>
            </a:lvl7pPr>
            <a:lvl8pPr lvl="7" algn="ctr">
              <a:lnSpc>
                <a:spcPct val="100000"/>
              </a:lnSpc>
              <a:spcBef>
                <a:spcPts val="0"/>
              </a:spcBef>
              <a:spcAft>
                <a:spcPts val="0"/>
              </a:spcAft>
              <a:buSzPts val="2000"/>
              <a:buNone/>
              <a:defRPr sz="2667"/>
            </a:lvl8pPr>
            <a:lvl9pPr lvl="8" algn="ctr">
              <a:lnSpc>
                <a:spcPct val="100000"/>
              </a:lnSpc>
              <a:spcBef>
                <a:spcPts val="0"/>
              </a:spcBef>
              <a:spcAft>
                <a:spcPts val="0"/>
              </a:spcAft>
              <a:buSzPts val="2000"/>
              <a:buNone/>
              <a:defRPr sz="2667"/>
            </a:lvl9pPr>
          </a:lstStyle>
          <a:p>
            <a:endParaRPr/>
          </a:p>
        </p:txBody>
      </p:sp>
      <p:grpSp>
        <p:nvGrpSpPr>
          <p:cNvPr id="39" name="Google Shape;39;p2"/>
          <p:cNvGrpSpPr/>
          <p:nvPr/>
        </p:nvGrpSpPr>
        <p:grpSpPr>
          <a:xfrm rot="-775931" flipH="1">
            <a:off x="8299601" y="-478027"/>
            <a:ext cx="3992723" cy="2297080"/>
            <a:chOff x="-22388" y="-12378"/>
            <a:chExt cx="2221316" cy="1278053"/>
          </a:xfrm>
        </p:grpSpPr>
        <p:sp>
          <p:nvSpPr>
            <p:cNvPr id="40" name="Google Shape;40;p2"/>
            <p:cNvSpPr/>
            <p:nvPr/>
          </p:nvSpPr>
          <p:spPr>
            <a:xfrm>
              <a:off x="-22388" y="-12378"/>
              <a:ext cx="1984082" cy="955677"/>
            </a:xfrm>
            <a:custGeom>
              <a:avLst/>
              <a:gdLst/>
              <a:ahLst/>
              <a:cxnLst/>
              <a:rect l="l" t="t" r="r" b="b"/>
              <a:pathLst>
                <a:path w="61901" h="29816" extrusionOk="0">
                  <a:moveTo>
                    <a:pt x="61901" y="0"/>
                  </a:moveTo>
                  <a:lnTo>
                    <a:pt x="61437" y="215"/>
                  </a:lnTo>
                  <a:cubicBezTo>
                    <a:pt x="60055" y="9335"/>
                    <a:pt x="47471" y="19836"/>
                    <a:pt x="30147" y="26111"/>
                  </a:cubicBezTo>
                  <a:cubicBezTo>
                    <a:pt x="23121" y="28653"/>
                    <a:pt x="17061" y="29392"/>
                    <a:pt x="12398" y="29392"/>
                  </a:cubicBezTo>
                  <a:cubicBezTo>
                    <a:pt x="10597" y="29392"/>
                    <a:pt x="9004" y="29282"/>
                    <a:pt x="7644" y="29123"/>
                  </a:cubicBezTo>
                  <a:cubicBezTo>
                    <a:pt x="4334" y="28742"/>
                    <a:pt x="1905" y="28016"/>
                    <a:pt x="548" y="27516"/>
                  </a:cubicBezTo>
                  <a:lnTo>
                    <a:pt x="0" y="27777"/>
                  </a:lnTo>
                  <a:cubicBezTo>
                    <a:pt x="1274" y="28254"/>
                    <a:pt x="3882" y="29099"/>
                    <a:pt x="7573" y="29540"/>
                  </a:cubicBezTo>
                  <a:cubicBezTo>
                    <a:pt x="8955" y="29703"/>
                    <a:pt x="10573" y="29816"/>
                    <a:pt x="12402" y="29816"/>
                  </a:cubicBezTo>
                  <a:cubicBezTo>
                    <a:pt x="17111" y="29816"/>
                    <a:pt x="23219" y="29067"/>
                    <a:pt x="30302" y="26503"/>
                  </a:cubicBezTo>
                  <a:cubicBezTo>
                    <a:pt x="31695" y="26003"/>
                    <a:pt x="33052" y="25468"/>
                    <a:pt x="34398" y="24920"/>
                  </a:cubicBezTo>
                  <a:cubicBezTo>
                    <a:pt x="41815" y="21824"/>
                    <a:pt x="48221" y="17979"/>
                    <a:pt x="53102" y="13680"/>
                  </a:cubicBezTo>
                  <a:cubicBezTo>
                    <a:pt x="58246" y="9144"/>
                    <a:pt x="61329" y="4322"/>
                    <a:pt x="619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 name="Google Shape;41;p2"/>
            <p:cNvSpPr/>
            <p:nvPr/>
          </p:nvSpPr>
          <p:spPr>
            <a:xfrm>
              <a:off x="49732" y="849730"/>
              <a:ext cx="449152" cy="415945"/>
            </a:xfrm>
            <a:custGeom>
              <a:avLst/>
              <a:gdLst/>
              <a:ahLst/>
              <a:cxnLst/>
              <a:rect l="l" t="t" r="r" b="b"/>
              <a:pathLst>
                <a:path w="14013" h="12977" extrusionOk="0">
                  <a:moveTo>
                    <a:pt x="2144" y="0"/>
                  </a:moveTo>
                  <a:lnTo>
                    <a:pt x="2144" y="0"/>
                  </a:lnTo>
                  <a:cubicBezTo>
                    <a:pt x="1" y="560"/>
                    <a:pt x="2918" y="11930"/>
                    <a:pt x="5478" y="12919"/>
                  </a:cubicBezTo>
                  <a:cubicBezTo>
                    <a:pt x="5578" y="12957"/>
                    <a:pt x="5684" y="12976"/>
                    <a:pt x="5794" y="12976"/>
                  </a:cubicBezTo>
                  <a:cubicBezTo>
                    <a:pt x="8500" y="12976"/>
                    <a:pt x="14013" y="1801"/>
                    <a:pt x="12228" y="1001"/>
                  </a:cubicBezTo>
                  <a:cubicBezTo>
                    <a:pt x="10383" y="167"/>
                    <a:pt x="2145" y="0"/>
                    <a:pt x="214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2"/>
            <p:cNvSpPr/>
            <p:nvPr/>
          </p:nvSpPr>
          <p:spPr>
            <a:xfrm>
              <a:off x="513415" y="801105"/>
              <a:ext cx="442773" cy="430305"/>
            </a:xfrm>
            <a:custGeom>
              <a:avLst/>
              <a:gdLst/>
              <a:ahLst/>
              <a:cxnLst/>
              <a:rect l="l" t="t" r="r" b="b"/>
              <a:pathLst>
                <a:path w="13814" h="13425" extrusionOk="0">
                  <a:moveTo>
                    <a:pt x="11467" y="0"/>
                  </a:moveTo>
                  <a:cubicBezTo>
                    <a:pt x="9030" y="0"/>
                    <a:pt x="1870" y="2125"/>
                    <a:pt x="1870" y="2125"/>
                  </a:cubicBezTo>
                  <a:cubicBezTo>
                    <a:pt x="1" y="3315"/>
                    <a:pt x="6252" y="13257"/>
                    <a:pt x="8990" y="13424"/>
                  </a:cubicBezTo>
                  <a:cubicBezTo>
                    <a:pt x="9004" y="13424"/>
                    <a:pt x="9019" y="13425"/>
                    <a:pt x="9033" y="13425"/>
                  </a:cubicBezTo>
                  <a:cubicBezTo>
                    <a:pt x="11727" y="13425"/>
                    <a:pt x="13813" y="254"/>
                    <a:pt x="11800" y="17"/>
                  </a:cubicBezTo>
                  <a:cubicBezTo>
                    <a:pt x="11702" y="6"/>
                    <a:pt x="11591" y="0"/>
                    <a:pt x="1146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2"/>
            <p:cNvSpPr/>
            <p:nvPr/>
          </p:nvSpPr>
          <p:spPr>
            <a:xfrm>
              <a:off x="950142" y="621093"/>
              <a:ext cx="423926" cy="439183"/>
            </a:xfrm>
            <a:custGeom>
              <a:avLst/>
              <a:gdLst/>
              <a:ahLst/>
              <a:cxnLst/>
              <a:rect l="l" t="t" r="r" b="b"/>
              <a:pathLst>
                <a:path w="13226" h="13702" extrusionOk="0">
                  <a:moveTo>
                    <a:pt x="11069" y="1"/>
                  </a:moveTo>
                  <a:cubicBezTo>
                    <a:pt x="11061" y="1"/>
                    <a:pt x="11053" y="1"/>
                    <a:pt x="11045" y="2"/>
                  </a:cubicBezTo>
                  <a:cubicBezTo>
                    <a:pt x="9021" y="109"/>
                    <a:pt x="1628" y="3752"/>
                    <a:pt x="1628" y="3752"/>
                  </a:cubicBezTo>
                  <a:cubicBezTo>
                    <a:pt x="0" y="5215"/>
                    <a:pt x="7559" y="13701"/>
                    <a:pt x="10382" y="13701"/>
                  </a:cubicBezTo>
                  <a:cubicBezTo>
                    <a:pt x="10430" y="13701"/>
                    <a:pt x="10476" y="13699"/>
                    <a:pt x="10522" y="13694"/>
                  </a:cubicBezTo>
                  <a:cubicBezTo>
                    <a:pt x="13225" y="13397"/>
                    <a:pt x="13071" y="1"/>
                    <a:pt x="1106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2"/>
            <p:cNvSpPr/>
            <p:nvPr/>
          </p:nvSpPr>
          <p:spPr>
            <a:xfrm>
              <a:off x="1348790" y="385469"/>
              <a:ext cx="479473" cy="428542"/>
            </a:xfrm>
            <a:custGeom>
              <a:avLst/>
              <a:gdLst/>
              <a:ahLst/>
              <a:cxnLst/>
              <a:rect l="l" t="t" r="r" b="b"/>
              <a:pathLst>
                <a:path w="14959" h="13370" extrusionOk="0">
                  <a:moveTo>
                    <a:pt x="9046" y="1"/>
                  </a:moveTo>
                  <a:cubicBezTo>
                    <a:pt x="8990" y="1"/>
                    <a:pt x="8936" y="10"/>
                    <a:pt x="8884" y="30"/>
                  </a:cubicBezTo>
                  <a:cubicBezTo>
                    <a:pt x="6979" y="745"/>
                    <a:pt x="1037" y="6460"/>
                    <a:pt x="1037" y="6460"/>
                  </a:cubicBezTo>
                  <a:cubicBezTo>
                    <a:pt x="1" y="8205"/>
                    <a:pt x="8412" y="13370"/>
                    <a:pt x="11750" y="13370"/>
                  </a:cubicBezTo>
                  <a:cubicBezTo>
                    <a:pt x="12055" y="13370"/>
                    <a:pt x="12318" y="13327"/>
                    <a:pt x="12527" y="13234"/>
                  </a:cubicBezTo>
                  <a:cubicBezTo>
                    <a:pt x="14958" y="12157"/>
                    <a:pt x="11017" y="1"/>
                    <a:pt x="90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2"/>
            <p:cNvSpPr/>
            <p:nvPr/>
          </p:nvSpPr>
          <p:spPr>
            <a:xfrm>
              <a:off x="1708589" y="60095"/>
              <a:ext cx="490339" cy="388508"/>
            </a:xfrm>
            <a:custGeom>
              <a:avLst/>
              <a:gdLst/>
              <a:ahLst/>
              <a:cxnLst/>
              <a:rect l="l" t="t" r="r" b="b"/>
              <a:pathLst>
                <a:path w="15298" h="12121" extrusionOk="0">
                  <a:moveTo>
                    <a:pt x="6058" y="1"/>
                  </a:moveTo>
                  <a:cubicBezTo>
                    <a:pt x="5930" y="1"/>
                    <a:pt x="5820" y="35"/>
                    <a:pt x="5731" y="109"/>
                  </a:cubicBezTo>
                  <a:cubicBezTo>
                    <a:pt x="4159" y="1406"/>
                    <a:pt x="349" y="8705"/>
                    <a:pt x="349" y="8705"/>
                  </a:cubicBezTo>
                  <a:cubicBezTo>
                    <a:pt x="0" y="10342"/>
                    <a:pt x="6408" y="12120"/>
                    <a:pt x="10469" y="12120"/>
                  </a:cubicBezTo>
                  <a:cubicBezTo>
                    <a:pt x="11812" y="12120"/>
                    <a:pt x="12898" y="11926"/>
                    <a:pt x="13399" y="11467"/>
                  </a:cubicBezTo>
                  <a:cubicBezTo>
                    <a:pt x="15297" y="9726"/>
                    <a:pt x="8195" y="1"/>
                    <a:pt x="605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9045668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64"/>
        <p:cNvGrpSpPr/>
        <p:nvPr/>
      </p:nvGrpSpPr>
      <p:grpSpPr>
        <a:xfrm>
          <a:off x="0" y="0"/>
          <a:ext cx="0" cy="0"/>
          <a:chOff x="0" y="0"/>
          <a:chExt cx="0" cy="0"/>
        </a:xfrm>
      </p:grpSpPr>
      <p:sp>
        <p:nvSpPr>
          <p:cNvPr id="65" name="Google Shape;65;p9"/>
          <p:cNvSpPr txBox="1">
            <a:spLocks noGrp="1"/>
          </p:cNvSpPr>
          <p:nvPr>
            <p:ph type="subTitle" idx="1"/>
          </p:nvPr>
        </p:nvSpPr>
        <p:spPr>
          <a:xfrm>
            <a:off x="2489200" y="3429000"/>
            <a:ext cx="5138400" cy="1879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a:lvl1pPr>
            <a:lvl2pPr lvl="1" rtl="0">
              <a:spcBef>
                <a:spcPts val="2133"/>
              </a:spcBef>
              <a:spcAft>
                <a:spcPts val="0"/>
              </a:spcAft>
              <a:buSzPts val="1400"/>
              <a:buNone/>
              <a:defRPr/>
            </a:lvl2pPr>
            <a:lvl3pPr lvl="2" rtl="0">
              <a:spcBef>
                <a:spcPts val="2133"/>
              </a:spcBef>
              <a:spcAft>
                <a:spcPts val="0"/>
              </a:spcAft>
              <a:buSzPts val="1400"/>
              <a:buNone/>
              <a:defRPr/>
            </a:lvl3pPr>
            <a:lvl4pPr lvl="3" rtl="0">
              <a:spcBef>
                <a:spcPts val="2133"/>
              </a:spcBef>
              <a:spcAft>
                <a:spcPts val="0"/>
              </a:spcAft>
              <a:buSzPts val="1400"/>
              <a:buNone/>
              <a:defRPr/>
            </a:lvl4pPr>
            <a:lvl5pPr lvl="4" rtl="0">
              <a:spcBef>
                <a:spcPts val="2133"/>
              </a:spcBef>
              <a:spcAft>
                <a:spcPts val="0"/>
              </a:spcAft>
              <a:buSzPts val="1400"/>
              <a:buNone/>
              <a:defRPr/>
            </a:lvl5pPr>
            <a:lvl6pPr lvl="5" rtl="0">
              <a:spcBef>
                <a:spcPts val="2133"/>
              </a:spcBef>
              <a:spcAft>
                <a:spcPts val="0"/>
              </a:spcAft>
              <a:buSzPts val="1400"/>
              <a:buNone/>
              <a:defRPr/>
            </a:lvl6pPr>
            <a:lvl7pPr lvl="6" rtl="0">
              <a:spcBef>
                <a:spcPts val="2133"/>
              </a:spcBef>
              <a:spcAft>
                <a:spcPts val="0"/>
              </a:spcAft>
              <a:buSzPts val="1400"/>
              <a:buNone/>
              <a:defRPr/>
            </a:lvl7pPr>
            <a:lvl8pPr lvl="7" rtl="0">
              <a:spcBef>
                <a:spcPts val="2133"/>
              </a:spcBef>
              <a:spcAft>
                <a:spcPts val="0"/>
              </a:spcAft>
              <a:buSzPts val="1400"/>
              <a:buNone/>
              <a:defRPr/>
            </a:lvl8pPr>
            <a:lvl9pPr lvl="8" rtl="0">
              <a:spcBef>
                <a:spcPts val="2133"/>
              </a:spcBef>
              <a:spcAft>
                <a:spcPts val="2133"/>
              </a:spcAft>
              <a:buSzPts val="1400"/>
              <a:buNone/>
              <a:defRPr/>
            </a:lvl9pPr>
          </a:lstStyle>
          <a:p>
            <a:endParaRPr/>
          </a:p>
        </p:txBody>
      </p:sp>
      <p:sp>
        <p:nvSpPr>
          <p:cNvPr id="66" name="Google Shape;66;p9"/>
          <p:cNvSpPr/>
          <p:nvPr/>
        </p:nvSpPr>
        <p:spPr>
          <a:xfrm>
            <a:off x="-499199" y="-933928"/>
            <a:ext cx="3731185" cy="4261323"/>
          </a:xfrm>
          <a:custGeom>
            <a:avLst/>
            <a:gdLst/>
            <a:ahLst/>
            <a:cxnLst/>
            <a:rect l="l" t="t" r="r" b="b"/>
            <a:pathLst>
              <a:path w="86893" h="99239" extrusionOk="0">
                <a:moveTo>
                  <a:pt x="0" y="0"/>
                </a:moveTo>
                <a:lnTo>
                  <a:pt x="0" y="98012"/>
                </a:lnTo>
                <a:cubicBezTo>
                  <a:pt x="84" y="98036"/>
                  <a:pt x="191" y="98072"/>
                  <a:pt x="298" y="98096"/>
                </a:cubicBezTo>
                <a:cubicBezTo>
                  <a:pt x="369" y="98132"/>
                  <a:pt x="441" y="98143"/>
                  <a:pt x="500" y="98155"/>
                </a:cubicBezTo>
                <a:cubicBezTo>
                  <a:pt x="667" y="98215"/>
                  <a:pt x="846" y="98263"/>
                  <a:pt x="1024" y="98310"/>
                </a:cubicBezTo>
                <a:cubicBezTo>
                  <a:pt x="2810" y="98798"/>
                  <a:pt x="4608" y="99096"/>
                  <a:pt x="6275" y="99203"/>
                </a:cubicBezTo>
                <a:cubicBezTo>
                  <a:pt x="6394" y="99203"/>
                  <a:pt x="6513" y="99215"/>
                  <a:pt x="6632" y="99215"/>
                </a:cubicBezTo>
                <a:cubicBezTo>
                  <a:pt x="7037" y="99239"/>
                  <a:pt x="7406" y="99239"/>
                  <a:pt x="7775" y="99239"/>
                </a:cubicBezTo>
                <a:cubicBezTo>
                  <a:pt x="9966" y="99239"/>
                  <a:pt x="12157" y="98870"/>
                  <a:pt x="14228" y="98167"/>
                </a:cubicBezTo>
                <a:cubicBezTo>
                  <a:pt x="14300" y="98143"/>
                  <a:pt x="14371" y="98132"/>
                  <a:pt x="14443" y="98096"/>
                </a:cubicBezTo>
                <a:lnTo>
                  <a:pt x="14585" y="98048"/>
                </a:lnTo>
                <a:cubicBezTo>
                  <a:pt x="14847" y="97965"/>
                  <a:pt x="15133" y="97858"/>
                  <a:pt x="15395" y="97739"/>
                </a:cubicBezTo>
                <a:cubicBezTo>
                  <a:pt x="16217" y="97417"/>
                  <a:pt x="17002" y="97036"/>
                  <a:pt x="17764" y="96608"/>
                </a:cubicBezTo>
                <a:cubicBezTo>
                  <a:pt x="18169" y="96405"/>
                  <a:pt x="18550" y="96143"/>
                  <a:pt x="18931" y="95905"/>
                </a:cubicBezTo>
                <a:cubicBezTo>
                  <a:pt x="20098" y="95155"/>
                  <a:pt x="21193" y="94262"/>
                  <a:pt x="22158" y="93262"/>
                </a:cubicBezTo>
                <a:cubicBezTo>
                  <a:pt x="22277" y="93131"/>
                  <a:pt x="22396" y="93012"/>
                  <a:pt x="22515" y="92869"/>
                </a:cubicBezTo>
                <a:cubicBezTo>
                  <a:pt x="23098" y="92250"/>
                  <a:pt x="23610" y="91583"/>
                  <a:pt x="24087" y="90869"/>
                </a:cubicBezTo>
                <a:cubicBezTo>
                  <a:pt x="24182" y="90750"/>
                  <a:pt x="24253" y="90631"/>
                  <a:pt x="24325" y="90512"/>
                </a:cubicBezTo>
                <a:cubicBezTo>
                  <a:pt x="24622" y="90035"/>
                  <a:pt x="24908" y="89535"/>
                  <a:pt x="25158" y="89035"/>
                </a:cubicBezTo>
                <a:cubicBezTo>
                  <a:pt x="26015" y="87321"/>
                  <a:pt x="26551" y="85523"/>
                  <a:pt x="26873" y="83677"/>
                </a:cubicBezTo>
                <a:lnTo>
                  <a:pt x="26873" y="83665"/>
                </a:lnTo>
                <a:cubicBezTo>
                  <a:pt x="26908" y="83546"/>
                  <a:pt x="26920" y="83427"/>
                  <a:pt x="26932" y="83308"/>
                </a:cubicBezTo>
                <a:cubicBezTo>
                  <a:pt x="26944" y="83165"/>
                  <a:pt x="26980" y="83034"/>
                  <a:pt x="26992" y="82903"/>
                </a:cubicBezTo>
                <a:cubicBezTo>
                  <a:pt x="27325" y="80784"/>
                  <a:pt x="27408" y="78629"/>
                  <a:pt x="27408" y="76438"/>
                </a:cubicBezTo>
                <a:lnTo>
                  <a:pt x="27408" y="76081"/>
                </a:lnTo>
                <a:cubicBezTo>
                  <a:pt x="27408" y="73902"/>
                  <a:pt x="27349" y="71700"/>
                  <a:pt x="27361" y="69533"/>
                </a:cubicBezTo>
                <a:lnTo>
                  <a:pt x="27361" y="69223"/>
                </a:lnTo>
                <a:lnTo>
                  <a:pt x="27361" y="68866"/>
                </a:lnTo>
                <a:cubicBezTo>
                  <a:pt x="27420" y="66604"/>
                  <a:pt x="27658" y="64235"/>
                  <a:pt x="28182" y="62008"/>
                </a:cubicBezTo>
                <a:lnTo>
                  <a:pt x="28278" y="61651"/>
                </a:lnTo>
                <a:cubicBezTo>
                  <a:pt x="28694" y="59996"/>
                  <a:pt x="29266" y="58400"/>
                  <a:pt x="30040" y="56960"/>
                </a:cubicBezTo>
                <a:cubicBezTo>
                  <a:pt x="30159" y="56757"/>
                  <a:pt x="30266" y="56531"/>
                  <a:pt x="30397" y="56317"/>
                </a:cubicBezTo>
                <a:cubicBezTo>
                  <a:pt x="30718" y="55805"/>
                  <a:pt x="31076" y="55293"/>
                  <a:pt x="31457" y="54805"/>
                </a:cubicBezTo>
                <a:cubicBezTo>
                  <a:pt x="31552" y="54686"/>
                  <a:pt x="31647" y="54567"/>
                  <a:pt x="31754" y="54448"/>
                </a:cubicBezTo>
                <a:cubicBezTo>
                  <a:pt x="32183" y="53936"/>
                  <a:pt x="32659" y="53483"/>
                  <a:pt x="33171" y="53043"/>
                </a:cubicBezTo>
                <a:lnTo>
                  <a:pt x="33397" y="52864"/>
                </a:lnTo>
                <a:cubicBezTo>
                  <a:pt x="33766" y="52566"/>
                  <a:pt x="34147" y="52293"/>
                  <a:pt x="34564" y="52031"/>
                </a:cubicBezTo>
                <a:cubicBezTo>
                  <a:pt x="35267" y="51602"/>
                  <a:pt x="35993" y="51245"/>
                  <a:pt x="36743" y="50983"/>
                </a:cubicBezTo>
                <a:cubicBezTo>
                  <a:pt x="36802" y="50947"/>
                  <a:pt x="36874" y="50923"/>
                  <a:pt x="36933" y="50900"/>
                </a:cubicBezTo>
                <a:cubicBezTo>
                  <a:pt x="37279" y="50780"/>
                  <a:pt x="37624" y="50685"/>
                  <a:pt x="37981" y="50590"/>
                </a:cubicBezTo>
                <a:lnTo>
                  <a:pt x="38338" y="50507"/>
                </a:lnTo>
                <a:cubicBezTo>
                  <a:pt x="39599" y="50206"/>
                  <a:pt x="40908" y="50083"/>
                  <a:pt x="42247" y="50083"/>
                </a:cubicBezTo>
                <a:cubicBezTo>
                  <a:pt x="43450" y="50083"/>
                  <a:pt x="44676" y="50182"/>
                  <a:pt x="45911" y="50340"/>
                </a:cubicBezTo>
                <a:lnTo>
                  <a:pt x="46268" y="50388"/>
                </a:lnTo>
                <a:cubicBezTo>
                  <a:pt x="48792" y="50745"/>
                  <a:pt x="51352" y="51304"/>
                  <a:pt x="53840" y="51793"/>
                </a:cubicBezTo>
                <a:cubicBezTo>
                  <a:pt x="53959" y="51828"/>
                  <a:pt x="54078" y="51840"/>
                  <a:pt x="54197" y="51876"/>
                </a:cubicBezTo>
                <a:lnTo>
                  <a:pt x="54912" y="52007"/>
                </a:lnTo>
                <a:cubicBezTo>
                  <a:pt x="57162" y="52412"/>
                  <a:pt x="59472" y="52674"/>
                  <a:pt x="61770" y="52733"/>
                </a:cubicBezTo>
                <a:lnTo>
                  <a:pt x="62127" y="52733"/>
                </a:lnTo>
                <a:cubicBezTo>
                  <a:pt x="62378" y="52738"/>
                  <a:pt x="62629" y="52740"/>
                  <a:pt x="62880" y="52740"/>
                </a:cubicBezTo>
                <a:cubicBezTo>
                  <a:pt x="65186" y="52740"/>
                  <a:pt x="67478" y="52539"/>
                  <a:pt x="69711" y="52066"/>
                </a:cubicBezTo>
                <a:cubicBezTo>
                  <a:pt x="69830" y="52054"/>
                  <a:pt x="69949" y="52019"/>
                  <a:pt x="70069" y="51995"/>
                </a:cubicBezTo>
                <a:cubicBezTo>
                  <a:pt x="71521" y="51673"/>
                  <a:pt x="72938" y="51245"/>
                  <a:pt x="74319" y="50685"/>
                </a:cubicBezTo>
                <a:lnTo>
                  <a:pt x="74545" y="50590"/>
                </a:lnTo>
                <a:cubicBezTo>
                  <a:pt x="75438" y="50221"/>
                  <a:pt x="76295" y="49804"/>
                  <a:pt x="77129" y="49316"/>
                </a:cubicBezTo>
                <a:cubicBezTo>
                  <a:pt x="77308" y="49221"/>
                  <a:pt x="77474" y="49102"/>
                  <a:pt x="77653" y="48995"/>
                </a:cubicBezTo>
                <a:lnTo>
                  <a:pt x="78010" y="48768"/>
                </a:lnTo>
                <a:cubicBezTo>
                  <a:pt x="78558" y="48411"/>
                  <a:pt x="79093" y="48030"/>
                  <a:pt x="79617" y="47613"/>
                </a:cubicBezTo>
                <a:cubicBezTo>
                  <a:pt x="79772" y="47494"/>
                  <a:pt x="79903" y="47375"/>
                  <a:pt x="80046" y="47256"/>
                </a:cubicBezTo>
                <a:cubicBezTo>
                  <a:pt x="80213" y="47125"/>
                  <a:pt x="80367" y="47006"/>
                  <a:pt x="80510" y="46851"/>
                </a:cubicBezTo>
                <a:cubicBezTo>
                  <a:pt x="80570" y="46816"/>
                  <a:pt x="80617" y="46768"/>
                  <a:pt x="80665" y="46720"/>
                </a:cubicBezTo>
                <a:cubicBezTo>
                  <a:pt x="82606" y="44935"/>
                  <a:pt x="84201" y="42756"/>
                  <a:pt x="85285" y="40398"/>
                </a:cubicBezTo>
                <a:cubicBezTo>
                  <a:pt x="85344" y="40279"/>
                  <a:pt x="85404" y="40160"/>
                  <a:pt x="85451" y="40041"/>
                </a:cubicBezTo>
                <a:cubicBezTo>
                  <a:pt x="85511" y="39934"/>
                  <a:pt x="85559" y="39815"/>
                  <a:pt x="85606" y="39696"/>
                </a:cubicBezTo>
                <a:cubicBezTo>
                  <a:pt x="85725" y="39386"/>
                  <a:pt x="85856" y="39053"/>
                  <a:pt x="85963" y="38743"/>
                </a:cubicBezTo>
                <a:cubicBezTo>
                  <a:pt x="86582" y="36922"/>
                  <a:pt x="86892" y="35052"/>
                  <a:pt x="86833" y="33159"/>
                </a:cubicBezTo>
                <a:cubicBezTo>
                  <a:pt x="86833" y="33040"/>
                  <a:pt x="86821" y="32921"/>
                  <a:pt x="86821" y="32802"/>
                </a:cubicBezTo>
                <a:cubicBezTo>
                  <a:pt x="86773" y="31909"/>
                  <a:pt x="86642" y="31052"/>
                  <a:pt x="86416" y="30171"/>
                </a:cubicBezTo>
                <a:cubicBezTo>
                  <a:pt x="86285" y="29671"/>
                  <a:pt x="86118" y="29159"/>
                  <a:pt x="85940" y="28671"/>
                </a:cubicBezTo>
                <a:cubicBezTo>
                  <a:pt x="85844" y="28373"/>
                  <a:pt x="85725" y="28075"/>
                  <a:pt x="85582" y="27790"/>
                </a:cubicBezTo>
                <a:cubicBezTo>
                  <a:pt x="85320" y="27147"/>
                  <a:pt x="84987" y="26539"/>
                  <a:pt x="84654" y="25944"/>
                </a:cubicBezTo>
                <a:lnTo>
                  <a:pt x="84427" y="25587"/>
                </a:lnTo>
                <a:cubicBezTo>
                  <a:pt x="82868" y="23039"/>
                  <a:pt x="80701" y="20824"/>
                  <a:pt x="78427" y="18729"/>
                </a:cubicBezTo>
                <a:cubicBezTo>
                  <a:pt x="78296" y="18610"/>
                  <a:pt x="78177" y="18491"/>
                  <a:pt x="78046" y="18372"/>
                </a:cubicBezTo>
                <a:lnTo>
                  <a:pt x="78010" y="18336"/>
                </a:lnTo>
                <a:cubicBezTo>
                  <a:pt x="77891" y="18241"/>
                  <a:pt x="77772" y="18134"/>
                  <a:pt x="77653" y="18015"/>
                </a:cubicBezTo>
                <a:cubicBezTo>
                  <a:pt x="77117" y="17526"/>
                  <a:pt x="76581" y="17050"/>
                  <a:pt x="76045" y="16574"/>
                </a:cubicBezTo>
                <a:cubicBezTo>
                  <a:pt x="75986" y="16526"/>
                  <a:pt x="75938" y="16479"/>
                  <a:pt x="75903" y="16431"/>
                </a:cubicBezTo>
                <a:cubicBezTo>
                  <a:pt x="75629" y="16193"/>
                  <a:pt x="75367" y="15955"/>
                  <a:pt x="75105" y="15717"/>
                </a:cubicBezTo>
                <a:cubicBezTo>
                  <a:pt x="73914" y="14645"/>
                  <a:pt x="72712" y="13514"/>
                  <a:pt x="71593" y="12311"/>
                </a:cubicBezTo>
                <a:cubicBezTo>
                  <a:pt x="71557" y="12264"/>
                  <a:pt x="71509" y="12228"/>
                  <a:pt x="71473" y="12181"/>
                </a:cubicBezTo>
                <a:cubicBezTo>
                  <a:pt x="71271" y="11966"/>
                  <a:pt x="71081" y="11728"/>
                  <a:pt x="70866" y="11514"/>
                </a:cubicBezTo>
                <a:lnTo>
                  <a:pt x="70557" y="11157"/>
                </a:lnTo>
                <a:cubicBezTo>
                  <a:pt x="70390" y="10978"/>
                  <a:pt x="70223" y="10776"/>
                  <a:pt x="70080" y="10585"/>
                </a:cubicBezTo>
                <a:cubicBezTo>
                  <a:pt x="69961" y="10418"/>
                  <a:pt x="69830" y="10276"/>
                  <a:pt x="69723" y="10121"/>
                </a:cubicBezTo>
                <a:cubicBezTo>
                  <a:pt x="68294" y="8323"/>
                  <a:pt x="67116" y="6370"/>
                  <a:pt x="66437" y="4287"/>
                </a:cubicBezTo>
                <a:cubicBezTo>
                  <a:pt x="66389" y="4168"/>
                  <a:pt x="66342" y="4049"/>
                  <a:pt x="66318" y="3929"/>
                </a:cubicBezTo>
                <a:cubicBezTo>
                  <a:pt x="65961" y="2763"/>
                  <a:pt x="65747" y="1524"/>
                  <a:pt x="65735" y="262"/>
                </a:cubicBezTo>
                <a:lnTo>
                  <a:pt x="65735"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7" name="Google Shape;67;p9"/>
          <p:cNvSpPr/>
          <p:nvPr/>
        </p:nvSpPr>
        <p:spPr>
          <a:xfrm>
            <a:off x="7924802" y="724967"/>
            <a:ext cx="4267244" cy="6133035"/>
          </a:xfrm>
          <a:custGeom>
            <a:avLst/>
            <a:gdLst/>
            <a:ahLst/>
            <a:cxnLst/>
            <a:rect l="l" t="t" r="r" b="b"/>
            <a:pathLst>
              <a:path w="73832" h="142828" extrusionOk="0">
                <a:moveTo>
                  <a:pt x="73831" y="0"/>
                </a:moveTo>
                <a:cubicBezTo>
                  <a:pt x="73617" y="215"/>
                  <a:pt x="73427" y="441"/>
                  <a:pt x="73212" y="774"/>
                </a:cubicBezTo>
                <a:cubicBezTo>
                  <a:pt x="72998" y="1036"/>
                  <a:pt x="72796" y="1310"/>
                  <a:pt x="72593" y="1596"/>
                </a:cubicBezTo>
                <a:cubicBezTo>
                  <a:pt x="72510" y="1715"/>
                  <a:pt x="72415" y="1834"/>
                  <a:pt x="72343" y="1953"/>
                </a:cubicBezTo>
                <a:cubicBezTo>
                  <a:pt x="70974" y="4013"/>
                  <a:pt x="70129" y="6382"/>
                  <a:pt x="69379" y="8811"/>
                </a:cubicBezTo>
                <a:cubicBezTo>
                  <a:pt x="69343" y="8930"/>
                  <a:pt x="69307" y="9049"/>
                  <a:pt x="69259" y="9168"/>
                </a:cubicBezTo>
                <a:cubicBezTo>
                  <a:pt x="68581" y="11478"/>
                  <a:pt x="67950" y="13824"/>
                  <a:pt x="67057" y="16026"/>
                </a:cubicBezTo>
                <a:cubicBezTo>
                  <a:pt x="67021" y="16145"/>
                  <a:pt x="66962" y="16264"/>
                  <a:pt x="66914" y="16383"/>
                </a:cubicBezTo>
                <a:cubicBezTo>
                  <a:pt x="66747" y="16753"/>
                  <a:pt x="66581" y="17134"/>
                  <a:pt x="66402" y="17503"/>
                </a:cubicBezTo>
                <a:cubicBezTo>
                  <a:pt x="66283" y="17729"/>
                  <a:pt x="66188" y="17967"/>
                  <a:pt x="66045" y="18181"/>
                </a:cubicBezTo>
                <a:cubicBezTo>
                  <a:pt x="65628" y="18943"/>
                  <a:pt x="65176" y="19670"/>
                  <a:pt x="64640" y="20372"/>
                </a:cubicBezTo>
                <a:cubicBezTo>
                  <a:pt x="63771" y="21479"/>
                  <a:pt x="62794" y="22408"/>
                  <a:pt x="61723" y="23230"/>
                </a:cubicBezTo>
                <a:lnTo>
                  <a:pt x="61223" y="23587"/>
                </a:lnTo>
                <a:cubicBezTo>
                  <a:pt x="60365" y="24230"/>
                  <a:pt x="59425" y="24777"/>
                  <a:pt x="58460" y="25289"/>
                </a:cubicBezTo>
                <a:cubicBezTo>
                  <a:pt x="58341" y="25361"/>
                  <a:pt x="58222" y="25420"/>
                  <a:pt x="58103" y="25480"/>
                </a:cubicBezTo>
                <a:cubicBezTo>
                  <a:pt x="55722" y="26694"/>
                  <a:pt x="53115" y="27647"/>
                  <a:pt x="50531" y="28635"/>
                </a:cubicBezTo>
                <a:lnTo>
                  <a:pt x="50174" y="28766"/>
                </a:lnTo>
                <a:cubicBezTo>
                  <a:pt x="48805" y="29302"/>
                  <a:pt x="47435" y="29849"/>
                  <a:pt x="46102" y="30468"/>
                </a:cubicBezTo>
                <a:cubicBezTo>
                  <a:pt x="45852" y="30588"/>
                  <a:pt x="45602" y="30707"/>
                  <a:pt x="45364" y="30826"/>
                </a:cubicBezTo>
                <a:cubicBezTo>
                  <a:pt x="44733" y="31123"/>
                  <a:pt x="44113" y="31457"/>
                  <a:pt x="43518" y="31802"/>
                </a:cubicBezTo>
                <a:cubicBezTo>
                  <a:pt x="43209" y="31981"/>
                  <a:pt x="42887" y="32171"/>
                  <a:pt x="42589" y="32373"/>
                </a:cubicBezTo>
                <a:cubicBezTo>
                  <a:pt x="42470" y="32445"/>
                  <a:pt x="42351" y="32516"/>
                  <a:pt x="42232" y="32612"/>
                </a:cubicBezTo>
                <a:cubicBezTo>
                  <a:pt x="40149" y="34017"/>
                  <a:pt x="38279" y="35731"/>
                  <a:pt x="36696" y="37684"/>
                </a:cubicBezTo>
                <a:cubicBezTo>
                  <a:pt x="36613" y="37803"/>
                  <a:pt x="36505" y="37922"/>
                  <a:pt x="36422" y="38041"/>
                </a:cubicBezTo>
                <a:cubicBezTo>
                  <a:pt x="35791" y="38839"/>
                  <a:pt x="35196" y="39696"/>
                  <a:pt x="34660" y="40565"/>
                </a:cubicBezTo>
                <a:cubicBezTo>
                  <a:pt x="34541" y="40767"/>
                  <a:pt x="34422" y="40970"/>
                  <a:pt x="34303" y="41184"/>
                </a:cubicBezTo>
                <a:cubicBezTo>
                  <a:pt x="33624" y="42351"/>
                  <a:pt x="33041" y="43601"/>
                  <a:pt x="32552" y="44887"/>
                </a:cubicBezTo>
                <a:cubicBezTo>
                  <a:pt x="32493" y="45006"/>
                  <a:pt x="32445" y="45125"/>
                  <a:pt x="32410" y="45244"/>
                </a:cubicBezTo>
                <a:cubicBezTo>
                  <a:pt x="31743" y="47078"/>
                  <a:pt x="31279" y="48995"/>
                  <a:pt x="31064" y="50923"/>
                </a:cubicBezTo>
                <a:cubicBezTo>
                  <a:pt x="31017" y="51328"/>
                  <a:pt x="30969" y="51721"/>
                  <a:pt x="30957" y="52102"/>
                </a:cubicBezTo>
                <a:cubicBezTo>
                  <a:pt x="30945" y="52221"/>
                  <a:pt x="30945" y="52340"/>
                  <a:pt x="30945" y="52459"/>
                </a:cubicBezTo>
                <a:cubicBezTo>
                  <a:pt x="30802" y="54733"/>
                  <a:pt x="30969" y="57031"/>
                  <a:pt x="31219" y="59317"/>
                </a:cubicBezTo>
                <a:lnTo>
                  <a:pt x="31267" y="59674"/>
                </a:lnTo>
                <a:cubicBezTo>
                  <a:pt x="31540" y="61972"/>
                  <a:pt x="31921" y="64258"/>
                  <a:pt x="32255" y="66544"/>
                </a:cubicBezTo>
                <a:cubicBezTo>
                  <a:pt x="32279" y="66663"/>
                  <a:pt x="32291" y="66782"/>
                  <a:pt x="32314" y="66902"/>
                </a:cubicBezTo>
                <a:cubicBezTo>
                  <a:pt x="32636" y="69188"/>
                  <a:pt x="32922" y="71485"/>
                  <a:pt x="32969" y="73760"/>
                </a:cubicBezTo>
                <a:lnTo>
                  <a:pt x="32969" y="74117"/>
                </a:lnTo>
                <a:cubicBezTo>
                  <a:pt x="32993" y="76141"/>
                  <a:pt x="32850" y="78177"/>
                  <a:pt x="32398" y="80189"/>
                </a:cubicBezTo>
                <a:cubicBezTo>
                  <a:pt x="32338" y="80439"/>
                  <a:pt x="32267" y="80713"/>
                  <a:pt x="32207" y="80963"/>
                </a:cubicBezTo>
                <a:lnTo>
                  <a:pt x="32112" y="81320"/>
                </a:lnTo>
                <a:cubicBezTo>
                  <a:pt x="31445" y="83785"/>
                  <a:pt x="30362" y="86047"/>
                  <a:pt x="29016" y="88178"/>
                </a:cubicBezTo>
                <a:cubicBezTo>
                  <a:pt x="28957" y="88297"/>
                  <a:pt x="28873" y="88416"/>
                  <a:pt x="28790" y="88535"/>
                </a:cubicBezTo>
                <a:cubicBezTo>
                  <a:pt x="28159" y="89535"/>
                  <a:pt x="27445" y="90500"/>
                  <a:pt x="26695" y="91440"/>
                </a:cubicBezTo>
                <a:cubicBezTo>
                  <a:pt x="26576" y="91583"/>
                  <a:pt x="26468" y="91738"/>
                  <a:pt x="26337" y="91881"/>
                </a:cubicBezTo>
                <a:cubicBezTo>
                  <a:pt x="25373" y="93095"/>
                  <a:pt x="24325" y="94250"/>
                  <a:pt x="23242" y="95393"/>
                </a:cubicBezTo>
                <a:cubicBezTo>
                  <a:pt x="23123" y="95512"/>
                  <a:pt x="23004" y="95631"/>
                  <a:pt x="22897" y="95750"/>
                </a:cubicBezTo>
                <a:cubicBezTo>
                  <a:pt x="21563" y="97155"/>
                  <a:pt x="20182" y="98513"/>
                  <a:pt x="18765" y="99858"/>
                </a:cubicBezTo>
                <a:cubicBezTo>
                  <a:pt x="18646" y="99965"/>
                  <a:pt x="18527" y="100084"/>
                  <a:pt x="18408" y="100203"/>
                </a:cubicBezTo>
                <a:cubicBezTo>
                  <a:pt x="17586" y="101013"/>
                  <a:pt x="16741" y="101811"/>
                  <a:pt x="15919" y="102620"/>
                </a:cubicBezTo>
                <a:cubicBezTo>
                  <a:pt x="15788" y="102739"/>
                  <a:pt x="15669" y="102858"/>
                  <a:pt x="15550" y="102977"/>
                </a:cubicBezTo>
                <a:cubicBezTo>
                  <a:pt x="14241" y="104251"/>
                  <a:pt x="12943" y="105549"/>
                  <a:pt x="11740" y="106871"/>
                </a:cubicBezTo>
                <a:cubicBezTo>
                  <a:pt x="11431" y="107204"/>
                  <a:pt x="11109" y="107561"/>
                  <a:pt x="10812" y="107895"/>
                </a:cubicBezTo>
                <a:cubicBezTo>
                  <a:pt x="10693" y="108038"/>
                  <a:pt x="10574" y="108180"/>
                  <a:pt x="10454" y="108311"/>
                </a:cubicBezTo>
                <a:cubicBezTo>
                  <a:pt x="10038" y="108811"/>
                  <a:pt x="9621" y="109312"/>
                  <a:pt x="9228" y="109823"/>
                </a:cubicBezTo>
                <a:cubicBezTo>
                  <a:pt x="9121" y="109943"/>
                  <a:pt x="9026" y="110062"/>
                  <a:pt x="8942" y="110181"/>
                </a:cubicBezTo>
                <a:cubicBezTo>
                  <a:pt x="7240" y="112336"/>
                  <a:pt x="5716" y="114622"/>
                  <a:pt x="4430" y="117039"/>
                </a:cubicBezTo>
                <a:cubicBezTo>
                  <a:pt x="4358" y="117158"/>
                  <a:pt x="4299" y="117277"/>
                  <a:pt x="4239" y="117396"/>
                </a:cubicBezTo>
                <a:cubicBezTo>
                  <a:pt x="3751" y="118336"/>
                  <a:pt x="3299" y="119289"/>
                  <a:pt x="2882" y="120253"/>
                </a:cubicBezTo>
                <a:cubicBezTo>
                  <a:pt x="2763" y="120539"/>
                  <a:pt x="2644" y="120837"/>
                  <a:pt x="2525" y="121111"/>
                </a:cubicBezTo>
                <a:cubicBezTo>
                  <a:pt x="2120" y="122146"/>
                  <a:pt x="1751" y="123194"/>
                  <a:pt x="1441" y="124254"/>
                </a:cubicBezTo>
                <a:cubicBezTo>
                  <a:pt x="1394" y="124373"/>
                  <a:pt x="1370" y="124492"/>
                  <a:pt x="1334" y="124611"/>
                </a:cubicBezTo>
                <a:cubicBezTo>
                  <a:pt x="858" y="126290"/>
                  <a:pt x="513" y="128004"/>
                  <a:pt x="310" y="129766"/>
                </a:cubicBezTo>
                <a:cubicBezTo>
                  <a:pt x="251" y="130326"/>
                  <a:pt x="191" y="130909"/>
                  <a:pt x="156" y="131457"/>
                </a:cubicBezTo>
                <a:cubicBezTo>
                  <a:pt x="144" y="131576"/>
                  <a:pt x="144" y="131695"/>
                  <a:pt x="144" y="131814"/>
                </a:cubicBezTo>
                <a:cubicBezTo>
                  <a:pt x="1" y="134303"/>
                  <a:pt x="132" y="136577"/>
                  <a:pt x="537" y="138672"/>
                </a:cubicBezTo>
                <a:cubicBezTo>
                  <a:pt x="548" y="138791"/>
                  <a:pt x="560" y="138910"/>
                  <a:pt x="596" y="139029"/>
                </a:cubicBezTo>
                <a:cubicBezTo>
                  <a:pt x="858" y="140387"/>
                  <a:pt x="1227" y="141637"/>
                  <a:pt x="1703" y="142828"/>
                </a:cubicBezTo>
                <a:lnTo>
                  <a:pt x="73831" y="142828"/>
                </a:lnTo>
                <a:lnTo>
                  <a:pt x="73831" y="0"/>
                </a:lnTo>
                <a:close/>
              </a:path>
            </a:pathLst>
          </a:cu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8" name="Google Shape;68;p9"/>
          <p:cNvSpPr txBox="1">
            <a:spLocks noGrp="1"/>
          </p:cNvSpPr>
          <p:nvPr>
            <p:ph type="title"/>
          </p:nvPr>
        </p:nvSpPr>
        <p:spPr>
          <a:xfrm>
            <a:off x="2489200" y="1355200"/>
            <a:ext cx="4038800" cy="1255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69" name="Google Shape;69;p9"/>
          <p:cNvSpPr txBox="1">
            <a:spLocks noGrp="1"/>
          </p:cNvSpPr>
          <p:nvPr>
            <p:ph type="title" idx="2" hasCustomPrompt="1"/>
          </p:nvPr>
        </p:nvSpPr>
        <p:spPr>
          <a:xfrm>
            <a:off x="960000" y="1710967"/>
            <a:ext cx="1250000" cy="7636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5"/>
              </a:buClr>
              <a:buSzPts val="3600"/>
              <a:buNone/>
              <a:defRPr sz="4800">
                <a:solidFill>
                  <a:schemeClr val="accent5"/>
                </a:solidFill>
              </a:defRPr>
            </a:lvl1pPr>
            <a:lvl2pPr lvl="1" algn="ctr" rtl="0">
              <a:spcBef>
                <a:spcPts val="0"/>
              </a:spcBef>
              <a:spcAft>
                <a:spcPts val="0"/>
              </a:spcAft>
              <a:buClr>
                <a:schemeClr val="accent5"/>
              </a:buClr>
              <a:buSzPts val="3600"/>
              <a:buNone/>
              <a:defRPr sz="4800">
                <a:solidFill>
                  <a:schemeClr val="accent5"/>
                </a:solidFill>
              </a:defRPr>
            </a:lvl2pPr>
            <a:lvl3pPr lvl="2" algn="ctr" rtl="0">
              <a:spcBef>
                <a:spcPts val="0"/>
              </a:spcBef>
              <a:spcAft>
                <a:spcPts val="0"/>
              </a:spcAft>
              <a:buClr>
                <a:schemeClr val="accent5"/>
              </a:buClr>
              <a:buSzPts val="3600"/>
              <a:buNone/>
              <a:defRPr sz="4800">
                <a:solidFill>
                  <a:schemeClr val="accent5"/>
                </a:solidFill>
              </a:defRPr>
            </a:lvl3pPr>
            <a:lvl4pPr lvl="3" algn="ctr" rtl="0">
              <a:spcBef>
                <a:spcPts val="0"/>
              </a:spcBef>
              <a:spcAft>
                <a:spcPts val="0"/>
              </a:spcAft>
              <a:buClr>
                <a:schemeClr val="accent5"/>
              </a:buClr>
              <a:buSzPts val="3600"/>
              <a:buNone/>
              <a:defRPr sz="4800">
                <a:solidFill>
                  <a:schemeClr val="accent5"/>
                </a:solidFill>
              </a:defRPr>
            </a:lvl4pPr>
            <a:lvl5pPr lvl="4" algn="ctr" rtl="0">
              <a:spcBef>
                <a:spcPts val="0"/>
              </a:spcBef>
              <a:spcAft>
                <a:spcPts val="0"/>
              </a:spcAft>
              <a:buClr>
                <a:schemeClr val="accent5"/>
              </a:buClr>
              <a:buSzPts val="3600"/>
              <a:buNone/>
              <a:defRPr sz="4800">
                <a:solidFill>
                  <a:schemeClr val="accent5"/>
                </a:solidFill>
              </a:defRPr>
            </a:lvl5pPr>
            <a:lvl6pPr lvl="5" algn="ctr" rtl="0">
              <a:spcBef>
                <a:spcPts val="0"/>
              </a:spcBef>
              <a:spcAft>
                <a:spcPts val="0"/>
              </a:spcAft>
              <a:buClr>
                <a:schemeClr val="accent5"/>
              </a:buClr>
              <a:buSzPts val="3600"/>
              <a:buNone/>
              <a:defRPr sz="4800">
                <a:solidFill>
                  <a:schemeClr val="accent5"/>
                </a:solidFill>
              </a:defRPr>
            </a:lvl6pPr>
            <a:lvl7pPr lvl="6" algn="ctr" rtl="0">
              <a:spcBef>
                <a:spcPts val="0"/>
              </a:spcBef>
              <a:spcAft>
                <a:spcPts val="0"/>
              </a:spcAft>
              <a:buClr>
                <a:schemeClr val="accent5"/>
              </a:buClr>
              <a:buSzPts val="3600"/>
              <a:buNone/>
              <a:defRPr sz="4800">
                <a:solidFill>
                  <a:schemeClr val="accent5"/>
                </a:solidFill>
              </a:defRPr>
            </a:lvl7pPr>
            <a:lvl8pPr lvl="7" algn="ctr" rtl="0">
              <a:spcBef>
                <a:spcPts val="0"/>
              </a:spcBef>
              <a:spcAft>
                <a:spcPts val="0"/>
              </a:spcAft>
              <a:buClr>
                <a:schemeClr val="accent5"/>
              </a:buClr>
              <a:buSzPts val="3600"/>
              <a:buNone/>
              <a:defRPr sz="4800">
                <a:solidFill>
                  <a:schemeClr val="accent5"/>
                </a:solidFill>
              </a:defRPr>
            </a:lvl8pPr>
            <a:lvl9pPr lvl="8" algn="ctr" rtl="0">
              <a:spcBef>
                <a:spcPts val="0"/>
              </a:spcBef>
              <a:spcAft>
                <a:spcPts val="0"/>
              </a:spcAft>
              <a:buClr>
                <a:schemeClr val="accent5"/>
              </a:buClr>
              <a:buSzPts val="3600"/>
              <a:buNone/>
              <a:defRPr sz="4800">
                <a:solidFill>
                  <a:schemeClr val="accent5"/>
                </a:solidFill>
              </a:defRPr>
            </a:lvl9pPr>
          </a:lstStyle>
          <a:p>
            <a:r>
              <a:t>xx%</a:t>
            </a:r>
          </a:p>
        </p:txBody>
      </p:sp>
      <p:sp>
        <p:nvSpPr>
          <p:cNvPr id="70" name="Google Shape;70;p9"/>
          <p:cNvSpPr txBox="1">
            <a:spLocks noGrp="1"/>
          </p:cNvSpPr>
          <p:nvPr>
            <p:ph type="subTitle" idx="3"/>
          </p:nvPr>
        </p:nvSpPr>
        <p:spPr>
          <a:xfrm>
            <a:off x="2489200" y="2997200"/>
            <a:ext cx="5138400" cy="431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2667" b="1">
                <a:latin typeface="Quicksand"/>
                <a:ea typeface="Quicksand"/>
                <a:cs typeface="Quicksand"/>
                <a:sym typeface="Quicksand"/>
              </a:defRPr>
            </a:lvl1pPr>
            <a:lvl2pPr lvl="1" rtl="0">
              <a:lnSpc>
                <a:spcPct val="100000"/>
              </a:lnSpc>
              <a:spcBef>
                <a:spcPts val="0"/>
              </a:spcBef>
              <a:spcAft>
                <a:spcPts val="0"/>
              </a:spcAft>
              <a:buNone/>
              <a:defRPr sz="2667" b="1">
                <a:latin typeface="Quicksand"/>
                <a:ea typeface="Quicksand"/>
                <a:cs typeface="Quicksand"/>
                <a:sym typeface="Quicksand"/>
              </a:defRPr>
            </a:lvl2pPr>
            <a:lvl3pPr lvl="2" rtl="0">
              <a:lnSpc>
                <a:spcPct val="100000"/>
              </a:lnSpc>
              <a:spcBef>
                <a:spcPts val="0"/>
              </a:spcBef>
              <a:spcAft>
                <a:spcPts val="0"/>
              </a:spcAft>
              <a:buNone/>
              <a:defRPr sz="2667" b="1">
                <a:latin typeface="Quicksand"/>
                <a:ea typeface="Quicksand"/>
                <a:cs typeface="Quicksand"/>
                <a:sym typeface="Quicksand"/>
              </a:defRPr>
            </a:lvl3pPr>
            <a:lvl4pPr lvl="3" rtl="0">
              <a:lnSpc>
                <a:spcPct val="100000"/>
              </a:lnSpc>
              <a:spcBef>
                <a:spcPts val="0"/>
              </a:spcBef>
              <a:spcAft>
                <a:spcPts val="0"/>
              </a:spcAft>
              <a:buNone/>
              <a:defRPr sz="2667" b="1">
                <a:latin typeface="Quicksand"/>
                <a:ea typeface="Quicksand"/>
                <a:cs typeface="Quicksand"/>
                <a:sym typeface="Quicksand"/>
              </a:defRPr>
            </a:lvl4pPr>
            <a:lvl5pPr lvl="4" rtl="0">
              <a:lnSpc>
                <a:spcPct val="100000"/>
              </a:lnSpc>
              <a:spcBef>
                <a:spcPts val="0"/>
              </a:spcBef>
              <a:spcAft>
                <a:spcPts val="0"/>
              </a:spcAft>
              <a:buNone/>
              <a:defRPr sz="2667" b="1">
                <a:latin typeface="Quicksand"/>
                <a:ea typeface="Quicksand"/>
                <a:cs typeface="Quicksand"/>
                <a:sym typeface="Quicksand"/>
              </a:defRPr>
            </a:lvl5pPr>
            <a:lvl6pPr lvl="5" rtl="0">
              <a:lnSpc>
                <a:spcPct val="100000"/>
              </a:lnSpc>
              <a:spcBef>
                <a:spcPts val="0"/>
              </a:spcBef>
              <a:spcAft>
                <a:spcPts val="0"/>
              </a:spcAft>
              <a:buNone/>
              <a:defRPr sz="2667" b="1">
                <a:latin typeface="Quicksand"/>
                <a:ea typeface="Quicksand"/>
                <a:cs typeface="Quicksand"/>
                <a:sym typeface="Quicksand"/>
              </a:defRPr>
            </a:lvl6pPr>
            <a:lvl7pPr lvl="6" rtl="0">
              <a:lnSpc>
                <a:spcPct val="100000"/>
              </a:lnSpc>
              <a:spcBef>
                <a:spcPts val="0"/>
              </a:spcBef>
              <a:spcAft>
                <a:spcPts val="0"/>
              </a:spcAft>
              <a:buNone/>
              <a:defRPr sz="2667" b="1">
                <a:latin typeface="Quicksand"/>
                <a:ea typeface="Quicksand"/>
                <a:cs typeface="Quicksand"/>
                <a:sym typeface="Quicksand"/>
              </a:defRPr>
            </a:lvl7pPr>
            <a:lvl8pPr lvl="7" rtl="0">
              <a:lnSpc>
                <a:spcPct val="100000"/>
              </a:lnSpc>
              <a:spcBef>
                <a:spcPts val="0"/>
              </a:spcBef>
              <a:spcAft>
                <a:spcPts val="0"/>
              </a:spcAft>
              <a:buNone/>
              <a:defRPr sz="2667" b="1">
                <a:latin typeface="Quicksand"/>
                <a:ea typeface="Quicksand"/>
                <a:cs typeface="Quicksand"/>
                <a:sym typeface="Quicksand"/>
              </a:defRPr>
            </a:lvl8pPr>
            <a:lvl9pPr lvl="8" rtl="0">
              <a:lnSpc>
                <a:spcPct val="100000"/>
              </a:lnSpc>
              <a:spcBef>
                <a:spcPts val="0"/>
              </a:spcBef>
              <a:spcAft>
                <a:spcPts val="0"/>
              </a:spcAft>
              <a:buNone/>
              <a:defRPr sz="2667" b="1">
                <a:latin typeface="Quicksand"/>
                <a:ea typeface="Quicksand"/>
                <a:cs typeface="Quicksand"/>
                <a:sym typeface="Quicksand"/>
              </a:defRPr>
            </a:lvl9pPr>
          </a:lstStyle>
          <a:p>
            <a:endParaRPr/>
          </a:p>
        </p:txBody>
      </p:sp>
      <p:grpSp>
        <p:nvGrpSpPr>
          <p:cNvPr id="71" name="Google Shape;71;p9"/>
          <p:cNvGrpSpPr/>
          <p:nvPr/>
        </p:nvGrpSpPr>
        <p:grpSpPr>
          <a:xfrm>
            <a:off x="8200124" y="2191547"/>
            <a:ext cx="3724661" cy="4460285"/>
            <a:chOff x="6150093" y="1643660"/>
            <a:chExt cx="2793496" cy="3345214"/>
          </a:xfrm>
        </p:grpSpPr>
        <p:sp>
          <p:nvSpPr>
            <p:cNvPr id="72" name="Google Shape;72;p9"/>
            <p:cNvSpPr/>
            <p:nvPr/>
          </p:nvSpPr>
          <p:spPr>
            <a:xfrm>
              <a:off x="7712409" y="2356274"/>
              <a:ext cx="93145" cy="106959"/>
            </a:xfrm>
            <a:custGeom>
              <a:avLst/>
              <a:gdLst/>
              <a:ahLst/>
              <a:cxnLst/>
              <a:rect l="l" t="t" r="r" b="b"/>
              <a:pathLst>
                <a:path w="2906" h="3337" extrusionOk="0">
                  <a:moveTo>
                    <a:pt x="1298" y="1"/>
                  </a:moveTo>
                  <a:cubicBezTo>
                    <a:pt x="1191" y="1"/>
                    <a:pt x="953" y="1323"/>
                    <a:pt x="953" y="1323"/>
                  </a:cubicBezTo>
                  <a:cubicBezTo>
                    <a:pt x="953" y="1323"/>
                    <a:pt x="119" y="1727"/>
                    <a:pt x="60" y="1834"/>
                  </a:cubicBezTo>
                  <a:cubicBezTo>
                    <a:pt x="0" y="1930"/>
                    <a:pt x="965" y="2132"/>
                    <a:pt x="965" y="2132"/>
                  </a:cubicBezTo>
                  <a:cubicBezTo>
                    <a:pt x="965" y="2132"/>
                    <a:pt x="1417" y="3275"/>
                    <a:pt x="1488" y="3335"/>
                  </a:cubicBezTo>
                  <a:cubicBezTo>
                    <a:pt x="1490" y="3336"/>
                    <a:pt x="1492" y="3337"/>
                    <a:pt x="1494" y="3337"/>
                  </a:cubicBezTo>
                  <a:cubicBezTo>
                    <a:pt x="1575" y="3337"/>
                    <a:pt x="1883" y="2153"/>
                    <a:pt x="1953" y="2049"/>
                  </a:cubicBezTo>
                  <a:cubicBezTo>
                    <a:pt x="2024" y="1954"/>
                    <a:pt x="2667" y="1799"/>
                    <a:pt x="2786" y="1632"/>
                  </a:cubicBezTo>
                  <a:cubicBezTo>
                    <a:pt x="2905" y="1477"/>
                    <a:pt x="1941" y="1323"/>
                    <a:pt x="1846" y="1215"/>
                  </a:cubicBezTo>
                  <a:cubicBezTo>
                    <a:pt x="1774" y="1144"/>
                    <a:pt x="1405" y="1"/>
                    <a:pt x="12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 name="Google Shape;73;p9"/>
            <p:cNvSpPr/>
            <p:nvPr/>
          </p:nvSpPr>
          <p:spPr>
            <a:xfrm>
              <a:off x="7057643" y="4461410"/>
              <a:ext cx="124043" cy="142089"/>
            </a:xfrm>
            <a:custGeom>
              <a:avLst/>
              <a:gdLst/>
              <a:ahLst/>
              <a:cxnLst/>
              <a:rect l="l" t="t" r="r" b="b"/>
              <a:pathLst>
                <a:path w="3870" h="4433" extrusionOk="0">
                  <a:moveTo>
                    <a:pt x="1739" y="0"/>
                  </a:moveTo>
                  <a:cubicBezTo>
                    <a:pt x="1596" y="0"/>
                    <a:pt x="1274" y="1774"/>
                    <a:pt x="1274" y="1774"/>
                  </a:cubicBezTo>
                  <a:cubicBezTo>
                    <a:pt x="1274" y="1774"/>
                    <a:pt x="167" y="2310"/>
                    <a:pt x="84" y="2429"/>
                  </a:cubicBezTo>
                  <a:cubicBezTo>
                    <a:pt x="0" y="2560"/>
                    <a:pt x="1298" y="2822"/>
                    <a:pt x="1298" y="2822"/>
                  </a:cubicBezTo>
                  <a:cubicBezTo>
                    <a:pt x="1298" y="2822"/>
                    <a:pt x="1870" y="4334"/>
                    <a:pt x="1977" y="4430"/>
                  </a:cubicBezTo>
                  <a:cubicBezTo>
                    <a:pt x="1979" y="4432"/>
                    <a:pt x="1982" y="4433"/>
                    <a:pt x="1985" y="4433"/>
                  </a:cubicBezTo>
                  <a:cubicBezTo>
                    <a:pt x="2104" y="4433"/>
                    <a:pt x="2503" y="2855"/>
                    <a:pt x="2608" y="2727"/>
                  </a:cubicBezTo>
                  <a:cubicBezTo>
                    <a:pt x="2703" y="2596"/>
                    <a:pt x="3572" y="2382"/>
                    <a:pt x="3715" y="2179"/>
                  </a:cubicBezTo>
                  <a:cubicBezTo>
                    <a:pt x="3870" y="1965"/>
                    <a:pt x="2584" y="1774"/>
                    <a:pt x="2465" y="1632"/>
                  </a:cubicBezTo>
                  <a:cubicBezTo>
                    <a:pt x="2382" y="1536"/>
                    <a:pt x="1893" y="0"/>
                    <a:pt x="17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9"/>
            <p:cNvSpPr/>
            <p:nvPr/>
          </p:nvSpPr>
          <p:spPr>
            <a:xfrm>
              <a:off x="8819546" y="2201404"/>
              <a:ext cx="124043" cy="141736"/>
            </a:xfrm>
            <a:custGeom>
              <a:avLst/>
              <a:gdLst/>
              <a:ahLst/>
              <a:cxnLst/>
              <a:rect l="l" t="t" r="r" b="b"/>
              <a:pathLst>
                <a:path w="3870" h="4422" extrusionOk="0">
                  <a:moveTo>
                    <a:pt x="2119" y="1"/>
                  </a:moveTo>
                  <a:cubicBezTo>
                    <a:pt x="1977" y="1"/>
                    <a:pt x="1488" y="1525"/>
                    <a:pt x="1393" y="1620"/>
                  </a:cubicBezTo>
                  <a:cubicBezTo>
                    <a:pt x="1274" y="1763"/>
                    <a:pt x="0" y="1965"/>
                    <a:pt x="143" y="2168"/>
                  </a:cubicBezTo>
                  <a:cubicBezTo>
                    <a:pt x="298" y="2382"/>
                    <a:pt x="1155" y="2584"/>
                    <a:pt x="1262" y="2727"/>
                  </a:cubicBezTo>
                  <a:cubicBezTo>
                    <a:pt x="1366" y="2854"/>
                    <a:pt x="1763" y="4422"/>
                    <a:pt x="1873" y="4422"/>
                  </a:cubicBezTo>
                  <a:cubicBezTo>
                    <a:pt x="1876" y="4422"/>
                    <a:pt x="1879" y="4420"/>
                    <a:pt x="1881" y="4418"/>
                  </a:cubicBezTo>
                  <a:cubicBezTo>
                    <a:pt x="1988" y="4334"/>
                    <a:pt x="2572" y="2810"/>
                    <a:pt x="2572" y="2810"/>
                  </a:cubicBezTo>
                  <a:cubicBezTo>
                    <a:pt x="2572" y="2810"/>
                    <a:pt x="3870" y="2560"/>
                    <a:pt x="3774" y="2429"/>
                  </a:cubicBezTo>
                  <a:cubicBezTo>
                    <a:pt x="3703" y="2298"/>
                    <a:pt x="2584" y="1763"/>
                    <a:pt x="2584" y="1763"/>
                  </a:cubicBezTo>
                  <a:cubicBezTo>
                    <a:pt x="2584" y="1763"/>
                    <a:pt x="2274" y="1"/>
                    <a:pt x="21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5" name="Google Shape;75;p9"/>
            <p:cNvSpPr/>
            <p:nvPr/>
          </p:nvSpPr>
          <p:spPr>
            <a:xfrm>
              <a:off x="6379580" y="4133852"/>
              <a:ext cx="124043" cy="141736"/>
            </a:xfrm>
            <a:custGeom>
              <a:avLst/>
              <a:gdLst/>
              <a:ahLst/>
              <a:cxnLst/>
              <a:rect l="l" t="t" r="r" b="b"/>
              <a:pathLst>
                <a:path w="3870" h="4422" extrusionOk="0">
                  <a:moveTo>
                    <a:pt x="2132" y="1"/>
                  </a:moveTo>
                  <a:cubicBezTo>
                    <a:pt x="1977" y="1"/>
                    <a:pt x="1489" y="1537"/>
                    <a:pt x="1405" y="1620"/>
                  </a:cubicBezTo>
                  <a:cubicBezTo>
                    <a:pt x="1286" y="1775"/>
                    <a:pt x="0" y="1965"/>
                    <a:pt x="155" y="2168"/>
                  </a:cubicBezTo>
                  <a:cubicBezTo>
                    <a:pt x="298" y="2382"/>
                    <a:pt x="1167" y="2584"/>
                    <a:pt x="1274" y="2727"/>
                  </a:cubicBezTo>
                  <a:cubicBezTo>
                    <a:pt x="1367" y="2855"/>
                    <a:pt x="1763" y="4422"/>
                    <a:pt x="1884" y="4422"/>
                  </a:cubicBezTo>
                  <a:cubicBezTo>
                    <a:pt x="1887" y="4422"/>
                    <a:pt x="1891" y="4421"/>
                    <a:pt x="1894" y="4418"/>
                  </a:cubicBezTo>
                  <a:cubicBezTo>
                    <a:pt x="2001" y="4335"/>
                    <a:pt x="2584" y="2811"/>
                    <a:pt x="2584" y="2811"/>
                  </a:cubicBezTo>
                  <a:cubicBezTo>
                    <a:pt x="2584" y="2811"/>
                    <a:pt x="3870" y="2561"/>
                    <a:pt x="3787" y="2430"/>
                  </a:cubicBezTo>
                  <a:cubicBezTo>
                    <a:pt x="3691" y="2287"/>
                    <a:pt x="2596" y="1775"/>
                    <a:pt x="2596" y="1775"/>
                  </a:cubicBezTo>
                  <a:cubicBezTo>
                    <a:pt x="2596" y="1775"/>
                    <a:pt x="2275" y="1"/>
                    <a:pt x="21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6" name="Google Shape;76;p9"/>
            <p:cNvSpPr/>
            <p:nvPr/>
          </p:nvSpPr>
          <p:spPr>
            <a:xfrm>
              <a:off x="8404568" y="1643660"/>
              <a:ext cx="124043" cy="142089"/>
            </a:xfrm>
            <a:custGeom>
              <a:avLst/>
              <a:gdLst/>
              <a:ahLst/>
              <a:cxnLst/>
              <a:rect l="l" t="t" r="r" b="b"/>
              <a:pathLst>
                <a:path w="3870" h="4433" extrusionOk="0">
                  <a:moveTo>
                    <a:pt x="1739" y="0"/>
                  </a:moveTo>
                  <a:cubicBezTo>
                    <a:pt x="1596" y="0"/>
                    <a:pt x="1274" y="1774"/>
                    <a:pt x="1274" y="1774"/>
                  </a:cubicBezTo>
                  <a:cubicBezTo>
                    <a:pt x="1274" y="1774"/>
                    <a:pt x="167" y="2310"/>
                    <a:pt x="84" y="2429"/>
                  </a:cubicBezTo>
                  <a:cubicBezTo>
                    <a:pt x="0" y="2560"/>
                    <a:pt x="1298" y="2822"/>
                    <a:pt x="1298" y="2822"/>
                  </a:cubicBezTo>
                  <a:cubicBezTo>
                    <a:pt x="1298" y="2822"/>
                    <a:pt x="1870" y="4334"/>
                    <a:pt x="1977" y="4430"/>
                  </a:cubicBezTo>
                  <a:cubicBezTo>
                    <a:pt x="1979" y="4432"/>
                    <a:pt x="1982" y="4433"/>
                    <a:pt x="1985" y="4433"/>
                  </a:cubicBezTo>
                  <a:cubicBezTo>
                    <a:pt x="2104" y="4433"/>
                    <a:pt x="2503" y="2855"/>
                    <a:pt x="2608" y="2727"/>
                  </a:cubicBezTo>
                  <a:cubicBezTo>
                    <a:pt x="2703" y="2596"/>
                    <a:pt x="3572" y="2382"/>
                    <a:pt x="3715" y="2179"/>
                  </a:cubicBezTo>
                  <a:cubicBezTo>
                    <a:pt x="3870" y="1965"/>
                    <a:pt x="2584" y="1774"/>
                    <a:pt x="2465" y="1632"/>
                  </a:cubicBezTo>
                  <a:cubicBezTo>
                    <a:pt x="2382" y="1536"/>
                    <a:pt x="1893" y="0"/>
                    <a:pt x="17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77;p9"/>
            <p:cNvSpPr/>
            <p:nvPr/>
          </p:nvSpPr>
          <p:spPr>
            <a:xfrm>
              <a:off x="6150093" y="4846785"/>
              <a:ext cx="124043" cy="142089"/>
            </a:xfrm>
            <a:custGeom>
              <a:avLst/>
              <a:gdLst/>
              <a:ahLst/>
              <a:cxnLst/>
              <a:rect l="l" t="t" r="r" b="b"/>
              <a:pathLst>
                <a:path w="3870" h="4433" extrusionOk="0">
                  <a:moveTo>
                    <a:pt x="1739" y="0"/>
                  </a:moveTo>
                  <a:cubicBezTo>
                    <a:pt x="1596" y="0"/>
                    <a:pt x="1274" y="1774"/>
                    <a:pt x="1274" y="1774"/>
                  </a:cubicBezTo>
                  <a:cubicBezTo>
                    <a:pt x="1274" y="1774"/>
                    <a:pt x="167" y="2310"/>
                    <a:pt x="84" y="2429"/>
                  </a:cubicBezTo>
                  <a:cubicBezTo>
                    <a:pt x="0" y="2560"/>
                    <a:pt x="1298" y="2822"/>
                    <a:pt x="1298" y="2822"/>
                  </a:cubicBezTo>
                  <a:cubicBezTo>
                    <a:pt x="1298" y="2822"/>
                    <a:pt x="1870" y="4334"/>
                    <a:pt x="1977" y="4430"/>
                  </a:cubicBezTo>
                  <a:cubicBezTo>
                    <a:pt x="1979" y="4432"/>
                    <a:pt x="1982" y="4433"/>
                    <a:pt x="1985" y="4433"/>
                  </a:cubicBezTo>
                  <a:cubicBezTo>
                    <a:pt x="2104" y="4433"/>
                    <a:pt x="2503" y="2855"/>
                    <a:pt x="2608" y="2727"/>
                  </a:cubicBezTo>
                  <a:cubicBezTo>
                    <a:pt x="2703" y="2596"/>
                    <a:pt x="3572" y="2382"/>
                    <a:pt x="3715" y="2179"/>
                  </a:cubicBezTo>
                  <a:cubicBezTo>
                    <a:pt x="3870" y="1965"/>
                    <a:pt x="2584" y="1774"/>
                    <a:pt x="2465" y="1632"/>
                  </a:cubicBezTo>
                  <a:cubicBezTo>
                    <a:pt x="2382" y="1536"/>
                    <a:pt x="1893" y="0"/>
                    <a:pt x="17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32832201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49_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59659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10" Type="http://schemas.openxmlformats.org/officeDocument/2006/relationships/image" Target="../media/image1.png"/><Relationship Id="rId4" Type="http://schemas.openxmlformats.org/officeDocument/2006/relationships/slideLayout" Target="../slideLayouts/slideLayout6.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5.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7834983"/>
      </p:ext>
    </p:extLst>
  </p:cSld>
  <p:clrMap bg1="lt1" tx1="dk1" bg2="lt2" tx2="dk2" accent1="accent1" accent2="accent2" accent3="accent3" accent4="accent4" accent5="accent5" accent6="accent6" hlink="hlink" folHlink="folHlink"/>
  <p:sldLayoutIdLst>
    <p:sldLayoutId id="2147483703" r:id="rId1"/>
    <p:sldLayoutId id="2147483704"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BEE4B4E6-EDCC-49ED-BAB4-A86555611168}"/>
              </a:ext>
            </a:extLst>
          </p:cNvPr>
          <p:cNvPicPr>
            <a:picLocks noChangeAspect="1"/>
          </p:cNvPicPr>
          <p:nvPr userDrawn="1"/>
        </p:nvPicPr>
        <p:blipFill>
          <a:blip r:embed="rId10" cstate="hqprint">
            <a:extLst>
              <a:ext uri="{28A0092B-C50C-407E-A947-70E740481C1C}">
                <a14:useLocalDpi xmlns:a14="http://schemas.microsoft.com/office/drawing/2010/main" val="0"/>
              </a:ext>
            </a:extLst>
          </a:blip>
          <a:stretch>
            <a:fillRect/>
          </a:stretch>
        </p:blipFill>
        <p:spPr>
          <a:xfrm>
            <a:off x="10468618" y="136525"/>
            <a:ext cx="1543793" cy="468284"/>
          </a:xfrm>
          <a:prstGeom prst="rect">
            <a:avLst/>
          </a:prstGeom>
        </p:spPr>
      </p:pic>
    </p:spTree>
    <p:extLst>
      <p:ext uri="{BB962C8B-B14F-4D97-AF65-F5344CB8AC3E}">
        <p14:creationId xmlns:p14="http://schemas.microsoft.com/office/powerpoint/2010/main" val="2415648722"/>
      </p:ext>
    </p:extLst>
  </p:cSld>
  <p:clrMap bg1="lt1" tx1="dk1" bg2="lt2" tx2="dk2" accent1="accent1" accent2="accent2" accent3="accent3" accent4="accent4" accent5="accent5" accent6="accent6" hlink="hlink" folHlink="folHlink"/>
  <p:sldLayoutIdLst>
    <p:sldLayoutId id="2147483673" r:id="rId1"/>
    <p:sldLayoutId id="2147483685" r:id="rId2"/>
    <p:sldLayoutId id="2147483674" r:id="rId3"/>
    <p:sldLayoutId id="2147483676" r:id="rId4"/>
    <p:sldLayoutId id="2147483678" r:id="rId5"/>
    <p:sldLayoutId id="2147483686" r:id="rId6"/>
    <p:sldLayoutId id="2147483679" r:id="rId7"/>
    <p:sldLayoutId id="2147483687"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03651F34-1BFF-442F-B704-1080135C78C8}"/>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152550" y="136525"/>
            <a:ext cx="1543793" cy="468284"/>
          </a:xfrm>
          <a:prstGeom prst="rect">
            <a:avLst/>
          </a:prstGeom>
        </p:spPr>
      </p:pic>
    </p:spTree>
    <p:extLst>
      <p:ext uri="{BB962C8B-B14F-4D97-AF65-F5344CB8AC3E}">
        <p14:creationId xmlns:p14="http://schemas.microsoft.com/office/powerpoint/2010/main" val="3479938421"/>
      </p:ext>
    </p:extLst>
  </p:cSld>
  <p:clrMap bg1="lt1" tx1="dk1" bg2="lt2" tx2="dk2" accent1="accent1" accent2="accent2" accent3="accent3" accent4="accent4" accent5="accent5" accent6="accent6" hlink="hlink" folHlink="folHlink"/>
  <p:sldLayoutIdLst>
    <p:sldLayoutId id="2147483694" r:id="rId1"/>
    <p:sldLayoutId id="2147483701" r:id="rId2"/>
    <p:sldLayoutId id="2147483700" r:id="rId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DA8A5F-DB46-427E-AC25-0B0C68EDDC16}" type="datetimeFigureOut">
              <a:rPr lang="en-US" smtClean="0"/>
              <a:t>9/24/2020</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DE2E12-DC9C-4595-8D70-6CB366258B5F}" type="slidenum">
              <a:rPr lang="en-US" smtClean="0"/>
              <a:t>‹Nº›</a:t>
            </a:fld>
            <a:endParaRPr lang="en-US"/>
          </a:p>
        </p:txBody>
      </p:sp>
    </p:spTree>
    <p:extLst>
      <p:ext uri="{BB962C8B-B14F-4D97-AF65-F5344CB8AC3E}">
        <p14:creationId xmlns:p14="http://schemas.microsoft.com/office/powerpoint/2010/main" val="66968181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9940009"/>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gi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slideLayout" Target="../slideLayouts/slideLayout20.xml"/><Relationship Id="rId18" Type="http://schemas.openxmlformats.org/officeDocument/2006/relationships/image" Target="../media/image18.gif"/><Relationship Id="rId3" Type="http://schemas.microsoft.com/office/2007/relationships/media" Target="../media/media2.mp3"/><Relationship Id="rId7" Type="http://schemas.microsoft.com/office/2007/relationships/media" Target="../media/media4.mp3"/><Relationship Id="rId12" Type="http://schemas.openxmlformats.org/officeDocument/2006/relationships/audio" Target="../media/media6.mp3"/><Relationship Id="rId17" Type="http://schemas.openxmlformats.org/officeDocument/2006/relationships/image" Target="../media/image17.gif"/><Relationship Id="rId2" Type="http://schemas.openxmlformats.org/officeDocument/2006/relationships/audio" Target="../media/media1.mp3"/><Relationship Id="rId16" Type="http://schemas.openxmlformats.org/officeDocument/2006/relationships/image" Target="../media/image16.gif"/><Relationship Id="rId20" Type="http://schemas.openxmlformats.org/officeDocument/2006/relationships/image" Target="../media/image20.png"/><Relationship Id="rId1" Type="http://schemas.microsoft.com/office/2007/relationships/media" Target="../media/media1.mp3"/><Relationship Id="rId6" Type="http://schemas.openxmlformats.org/officeDocument/2006/relationships/audio" Target="../media/media3.mp3"/><Relationship Id="rId11" Type="http://schemas.microsoft.com/office/2007/relationships/media" Target="../media/media6.mp3"/><Relationship Id="rId5" Type="http://schemas.microsoft.com/office/2007/relationships/media" Target="../media/media3.mp3"/><Relationship Id="rId15" Type="http://schemas.openxmlformats.org/officeDocument/2006/relationships/image" Target="../media/image15.gif"/><Relationship Id="rId10" Type="http://schemas.openxmlformats.org/officeDocument/2006/relationships/audio" Target="../media/media5.mp3"/><Relationship Id="rId19" Type="http://schemas.openxmlformats.org/officeDocument/2006/relationships/image" Target="../media/image19.gif"/><Relationship Id="rId4" Type="http://schemas.openxmlformats.org/officeDocument/2006/relationships/audio" Target="../media/media2.mp3"/><Relationship Id="rId9" Type="http://schemas.microsoft.com/office/2007/relationships/media" Target="../media/media5.mp3"/><Relationship Id="rId14" Type="http://schemas.openxmlformats.org/officeDocument/2006/relationships/image" Target="../media/image14.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posición de imagen 7"/>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2354579" y="0"/>
            <a:ext cx="7932421" cy="7007359"/>
          </a:xfrm>
        </p:spPr>
      </p:pic>
      <p:sp>
        <p:nvSpPr>
          <p:cNvPr id="6" name="Marcador de texto 4">
            <a:extLst>
              <a:ext uri="{FF2B5EF4-FFF2-40B4-BE49-F238E27FC236}">
                <a16:creationId xmlns:a16="http://schemas.microsoft.com/office/drawing/2014/main" id="{A808CDE0-0310-4D9D-A1DA-7A50CFF3136F}"/>
              </a:ext>
            </a:extLst>
          </p:cNvPr>
          <p:cNvSpPr>
            <a:spLocks noGrp="1"/>
          </p:cNvSpPr>
          <p:nvPr>
            <p:ph type="body" sz="quarter" idx="11"/>
          </p:nvPr>
        </p:nvSpPr>
        <p:spPr>
          <a:xfrm>
            <a:off x="0" y="5561115"/>
            <a:ext cx="12192000" cy="1446245"/>
          </a:xfrm>
        </p:spPr>
        <p:txBody>
          <a:bodyPr/>
          <a:lstStyle/>
          <a:p>
            <a:r>
              <a:rPr lang="en-US" dirty="0"/>
              <a:t>Kinder</a:t>
            </a:r>
            <a:br>
              <a:rPr lang="en-US" dirty="0"/>
            </a:br>
            <a:r>
              <a:rPr lang="en-US" dirty="0"/>
              <a:t>Classroom objects memory game!</a:t>
            </a:r>
          </a:p>
          <a:p>
            <a:endParaRPr lang="es-CL" dirty="0"/>
          </a:p>
        </p:txBody>
      </p:sp>
      <p:pic>
        <p:nvPicPr>
          <p:cNvPr id="7" name="Imagen 6" descr="Imagen que contiene texto, gráficos vectoriales&#10;&#10;Descripción generada automáticamente">
            <a:extLst>
              <a:ext uri="{FF2B5EF4-FFF2-40B4-BE49-F238E27FC236}">
                <a16:creationId xmlns:a16="http://schemas.microsoft.com/office/drawing/2014/main" id="{CBA3C043-951E-4EA6-B3EF-D94F00B682C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633588" y="76200"/>
            <a:ext cx="1440425" cy="1411630"/>
          </a:xfrm>
          <a:prstGeom prst="rect">
            <a:avLst/>
          </a:prstGeom>
        </p:spPr>
      </p:pic>
    </p:spTree>
    <p:extLst>
      <p:ext uri="{BB962C8B-B14F-4D97-AF65-F5344CB8AC3E}">
        <p14:creationId xmlns:p14="http://schemas.microsoft.com/office/powerpoint/2010/main" val="2270719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E25E9F-F238-4AA7-9AF3-12E7C4EF2DDF}"/>
              </a:ext>
            </a:extLst>
          </p:cNvPr>
          <p:cNvSpPr>
            <a:spLocks noGrp="1"/>
          </p:cNvSpPr>
          <p:nvPr>
            <p:ph type="ctrTitle"/>
          </p:nvPr>
        </p:nvSpPr>
        <p:spPr>
          <a:xfrm>
            <a:off x="501447" y="1342101"/>
            <a:ext cx="3657598" cy="884904"/>
          </a:xfrm>
        </p:spPr>
        <p:txBody>
          <a:bodyPr/>
          <a:lstStyle/>
          <a:p>
            <a:r>
              <a:rPr lang="en-US" dirty="0"/>
              <a:t>Do you like memory games </a:t>
            </a:r>
            <a:br>
              <a:rPr lang="en-US" dirty="0"/>
            </a:br>
            <a:r>
              <a:rPr lang="en-US" dirty="0"/>
              <a:t/>
            </a:r>
            <a:br>
              <a:rPr lang="en-US" dirty="0"/>
            </a:br>
            <a:endParaRPr lang="es-CL" dirty="0"/>
          </a:p>
        </p:txBody>
      </p:sp>
      <p:sp>
        <p:nvSpPr>
          <p:cNvPr id="3" name="Subtítulo 2">
            <a:extLst>
              <a:ext uri="{FF2B5EF4-FFF2-40B4-BE49-F238E27FC236}">
                <a16:creationId xmlns:a16="http://schemas.microsoft.com/office/drawing/2014/main" id="{FA22FC32-FD78-47AA-96DC-E99700AAA485}"/>
              </a:ext>
            </a:extLst>
          </p:cNvPr>
          <p:cNvSpPr>
            <a:spLocks noGrp="1"/>
          </p:cNvSpPr>
          <p:nvPr>
            <p:ph type="subTitle" idx="1"/>
          </p:nvPr>
        </p:nvSpPr>
        <p:spPr>
          <a:xfrm>
            <a:off x="501446" y="2003367"/>
            <a:ext cx="5043948" cy="4596938"/>
          </a:xfrm>
        </p:spPr>
        <p:txBody>
          <a:bodyPr>
            <a:normAutofit lnSpcReduction="10000"/>
          </a:bodyPr>
          <a:lstStyle/>
          <a:p>
            <a:pPr>
              <a:lnSpc>
                <a:spcPct val="150000"/>
              </a:lnSpc>
            </a:pPr>
            <a:r>
              <a:rPr lang="en-US" dirty="0"/>
              <a:t>Memory games are a fabulous tool to improve memory, and children of all ages love to play! They also boost attention levels, reading ability, and reasoning skills. Playing memory games can improve other brain functions, such as attention, concentration, and focus. You can use them as ice-breakers or as a way to enhance visual recognition because they develop critical thinking. </a:t>
            </a:r>
          </a:p>
          <a:p>
            <a:pPr>
              <a:lnSpc>
                <a:spcPct val="150000"/>
              </a:lnSpc>
            </a:pPr>
            <a:endParaRPr lang="es-CL" dirty="0"/>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397371">
            <a:off x="3280585" y="572602"/>
            <a:ext cx="1538997" cy="1538997"/>
          </a:xfrm>
          <a:prstGeom prst="rect">
            <a:avLst/>
          </a:prstGeom>
        </p:spPr>
      </p:pic>
      <p:sp>
        <p:nvSpPr>
          <p:cNvPr id="6" name="Título 1">
            <a:extLst>
              <a:ext uri="{FF2B5EF4-FFF2-40B4-BE49-F238E27FC236}">
                <a16:creationId xmlns:a16="http://schemas.microsoft.com/office/drawing/2014/main" id="{EEE25E9F-F238-4AA7-9AF3-12E7C4EF2DDF}"/>
              </a:ext>
            </a:extLst>
          </p:cNvPr>
          <p:cNvSpPr txBox="1">
            <a:spLocks/>
          </p:cNvSpPr>
          <p:nvPr/>
        </p:nvSpPr>
        <p:spPr>
          <a:xfrm>
            <a:off x="6400805" y="457196"/>
            <a:ext cx="3657598" cy="884904"/>
          </a:xfrm>
          <a:prstGeom prst="rect">
            <a:avLst/>
          </a:prstGeom>
        </p:spPr>
        <p:txBody>
          <a:bodyPr anchor="b">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s-CL"/>
              <a:t>Instructions:</a:t>
            </a:r>
            <a:endParaRPr lang="es-CL" dirty="0"/>
          </a:p>
        </p:txBody>
      </p:sp>
      <p:sp>
        <p:nvSpPr>
          <p:cNvPr id="7" name="Subtítulo 2">
            <a:extLst>
              <a:ext uri="{FF2B5EF4-FFF2-40B4-BE49-F238E27FC236}">
                <a16:creationId xmlns:a16="http://schemas.microsoft.com/office/drawing/2014/main" id="{FA22FC32-FD78-47AA-96DC-E99700AAA485}"/>
              </a:ext>
            </a:extLst>
          </p:cNvPr>
          <p:cNvSpPr txBox="1">
            <a:spLocks/>
          </p:cNvSpPr>
          <p:nvPr/>
        </p:nvSpPr>
        <p:spPr>
          <a:xfrm>
            <a:off x="6520421" y="1634660"/>
            <a:ext cx="5043948" cy="4596938"/>
          </a:xfrm>
          <a:prstGeom prst="rect">
            <a:avLst/>
          </a:prstGeom>
        </p:spPr>
        <p:txBody>
          <a:bodyPr>
            <a:normAutofit fontScale="92500" lnSpcReduction="20000"/>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nSpc>
                <a:spcPct val="150000"/>
              </a:lnSpc>
              <a:buFont typeface="+mj-lt"/>
              <a:buAutoNum type="arabicPeriod"/>
            </a:pPr>
            <a:r>
              <a:rPr lang="en-US" dirty="0"/>
              <a:t>Add your </a:t>
            </a:r>
            <a:r>
              <a:rPr lang="en-US" dirty="0" err="1"/>
              <a:t>Bitmoji</a:t>
            </a:r>
            <a:r>
              <a:rPr lang="en-US" dirty="0"/>
              <a:t> and a message if you want to give a personal touch to the presentation.</a:t>
            </a:r>
          </a:p>
          <a:p>
            <a:pPr marL="457200" indent="-457200">
              <a:lnSpc>
                <a:spcPct val="150000"/>
              </a:lnSpc>
              <a:buFont typeface="+mj-lt"/>
              <a:buAutoNum type="arabicPeriod"/>
            </a:pPr>
            <a:r>
              <a:rPr lang="en-US" dirty="0"/>
              <a:t>Reveal the picture by clicking on the number​ the students say.</a:t>
            </a:r>
          </a:p>
          <a:p>
            <a:pPr marL="457200" indent="-457200">
              <a:lnSpc>
                <a:spcPct val="150000"/>
              </a:lnSpc>
              <a:buFont typeface="+mj-lt"/>
              <a:buAutoNum type="arabicPeriod"/>
            </a:pPr>
            <a:r>
              <a:rPr lang="en-US" dirty="0"/>
              <a:t>If they are incorrect, you have to click again on the same picture.</a:t>
            </a:r>
          </a:p>
          <a:p>
            <a:pPr marL="457200" indent="-457200">
              <a:lnSpc>
                <a:spcPct val="150000"/>
              </a:lnSpc>
              <a:buFont typeface="+mj-lt"/>
              <a:buAutoNum type="arabicPeriod"/>
            </a:pPr>
            <a:r>
              <a:rPr lang="en-US" dirty="0"/>
              <a:t>Let the picture reveal only if the pair is correct.</a:t>
            </a:r>
          </a:p>
          <a:p>
            <a:pPr marL="457200" indent="-457200">
              <a:lnSpc>
                <a:spcPct val="150000"/>
              </a:lnSpc>
              <a:buFont typeface="+mj-lt"/>
              <a:buAutoNum type="arabicPeriod"/>
            </a:pPr>
            <a:r>
              <a:rPr lang="en-US" dirty="0"/>
              <a:t>Have fun!</a:t>
            </a:r>
          </a:p>
          <a:p>
            <a:pPr>
              <a:lnSpc>
                <a:spcPct val="150000"/>
              </a:lnSpc>
            </a:pPr>
            <a:endParaRPr lang="es-CL" dirty="0"/>
          </a:p>
        </p:txBody>
      </p:sp>
      <p:pic>
        <p:nvPicPr>
          <p:cNvPr id="8" name="Picture 2" descr="oka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1142" y="4864186"/>
            <a:ext cx="1485403" cy="1485403"/>
          </a:xfrm>
          <a:prstGeom prst="rect">
            <a:avLst/>
          </a:prstGeom>
          <a:noFill/>
          <a:extLst>
            <a:ext uri="{909E8E84-426E-40DD-AFC4-6F175D3DCCD1}">
              <a14:hiddenFill xmlns:a14="http://schemas.microsoft.com/office/drawing/2010/main">
                <a:solidFill>
                  <a:srgbClr val="FFFFFF"/>
                </a:solidFill>
              </a14:hiddenFill>
            </a:ext>
          </a:extLst>
        </p:spPr>
      </p:pic>
      <p:sp>
        <p:nvSpPr>
          <p:cNvPr id="9" name="Subtítulo 2">
            <a:extLst>
              <a:ext uri="{FF2B5EF4-FFF2-40B4-BE49-F238E27FC236}">
                <a16:creationId xmlns:a16="http://schemas.microsoft.com/office/drawing/2014/main" id="{FA22FC32-FD78-47AA-96DC-E99700AAA485}"/>
              </a:ext>
            </a:extLst>
          </p:cNvPr>
          <p:cNvSpPr txBox="1">
            <a:spLocks/>
          </p:cNvSpPr>
          <p:nvPr/>
        </p:nvSpPr>
        <p:spPr>
          <a:xfrm>
            <a:off x="9546392" y="6128362"/>
            <a:ext cx="1550214" cy="1246253"/>
          </a:xfrm>
          <a:prstGeom prst="rect">
            <a:avLst/>
          </a:prstGeom>
        </p:spPr>
        <p:txBody>
          <a:bodyPr>
            <a:normAutofit/>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s-CL" dirty="0"/>
              <a:t>Miss Karla</a:t>
            </a:r>
          </a:p>
        </p:txBody>
      </p:sp>
    </p:spTree>
    <p:extLst>
      <p:ext uri="{BB962C8B-B14F-4D97-AF65-F5344CB8AC3E}">
        <p14:creationId xmlns:p14="http://schemas.microsoft.com/office/powerpoint/2010/main" val="4182240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67C1F9"/>
            </a:gs>
            <a:gs pos="100000">
              <a:srgbClr val="00CCFF"/>
            </a:gs>
          </a:gsLst>
          <a:lin ang="5400000" scaled="1"/>
        </a:gradFill>
        <a:effectLst/>
      </p:bgPr>
    </p:bg>
    <p:spTree>
      <p:nvGrpSpPr>
        <p:cNvPr id="1" name=""/>
        <p:cNvGrpSpPr/>
        <p:nvPr/>
      </p:nvGrpSpPr>
      <p:grpSpPr>
        <a:xfrm>
          <a:off x="0" y="0"/>
          <a:ext cx="0" cy="0"/>
          <a:chOff x="0" y="0"/>
          <a:chExt cx="0" cy="0"/>
        </a:xfrm>
      </p:grpSpPr>
      <p:grpSp>
        <p:nvGrpSpPr>
          <p:cNvPr id="2" name="12"/>
          <p:cNvGrpSpPr/>
          <p:nvPr/>
        </p:nvGrpSpPr>
        <p:grpSpPr>
          <a:xfrm>
            <a:off x="8061261" y="4520584"/>
            <a:ext cx="1440000" cy="1800000"/>
            <a:chOff x="10045336" y="4520584"/>
            <a:chExt cx="1440000" cy="1800000"/>
          </a:xfrm>
        </p:grpSpPr>
        <p:sp>
          <p:nvSpPr>
            <p:cNvPr id="3" name="Carta"/>
            <p:cNvSpPr/>
            <p:nvPr/>
          </p:nvSpPr>
          <p:spPr>
            <a:xfrm>
              <a:off x="10045336"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2"/>
            <p:cNvPicPr>
              <a:picLocks noChangeAspect="1" noChangeArrowheads="1"/>
            </p:cNvPicPr>
            <p:nvPr/>
          </p:nvPicPr>
          <p:blipFill>
            <a:blip r:embed="rId14">
              <a:extLst>
                <a:ext uri="{28A0092B-C50C-407E-A947-70E740481C1C}">
                  <a14:useLocalDpi xmlns:a14="http://schemas.microsoft.com/office/drawing/2010/main" val="0"/>
                </a:ext>
              </a:extLst>
            </a:blip>
            <a:stretch>
              <a:fillRect/>
            </a:stretch>
          </p:blipFill>
          <p:spPr bwMode="auto">
            <a:xfrm>
              <a:off x="10078286" y="4873496"/>
              <a:ext cx="1402712" cy="11315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4"/>
          <p:cNvGrpSpPr/>
          <p:nvPr/>
        </p:nvGrpSpPr>
        <p:grpSpPr>
          <a:xfrm>
            <a:off x="8027489" y="445642"/>
            <a:ext cx="1473773" cy="1800000"/>
            <a:chOff x="10011564" y="445642"/>
            <a:chExt cx="1473773" cy="1800000"/>
          </a:xfrm>
        </p:grpSpPr>
        <p:sp>
          <p:nvSpPr>
            <p:cNvPr id="6" name="Carta"/>
            <p:cNvSpPr/>
            <p:nvPr/>
          </p:nvSpPr>
          <p:spPr>
            <a:xfrm>
              <a:off x="10045337"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4"/>
            <p:cNvPicPr>
              <a:picLocks noChangeAspect="1" noChangeArrowheads="1"/>
            </p:cNvPicPr>
            <p:nvPr/>
          </p:nvPicPr>
          <p:blipFill>
            <a:blip r:embed="rId15" cstate="print">
              <a:extLst>
                <a:ext uri="{28A0092B-C50C-407E-A947-70E740481C1C}">
                  <a14:useLocalDpi xmlns:a14="http://schemas.microsoft.com/office/drawing/2010/main" val="0"/>
                </a:ext>
              </a:extLst>
            </a:blip>
            <a:stretch>
              <a:fillRect/>
            </a:stretch>
          </p:blipFill>
          <p:spPr bwMode="auto">
            <a:xfrm rot="1800826">
              <a:off x="10011564" y="609648"/>
              <a:ext cx="1466406" cy="146640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9"/>
          <p:cNvGrpSpPr/>
          <p:nvPr/>
        </p:nvGrpSpPr>
        <p:grpSpPr>
          <a:xfrm>
            <a:off x="2814622" y="4520584"/>
            <a:ext cx="1799999" cy="1800000"/>
            <a:chOff x="4798697" y="4520584"/>
            <a:chExt cx="1799999" cy="1800000"/>
          </a:xfrm>
        </p:grpSpPr>
        <p:sp>
          <p:nvSpPr>
            <p:cNvPr id="9" name="Carta"/>
            <p:cNvSpPr/>
            <p:nvPr/>
          </p:nvSpPr>
          <p:spPr>
            <a:xfrm>
              <a:off x="4979677"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4"/>
            <p:cNvPicPr>
              <a:picLocks noChangeAspect="1" noChangeArrowheads="1"/>
            </p:cNvPicPr>
            <p:nvPr/>
          </p:nvPicPr>
          <p:blipFill>
            <a:blip r:embed="rId16" cstate="print">
              <a:extLst>
                <a:ext uri="{28A0092B-C50C-407E-A947-70E740481C1C}">
                  <a14:useLocalDpi xmlns:a14="http://schemas.microsoft.com/office/drawing/2010/main" val="0"/>
                </a:ext>
              </a:extLst>
            </a:blip>
            <a:stretch>
              <a:fillRect/>
            </a:stretch>
          </p:blipFill>
          <p:spPr bwMode="auto">
            <a:xfrm>
              <a:off x="4798697" y="4520585"/>
              <a:ext cx="1799999" cy="179999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1"/>
          <p:cNvGrpSpPr/>
          <p:nvPr/>
        </p:nvGrpSpPr>
        <p:grpSpPr>
          <a:xfrm>
            <a:off x="2945155" y="445642"/>
            <a:ext cx="1680936" cy="1800000"/>
            <a:chOff x="4929230" y="445642"/>
            <a:chExt cx="1680936" cy="1800000"/>
          </a:xfrm>
        </p:grpSpPr>
        <p:sp>
          <p:nvSpPr>
            <p:cNvPr id="12" name="Carta"/>
            <p:cNvSpPr/>
            <p:nvPr/>
          </p:nvSpPr>
          <p:spPr>
            <a:xfrm>
              <a:off x="4979678"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4"/>
            <p:cNvPicPr>
              <a:picLocks noChangeAspect="1" noChangeArrowheads="1"/>
            </p:cNvPicPr>
            <p:nvPr/>
          </p:nvPicPr>
          <p:blipFill>
            <a:blip r:embed="rId17" cstate="print">
              <a:extLst>
                <a:ext uri="{28A0092B-C50C-407E-A947-70E740481C1C}">
                  <a14:useLocalDpi xmlns:a14="http://schemas.microsoft.com/office/drawing/2010/main" val="0"/>
                </a:ext>
              </a:extLst>
            </a:blip>
            <a:stretch>
              <a:fillRect/>
            </a:stretch>
          </p:blipFill>
          <p:spPr bwMode="auto">
            <a:xfrm>
              <a:off x="4929230" y="943588"/>
              <a:ext cx="1680936" cy="11206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6"/>
          <p:cNvGrpSpPr/>
          <p:nvPr/>
        </p:nvGrpSpPr>
        <p:grpSpPr>
          <a:xfrm>
            <a:off x="4641521" y="2483113"/>
            <a:ext cx="1466688" cy="1800000"/>
            <a:chOff x="6625596" y="2483113"/>
            <a:chExt cx="1466688" cy="1800000"/>
          </a:xfrm>
        </p:grpSpPr>
        <p:sp>
          <p:nvSpPr>
            <p:cNvPr id="15" name="Carta"/>
            <p:cNvSpPr/>
            <p:nvPr/>
          </p:nvSpPr>
          <p:spPr>
            <a:xfrm>
              <a:off x="6625596"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4"/>
            <p:cNvPicPr>
              <a:picLocks noChangeAspect="1" noChangeArrowheads="1"/>
            </p:cNvPicPr>
            <p:nvPr/>
          </p:nvPicPr>
          <p:blipFill>
            <a:blip r:embed="rId18" cstate="print">
              <a:extLst>
                <a:ext uri="{28A0092B-C50C-407E-A947-70E740481C1C}">
                  <a14:useLocalDpi xmlns:a14="http://schemas.microsoft.com/office/drawing/2010/main" val="0"/>
                </a:ext>
              </a:extLst>
            </a:blip>
            <a:stretch>
              <a:fillRect/>
            </a:stretch>
          </p:blipFill>
          <p:spPr bwMode="auto">
            <a:xfrm rot="16504968">
              <a:off x="6676814" y="2624891"/>
              <a:ext cx="1415470" cy="141547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3"/>
          <p:cNvGrpSpPr/>
          <p:nvPr/>
        </p:nvGrpSpPr>
        <p:grpSpPr>
          <a:xfrm>
            <a:off x="6390557" y="445642"/>
            <a:ext cx="1481890" cy="1800000"/>
            <a:chOff x="8374632" y="445642"/>
            <a:chExt cx="1481890" cy="1800000"/>
          </a:xfrm>
        </p:grpSpPr>
        <p:sp>
          <p:nvSpPr>
            <p:cNvPr id="18" name="Carta"/>
            <p:cNvSpPr/>
            <p:nvPr/>
          </p:nvSpPr>
          <p:spPr>
            <a:xfrm>
              <a:off x="8385601"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9" name="Picture 4"/>
            <p:cNvPicPr>
              <a:picLocks noChangeAspect="1" noChangeArrowheads="1"/>
            </p:cNvPicPr>
            <p:nvPr/>
          </p:nvPicPr>
          <p:blipFill>
            <a:blip r:embed="rId19" cstate="print">
              <a:extLst>
                <a:ext uri="{28A0092B-C50C-407E-A947-70E740481C1C}">
                  <a14:useLocalDpi xmlns:a14="http://schemas.microsoft.com/office/drawing/2010/main" val="0"/>
                </a:ext>
              </a:extLst>
            </a:blip>
            <a:stretch>
              <a:fillRect/>
            </a:stretch>
          </p:blipFill>
          <p:spPr bwMode="auto">
            <a:xfrm>
              <a:off x="8374632" y="641445"/>
              <a:ext cx="1481890" cy="14818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1" name="Grupo 1"/>
          <p:cNvGrpSpPr/>
          <p:nvPr/>
        </p:nvGrpSpPr>
        <p:grpSpPr>
          <a:xfrm>
            <a:off x="2945156" y="362756"/>
            <a:ext cx="1581155" cy="1965772"/>
            <a:chOff x="4929231" y="362756"/>
            <a:chExt cx="1581155" cy="1965772"/>
          </a:xfrm>
          <a:solidFill>
            <a:srgbClr val="CCFF33"/>
          </a:solidFill>
        </p:grpSpPr>
        <p:sp>
          <p:nvSpPr>
            <p:cNvPr id="42" name="Carta 1"/>
            <p:cNvSpPr/>
            <p:nvPr/>
          </p:nvSpPr>
          <p:spPr>
            <a:xfrm>
              <a:off x="4929231"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CuadroTexto 42"/>
            <p:cNvSpPr txBox="1"/>
            <p:nvPr/>
          </p:nvSpPr>
          <p:spPr>
            <a:xfrm>
              <a:off x="5403271" y="790750"/>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grpSp>
      <p:grpSp>
        <p:nvGrpSpPr>
          <p:cNvPr id="47" name="Grupo 3"/>
          <p:cNvGrpSpPr/>
          <p:nvPr/>
        </p:nvGrpSpPr>
        <p:grpSpPr>
          <a:xfrm>
            <a:off x="6332339" y="362756"/>
            <a:ext cx="1581155" cy="1965772"/>
            <a:chOff x="8316415" y="362756"/>
            <a:chExt cx="1581155" cy="1965772"/>
          </a:xfrm>
          <a:solidFill>
            <a:srgbClr val="CCFF33"/>
          </a:solidFill>
        </p:grpSpPr>
        <p:sp>
          <p:nvSpPr>
            <p:cNvPr id="48" name="Carta 3"/>
            <p:cNvSpPr/>
            <p:nvPr/>
          </p:nvSpPr>
          <p:spPr>
            <a:xfrm>
              <a:off x="8316415"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CuadroTexto 48"/>
            <p:cNvSpPr txBox="1"/>
            <p:nvPr/>
          </p:nvSpPr>
          <p:spPr>
            <a:xfrm>
              <a:off x="8786257" y="759314"/>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grpSp>
      <p:grpSp>
        <p:nvGrpSpPr>
          <p:cNvPr id="50" name="Grupo 4"/>
          <p:cNvGrpSpPr/>
          <p:nvPr/>
        </p:nvGrpSpPr>
        <p:grpSpPr>
          <a:xfrm>
            <a:off x="8018397" y="362756"/>
            <a:ext cx="1581155" cy="1965772"/>
            <a:chOff x="10002473" y="362756"/>
            <a:chExt cx="1581155" cy="1965772"/>
          </a:xfrm>
          <a:solidFill>
            <a:srgbClr val="CCFF33"/>
          </a:solidFill>
        </p:grpSpPr>
        <p:sp>
          <p:nvSpPr>
            <p:cNvPr id="51" name="Carta 4"/>
            <p:cNvSpPr/>
            <p:nvPr/>
          </p:nvSpPr>
          <p:spPr>
            <a:xfrm>
              <a:off x="10002473"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CuadroTexto 51"/>
            <p:cNvSpPr txBox="1"/>
            <p:nvPr/>
          </p:nvSpPr>
          <p:spPr>
            <a:xfrm>
              <a:off x="10480863" y="742688"/>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4</a:t>
              </a:r>
            </a:p>
          </p:txBody>
        </p:sp>
      </p:grpSp>
      <p:grpSp>
        <p:nvGrpSpPr>
          <p:cNvPr id="56" name="Grupo 6"/>
          <p:cNvGrpSpPr/>
          <p:nvPr/>
        </p:nvGrpSpPr>
        <p:grpSpPr>
          <a:xfrm>
            <a:off x="4637609" y="2419068"/>
            <a:ext cx="1581155" cy="1965772"/>
            <a:chOff x="6621685" y="2419068"/>
            <a:chExt cx="1581155" cy="1965772"/>
          </a:xfrm>
          <a:solidFill>
            <a:srgbClr val="CCFF33"/>
          </a:solidFill>
        </p:grpSpPr>
        <p:sp>
          <p:nvSpPr>
            <p:cNvPr id="57" name="Carta 6"/>
            <p:cNvSpPr/>
            <p:nvPr/>
          </p:nvSpPr>
          <p:spPr>
            <a:xfrm>
              <a:off x="6621685"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CuadroTexto 57"/>
            <p:cNvSpPr txBox="1"/>
            <p:nvPr/>
          </p:nvSpPr>
          <p:spPr>
            <a:xfrm>
              <a:off x="7089383" y="2749460"/>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6</a:t>
              </a:r>
            </a:p>
          </p:txBody>
        </p:sp>
      </p:grpSp>
      <p:grpSp>
        <p:nvGrpSpPr>
          <p:cNvPr id="65" name="Grupo 9"/>
          <p:cNvGrpSpPr/>
          <p:nvPr/>
        </p:nvGrpSpPr>
        <p:grpSpPr>
          <a:xfrm>
            <a:off x="2945155" y="4475380"/>
            <a:ext cx="1581155" cy="1965772"/>
            <a:chOff x="4929230" y="4475380"/>
            <a:chExt cx="1581155" cy="1965772"/>
          </a:xfrm>
          <a:solidFill>
            <a:srgbClr val="CCFF33"/>
          </a:solidFill>
        </p:grpSpPr>
        <p:sp>
          <p:nvSpPr>
            <p:cNvPr id="66" name="Carta 9"/>
            <p:cNvSpPr/>
            <p:nvPr/>
          </p:nvSpPr>
          <p:spPr>
            <a:xfrm>
              <a:off x="4929230"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CuadroTexto 66"/>
            <p:cNvSpPr txBox="1"/>
            <p:nvPr/>
          </p:nvSpPr>
          <p:spPr>
            <a:xfrm>
              <a:off x="5383233" y="4845263"/>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9</a:t>
              </a:r>
            </a:p>
          </p:txBody>
        </p:sp>
      </p:grpSp>
      <p:grpSp>
        <p:nvGrpSpPr>
          <p:cNvPr id="74" name="Grupo 12"/>
          <p:cNvGrpSpPr/>
          <p:nvPr/>
        </p:nvGrpSpPr>
        <p:grpSpPr>
          <a:xfrm>
            <a:off x="8018396" y="4475380"/>
            <a:ext cx="1581155" cy="1965772"/>
            <a:chOff x="10002472" y="4475380"/>
            <a:chExt cx="1581155" cy="1965772"/>
          </a:xfrm>
          <a:solidFill>
            <a:srgbClr val="CCFF33"/>
          </a:solidFill>
        </p:grpSpPr>
        <p:sp>
          <p:nvSpPr>
            <p:cNvPr id="75" name="Carta 12"/>
            <p:cNvSpPr/>
            <p:nvPr/>
          </p:nvSpPr>
          <p:spPr>
            <a:xfrm>
              <a:off x="10002472"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CuadroTexto 75"/>
            <p:cNvSpPr txBox="1"/>
            <p:nvPr/>
          </p:nvSpPr>
          <p:spPr>
            <a:xfrm>
              <a:off x="10314612" y="4861569"/>
              <a:ext cx="1193801"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12</a:t>
              </a:r>
            </a:p>
          </p:txBody>
        </p:sp>
      </p:grpSp>
      <p:grpSp>
        <p:nvGrpSpPr>
          <p:cNvPr id="80" name="2"/>
          <p:cNvGrpSpPr/>
          <p:nvPr/>
        </p:nvGrpSpPr>
        <p:grpSpPr>
          <a:xfrm>
            <a:off x="4641522" y="445642"/>
            <a:ext cx="1440000" cy="1800000"/>
            <a:chOff x="6625597" y="445642"/>
            <a:chExt cx="1440000" cy="1800000"/>
          </a:xfrm>
        </p:grpSpPr>
        <p:grpSp>
          <p:nvGrpSpPr>
            <p:cNvPr id="20" name="2"/>
            <p:cNvGrpSpPr/>
            <p:nvPr/>
          </p:nvGrpSpPr>
          <p:grpSpPr>
            <a:xfrm>
              <a:off x="6625597" y="445642"/>
              <a:ext cx="1440000" cy="1800000"/>
              <a:chOff x="6625597" y="445642"/>
              <a:chExt cx="1440000" cy="1800000"/>
            </a:xfrm>
          </p:grpSpPr>
          <p:sp>
            <p:nvSpPr>
              <p:cNvPr id="21" name="Carta"/>
              <p:cNvSpPr/>
              <p:nvPr/>
            </p:nvSpPr>
            <p:spPr>
              <a:xfrm>
                <a:off x="6625597" y="445642"/>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CuadroTexto 21"/>
              <p:cNvSpPr txBox="1"/>
              <p:nvPr/>
            </p:nvSpPr>
            <p:spPr>
              <a:xfrm>
                <a:off x="6747135" y="1042235"/>
                <a:ext cx="12297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Crayons</a:t>
                </a:r>
              </a:p>
            </p:txBody>
          </p:sp>
        </p:grpSp>
        <p:pic>
          <p:nvPicPr>
            <p:cNvPr id="79" name="crayons">
              <a:hlinkClick r:id="" action="ppaction://media"/>
            </p:cNvPr>
            <p:cNvPicPr>
              <a:picLocks noChangeAspect="1"/>
            </p:cNvPicPr>
            <p:nvPr>
              <a:audioFile r:link="rId12"/>
              <p:extLst>
                <p:ext uri="{DAA4B4D4-6D71-4841-9C94-3DE7FCFB9230}">
                  <p14:media xmlns:p14="http://schemas.microsoft.com/office/powerpoint/2010/main" r:embed="rId11"/>
                </p:ext>
              </p:extLst>
            </p:nvPr>
          </p:nvPicPr>
          <p:blipFill>
            <a:blip r:embed="rId20"/>
            <a:stretch>
              <a:fillRect/>
            </a:stretch>
          </p:blipFill>
          <p:spPr>
            <a:xfrm>
              <a:off x="7069046" y="1402410"/>
              <a:ext cx="609600" cy="609600"/>
            </a:xfrm>
            <a:prstGeom prst="rect">
              <a:avLst/>
            </a:prstGeom>
          </p:spPr>
        </p:pic>
      </p:grpSp>
      <p:grpSp>
        <p:nvGrpSpPr>
          <p:cNvPr id="82" name="5"/>
          <p:cNvGrpSpPr/>
          <p:nvPr/>
        </p:nvGrpSpPr>
        <p:grpSpPr>
          <a:xfrm>
            <a:off x="2995602" y="2483113"/>
            <a:ext cx="1440000" cy="1800000"/>
            <a:chOff x="4979677" y="2483113"/>
            <a:chExt cx="1440000" cy="1800000"/>
          </a:xfrm>
        </p:grpSpPr>
        <p:grpSp>
          <p:nvGrpSpPr>
            <p:cNvPr id="35" name="5"/>
            <p:cNvGrpSpPr/>
            <p:nvPr/>
          </p:nvGrpSpPr>
          <p:grpSpPr>
            <a:xfrm>
              <a:off x="4979677" y="2483113"/>
              <a:ext cx="1440000" cy="1800000"/>
              <a:chOff x="4979677" y="2483113"/>
              <a:chExt cx="1440000" cy="1800000"/>
            </a:xfrm>
          </p:grpSpPr>
          <p:sp>
            <p:nvSpPr>
              <p:cNvPr id="36" name="Carta"/>
              <p:cNvSpPr/>
              <p:nvPr/>
            </p:nvSpPr>
            <p:spPr>
              <a:xfrm>
                <a:off x="4979677"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CuadroTexto 36"/>
              <p:cNvSpPr txBox="1"/>
              <p:nvPr/>
            </p:nvSpPr>
            <p:spPr>
              <a:xfrm>
                <a:off x="5100086" y="3061565"/>
                <a:ext cx="12297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Table</a:t>
                </a:r>
              </a:p>
            </p:txBody>
          </p:sp>
        </p:grpSp>
        <p:pic>
          <p:nvPicPr>
            <p:cNvPr id="81" name="table">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20"/>
            <a:stretch>
              <a:fillRect/>
            </a:stretch>
          </p:blipFill>
          <p:spPr>
            <a:xfrm>
              <a:off x="5453913" y="3491540"/>
              <a:ext cx="609600" cy="609600"/>
            </a:xfrm>
            <a:prstGeom prst="rect">
              <a:avLst/>
            </a:prstGeom>
          </p:spPr>
        </p:pic>
      </p:grpSp>
      <p:grpSp>
        <p:nvGrpSpPr>
          <p:cNvPr id="84" name="7"/>
          <p:cNvGrpSpPr/>
          <p:nvPr/>
        </p:nvGrpSpPr>
        <p:grpSpPr>
          <a:xfrm>
            <a:off x="6401524" y="2483113"/>
            <a:ext cx="1440000" cy="1800000"/>
            <a:chOff x="8385600" y="2483113"/>
            <a:chExt cx="1440000" cy="1800000"/>
          </a:xfrm>
        </p:grpSpPr>
        <p:grpSp>
          <p:nvGrpSpPr>
            <p:cNvPr id="23" name="7"/>
            <p:cNvGrpSpPr/>
            <p:nvPr/>
          </p:nvGrpSpPr>
          <p:grpSpPr>
            <a:xfrm>
              <a:off x="8385600" y="2483113"/>
              <a:ext cx="1440000" cy="1800000"/>
              <a:chOff x="8385600" y="2483113"/>
              <a:chExt cx="1440000" cy="1800000"/>
            </a:xfrm>
          </p:grpSpPr>
          <p:sp>
            <p:nvSpPr>
              <p:cNvPr id="24" name="Carta"/>
              <p:cNvSpPr/>
              <p:nvPr/>
            </p:nvSpPr>
            <p:spPr>
              <a:xfrm>
                <a:off x="8385600"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CuadroTexto 24"/>
              <p:cNvSpPr txBox="1"/>
              <p:nvPr/>
            </p:nvSpPr>
            <p:spPr>
              <a:xfrm>
                <a:off x="8513418" y="3061654"/>
                <a:ext cx="12297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Book</a:t>
                </a:r>
              </a:p>
            </p:txBody>
          </p:sp>
        </p:grpSp>
        <p:pic>
          <p:nvPicPr>
            <p:cNvPr id="83" name="book">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20"/>
            <a:stretch>
              <a:fillRect/>
            </a:stretch>
          </p:blipFill>
          <p:spPr>
            <a:xfrm>
              <a:off x="8870081" y="3508603"/>
              <a:ext cx="609600" cy="609600"/>
            </a:xfrm>
            <a:prstGeom prst="rect">
              <a:avLst/>
            </a:prstGeom>
          </p:spPr>
        </p:pic>
      </p:grpSp>
      <p:grpSp>
        <p:nvGrpSpPr>
          <p:cNvPr id="86" name="8"/>
          <p:cNvGrpSpPr/>
          <p:nvPr/>
        </p:nvGrpSpPr>
        <p:grpSpPr>
          <a:xfrm>
            <a:off x="8061261" y="2483113"/>
            <a:ext cx="1440000" cy="1800000"/>
            <a:chOff x="10045336" y="2483113"/>
            <a:chExt cx="1440000" cy="1800000"/>
          </a:xfrm>
        </p:grpSpPr>
        <p:grpSp>
          <p:nvGrpSpPr>
            <p:cNvPr id="32" name="8"/>
            <p:cNvGrpSpPr/>
            <p:nvPr/>
          </p:nvGrpSpPr>
          <p:grpSpPr>
            <a:xfrm>
              <a:off x="10045336" y="2483113"/>
              <a:ext cx="1440000" cy="1800000"/>
              <a:chOff x="10045336" y="2483113"/>
              <a:chExt cx="1440000" cy="1800000"/>
            </a:xfrm>
          </p:grpSpPr>
          <p:sp>
            <p:nvSpPr>
              <p:cNvPr id="33" name="Carta"/>
              <p:cNvSpPr/>
              <p:nvPr/>
            </p:nvSpPr>
            <p:spPr>
              <a:xfrm>
                <a:off x="10045336" y="2483113"/>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CuadroTexto 33"/>
              <p:cNvSpPr txBox="1"/>
              <p:nvPr/>
            </p:nvSpPr>
            <p:spPr>
              <a:xfrm>
                <a:off x="10150481" y="3038769"/>
                <a:ext cx="12297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Scissors</a:t>
                </a:r>
              </a:p>
            </p:txBody>
          </p:sp>
        </p:grpSp>
        <p:pic>
          <p:nvPicPr>
            <p:cNvPr id="85" name="scissors">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10460536" y="3523319"/>
              <a:ext cx="609600" cy="609600"/>
            </a:xfrm>
            <a:prstGeom prst="rect">
              <a:avLst/>
            </a:prstGeom>
          </p:spPr>
        </p:pic>
      </p:grpSp>
      <p:grpSp>
        <p:nvGrpSpPr>
          <p:cNvPr id="88" name="10"/>
          <p:cNvGrpSpPr/>
          <p:nvPr/>
        </p:nvGrpSpPr>
        <p:grpSpPr>
          <a:xfrm>
            <a:off x="4641521" y="4520584"/>
            <a:ext cx="1440000" cy="1800000"/>
            <a:chOff x="6625596" y="4520584"/>
            <a:chExt cx="1440000" cy="1800000"/>
          </a:xfrm>
        </p:grpSpPr>
        <p:grpSp>
          <p:nvGrpSpPr>
            <p:cNvPr id="26" name="10"/>
            <p:cNvGrpSpPr/>
            <p:nvPr/>
          </p:nvGrpSpPr>
          <p:grpSpPr>
            <a:xfrm>
              <a:off x="6625596" y="4520584"/>
              <a:ext cx="1440000" cy="1800000"/>
              <a:chOff x="6625596" y="4520584"/>
              <a:chExt cx="1440000" cy="1800000"/>
            </a:xfrm>
          </p:grpSpPr>
          <p:sp>
            <p:nvSpPr>
              <p:cNvPr id="27" name="Carta"/>
              <p:cNvSpPr/>
              <p:nvPr/>
            </p:nvSpPr>
            <p:spPr>
              <a:xfrm>
                <a:off x="6625596"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CuadroTexto 27"/>
              <p:cNvSpPr txBox="1"/>
              <p:nvPr/>
            </p:nvSpPr>
            <p:spPr>
              <a:xfrm>
                <a:off x="6747135" y="5063590"/>
                <a:ext cx="122971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Chair</a:t>
                </a:r>
              </a:p>
            </p:txBody>
          </p:sp>
        </p:grpSp>
        <p:pic>
          <p:nvPicPr>
            <p:cNvPr id="87" name="chair">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7107462" y="5508142"/>
              <a:ext cx="609600" cy="609600"/>
            </a:xfrm>
            <a:prstGeom prst="rect">
              <a:avLst/>
            </a:prstGeom>
          </p:spPr>
        </p:pic>
      </p:grpSp>
      <p:grpSp>
        <p:nvGrpSpPr>
          <p:cNvPr id="90" name="11"/>
          <p:cNvGrpSpPr/>
          <p:nvPr/>
        </p:nvGrpSpPr>
        <p:grpSpPr>
          <a:xfrm>
            <a:off x="6401524" y="4520584"/>
            <a:ext cx="1440000" cy="1800000"/>
            <a:chOff x="8385600" y="4520584"/>
            <a:chExt cx="1440000" cy="1800000"/>
          </a:xfrm>
        </p:grpSpPr>
        <p:grpSp>
          <p:nvGrpSpPr>
            <p:cNvPr id="29" name="11"/>
            <p:cNvGrpSpPr/>
            <p:nvPr/>
          </p:nvGrpSpPr>
          <p:grpSpPr>
            <a:xfrm>
              <a:off x="8385600" y="4520584"/>
              <a:ext cx="1440000" cy="1800000"/>
              <a:chOff x="8385600" y="4520584"/>
              <a:chExt cx="1440000" cy="1800000"/>
            </a:xfrm>
          </p:grpSpPr>
          <p:sp>
            <p:nvSpPr>
              <p:cNvPr id="30" name="Carta"/>
              <p:cNvSpPr/>
              <p:nvPr/>
            </p:nvSpPr>
            <p:spPr>
              <a:xfrm>
                <a:off x="8385600" y="4520584"/>
                <a:ext cx="1440000" cy="1800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CuadroTexto 30"/>
              <p:cNvSpPr txBox="1"/>
              <p:nvPr/>
            </p:nvSpPr>
            <p:spPr>
              <a:xfrm>
                <a:off x="8507899" y="4767561"/>
                <a:ext cx="122971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School bag</a:t>
                </a:r>
              </a:p>
            </p:txBody>
          </p:sp>
        </p:grpSp>
        <p:pic>
          <p:nvPicPr>
            <p:cNvPr id="89" name="school ba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8877151" y="5540735"/>
              <a:ext cx="609600" cy="609600"/>
            </a:xfrm>
            <a:prstGeom prst="rect">
              <a:avLst/>
            </a:prstGeom>
          </p:spPr>
        </p:pic>
      </p:grpSp>
      <p:grpSp>
        <p:nvGrpSpPr>
          <p:cNvPr id="44" name="Grupo 2"/>
          <p:cNvGrpSpPr/>
          <p:nvPr/>
        </p:nvGrpSpPr>
        <p:grpSpPr>
          <a:xfrm>
            <a:off x="4637611" y="362756"/>
            <a:ext cx="1581155" cy="1965772"/>
            <a:chOff x="6621686" y="362756"/>
            <a:chExt cx="1581155" cy="1965772"/>
          </a:xfrm>
          <a:solidFill>
            <a:srgbClr val="CCFF33"/>
          </a:solidFill>
        </p:grpSpPr>
        <p:sp>
          <p:nvSpPr>
            <p:cNvPr id="45" name="Carta 2"/>
            <p:cNvSpPr/>
            <p:nvPr/>
          </p:nvSpPr>
          <p:spPr>
            <a:xfrm>
              <a:off x="6621686" y="362756"/>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CuadroTexto 45"/>
            <p:cNvSpPr txBox="1"/>
            <p:nvPr/>
          </p:nvSpPr>
          <p:spPr>
            <a:xfrm>
              <a:off x="7017104" y="745477"/>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grpSp>
      <p:grpSp>
        <p:nvGrpSpPr>
          <p:cNvPr id="53" name="Grupo 5"/>
          <p:cNvGrpSpPr/>
          <p:nvPr/>
        </p:nvGrpSpPr>
        <p:grpSpPr>
          <a:xfrm>
            <a:off x="2945155" y="2419068"/>
            <a:ext cx="1581155" cy="1965772"/>
            <a:chOff x="4929230" y="2419068"/>
            <a:chExt cx="1581155" cy="1965772"/>
          </a:xfrm>
          <a:solidFill>
            <a:srgbClr val="CCFF33"/>
          </a:solidFill>
        </p:grpSpPr>
        <p:sp>
          <p:nvSpPr>
            <p:cNvPr id="54" name="Carta 5"/>
            <p:cNvSpPr/>
            <p:nvPr/>
          </p:nvSpPr>
          <p:spPr>
            <a:xfrm>
              <a:off x="4929230"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CuadroTexto 54"/>
            <p:cNvSpPr txBox="1"/>
            <p:nvPr/>
          </p:nvSpPr>
          <p:spPr>
            <a:xfrm>
              <a:off x="5320145" y="2830051"/>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5</a:t>
              </a:r>
            </a:p>
          </p:txBody>
        </p:sp>
      </p:grpSp>
      <p:grpSp>
        <p:nvGrpSpPr>
          <p:cNvPr id="59" name="Grupo 7"/>
          <p:cNvGrpSpPr/>
          <p:nvPr/>
        </p:nvGrpSpPr>
        <p:grpSpPr>
          <a:xfrm>
            <a:off x="6332338" y="2419068"/>
            <a:ext cx="1581155" cy="1965772"/>
            <a:chOff x="8316414" y="2419068"/>
            <a:chExt cx="1581155" cy="1965772"/>
          </a:xfrm>
          <a:solidFill>
            <a:srgbClr val="CCFF33"/>
          </a:solidFill>
        </p:grpSpPr>
        <p:sp>
          <p:nvSpPr>
            <p:cNvPr id="60" name="Carta 7"/>
            <p:cNvSpPr/>
            <p:nvPr/>
          </p:nvSpPr>
          <p:spPr>
            <a:xfrm>
              <a:off x="8316414"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CuadroTexto 60"/>
            <p:cNvSpPr txBox="1"/>
            <p:nvPr/>
          </p:nvSpPr>
          <p:spPr>
            <a:xfrm>
              <a:off x="8802882" y="2801789"/>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7</a:t>
              </a:r>
            </a:p>
          </p:txBody>
        </p:sp>
      </p:grpSp>
      <p:grpSp>
        <p:nvGrpSpPr>
          <p:cNvPr id="62" name="Grupo 8"/>
          <p:cNvGrpSpPr/>
          <p:nvPr/>
        </p:nvGrpSpPr>
        <p:grpSpPr>
          <a:xfrm>
            <a:off x="8018396" y="2419068"/>
            <a:ext cx="1581155" cy="1965772"/>
            <a:chOff x="10002472" y="2419068"/>
            <a:chExt cx="1581155" cy="1965772"/>
          </a:xfrm>
          <a:solidFill>
            <a:srgbClr val="CCFF33"/>
          </a:solidFill>
        </p:grpSpPr>
        <p:sp>
          <p:nvSpPr>
            <p:cNvPr id="63" name="Carta 8"/>
            <p:cNvSpPr/>
            <p:nvPr/>
          </p:nvSpPr>
          <p:spPr>
            <a:xfrm>
              <a:off x="10002472" y="2419068"/>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CuadroTexto 63"/>
            <p:cNvSpPr txBox="1"/>
            <p:nvPr/>
          </p:nvSpPr>
          <p:spPr>
            <a:xfrm>
              <a:off x="10430988" y="2751107"/>
              <a:ext cx="956872"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8</a:t>
              </a:r>
            </a:p>
          </p:txBody>
        </p:sp>
      </p:grpSp>
      <p:grpSp>
        <p:nvGrpSpPr>
          <p:cNvPr id="68" name="Grupo 10"/>
          <p:cNvGrpSpPr/>
          <p:nvPr/>
        </p:nvGrpSpPr>
        <p:grpSpPr>
          <a:xfrm>
            <a:off x="4637609" y="4475380"/>
            <a:ext cx="1581155" cy="1965772"/>
            <a:chOff x="6621685" y="4475380"/>
            <a:chExt cx="1581155" cy="1965772"/>
          </a:xfrm>
          <a:solidFill>
            <a:srgbClr val="CCFF33"/>
          </a:solidFill>
        </p:grpSpPr>
        <p:sp>
          <p:nvSpPr>
            <p:cNvPr id="69" name="Carta 10"/>
            <p:cNvSpPr/>
            <p:nvPr/>
          </p:nvSpPr>
          <p:spPr>
            <a:xfrm>
              <a:off x="6621685"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CuadroTexto 69"/>
            <p:cNvSpPr txBox="1"/>
            <p:nvPr/>
          </p:nvSpPr>
          <p:spPr>
            <a:xfrm>
              <a:off x="6794667" y="4858101"/>
              <a:ext cx="1158358"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grpSp>
      <p:grpSp>
        <p:nvGrpSpPr>
          <p:cNvPr id="71" name="Grupo 11"/>
          <p:cNvGrpSpPr/>
          <p:nvPr/>
        </p:nvGrpSpPr>
        <p:grpSpPr>
          <a:xfrm>
            <a:off x="6332338" y="4475380"/>
            <a:ext cx="1581155" cy="1965772"/>
            <a:chOff x="8316414" y="4475380"/>
            <a:chExt cx="1581155" cy="1965772"/>
          </a:xfrm>
          <a:solidFill>
            <a:srgbClr val="CCFF33"/>
          </a:solidFill>
        </p:grpSpPr>
        <p:sp>
          <p:nvSpPr>
            <p:cNvPr id="72" name="Carta 11"/>
            <p:cNvSpPr/>
            <p:nvPr/>
          </p:nvSpPr>
          <p:spPr>
            <a:xfrm>
              <a:off x="8316414" y="4475380"/>
              <a:ext cx="1581155" cy="19657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CuadroTexto 72"/>
            <p:cNvSpPr txBox="1"/>
            <p:nvPr/>
          </p:nvSpPr>
          <p:spPr>
            <a:xfrm>
              <a:off x="8579965" y="4858101"/>
              <a:ext cx="1293630" cy="1200329"/>
            </a:xfrm>
            <a:prstGeom prst="rect">
              <a:avLst/>
            </a:prstGeom>
            <a:gr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1200" cap="none" spc="0" normalizeH="0" baseline="0" noProof="0" dirty="0">
                  <a:ln>
                    <a:noFill/>
                  </a:ln>
                  <a:solidFill>
                    <a:prstClr val="black"/>
                  </a:solidFill>
                  <a:effectLst/>
                  <a:uLnTx/>
                  <a:uFillTx/>
                  <a:latin typeface="Calibri" panose="020F0502020204030204"/>
                  <a:ea typeface="+mn-ea"/>
                  <a:cs typeface="+mn-cs"/>
                </a:rPr>
                <a:t>11</a:t>
              </a:r>
            </a:p>
          </p:txBody>
        </p:sp>
      </p:grpSp>
    </p:spTree>
    <p:extLst>
      <p:ext uri="{BB962C8B-B14F-4D97-AF65-F5344CB8AC3E}">
        <p14:creationId xmlns:p14="http://schemas.microsoft.com/office/powerpoint/2010/main" val="34925198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1"/>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1"/>
                                        </p:tgtEl>
                                      </p:cBhvr>
                                    </p:animEffect>
                                    <p:set>
                                      <p:cBhvr>
                                        <p:cTn id="7"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childTnLst>
                          </p:cTn>
                        </p:par>
                      </p:childTnLst>
                    </p:cTn>
                  </p:par>
                </p:childTnLst>
              </p:cTn>
              <p:nextCondLst>
                <p:cond evt="onClick" delay="0">
                  <p:tgtEl>
                    <p:spTgt spid="11"/>
                  </p:tgtEl>
                </p:cond>
              </p:nextCondLst>
            </p:seq>
            <p:seq concurrent="1" nextAc="seek">
              <p:cTn id="14" restart="whenNotActive" fill="hold" evtFilter="cancelBubble" nodeType="interactiveSeq">
                <p:stCondLst>
                  <p:cond evt="onClick" delay="0">
                    <p:tgtEl>
                      <p:spTgt spid="74"/>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74"/>
                                        </p:tgtEl>
                                      </p:cBhvr>
                                    </p:animEffect>
                                    <p:set>
                                      <p:cBhvr>
                                        <p:cTn id="19" dur="1" fill="hold">
                                          <p:stCondLst>
                                            <p:cond delay="499"/>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20" restart="whenNotActive" fill="hold" evtFilter="cancelBubble" nodeType="interactiveSeq">
                <p:stCondLst>
                  <p:cond evt="onClick" delay="0">
                    <p:tgtEl>
                      <p:spTgt spid="2"/>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4"/>
                                        </p:tgtEl>
                                        <p:attrNameLst>
                                          <p:attrName>style.visibility</p:attrName>
                                        </p:attrNameLst>
                                      </p:cBhvr>
                                      <p:to>
                                        <p:strVal val="visible"/>
                                      </p:to>
                                    </p:set>
                                    <p:animEffect transition="in" filter="fade">
                                      <p:cBhvr>
                                        <p:cTn id="25" dur="500"/>
                                        <p:tgtEl>
                                          <p:spTgt spid="74"/>
                                        </p:tgtEl>
                                      </p:cBhvr>
                                    </p:animEffect>
                                  </p:childTnLst>
                                </p:cTn>
                              </p:par>
                            </p:childTnLst>
                          </p:cTn>
                        </p:par>
                      </p:childTnLst>
                    </p:cTn>
                  </p:par>
                </p:childTnLst>
              </p:cTn>
              <p:nextCondLst>
                <p:cond evt="onClick" delay="0">
                  <p:tgtEl>
                    <p:spTgt spid="2"/>
                  </p:tgtEl>
                </p:cond>
              </p:nextCondLst>
            </p:seq>
            <p:seq concurrent="1" nextAc="seek">
              <p:cTn id="26" restart="whenNotActive" fill="hold" evtFilter="cancelBubble" nodeType="interactiveSeq">
                <p:stCondLst>
                  <p:cond evt="onClick" delay="0">
                    <p:tgtEl>
                      <p:spTgt spid="47"/>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47"/>
                                        </p:tgtEl>
                                      </p:cBhvr>
                                    </p:animEffect>
                                    <p:set>
                                      <p:cBhvr>
                                        <p:cTn id="31"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32" restart="whenNotActive" fill="hold" evtFilter="cancelBubble" nodeType="interactiveSeq">
                <p:stCondLst>
                  <p:cond evt="onClick" delay="0">
                    <p:tgtEl>
                      <p:spTgt spid="17"/>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childTnLst>
                          </p:cTn>
                        </p:par>
                      </p:childTnLst>
                    </p:cTn>
                  </p:par>
                </p:childTnLst>
              </p:cTn>
              <p:nextCondLst>
                <p:cond evt="onClick" delay="0">
                  <p:tgtEl>
                    <p:spTgt spid="17"/>
                  </p:tgtEl>
                </p:cond>
              </p:nextCondLst>
            </p:seq>
            <p:seq concurrent="1" nextAc="seek">
              <p:cTn id="38" restart="whenNotActive" fill="hold" evtFilter="cancelBubble" nodeType="interactiveSeq">
                <p:stCondLst>
                  <p:cond evt="onClick" delay="0">
                    <p:tgtEl>
                      <p:spTgt spid="50"/>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nodeType="clickEffect">
                                  <p:stCondLst>
                                    <p:cond delay="0"/>
                                  </p:stCondLst>
                                  <p:childTnLst>
                                    <p:animEffect transition="out" filter="fade">
                                      <p:cBhvr>
                                        <p:cTn id="42" dur="500"/>
                                        <p:tgtEl>
                                          <p:spTgt spid="50"/>
                                        </p:tgtEl>
                                      </p:cBhvr>
                                    </p:animEffect>
                                    <p:set>
                                      <p:cBhvr>
                                        <p:cTn id="43" dur="1" fill="hold">
                                          <p:stCondLst>
                                            <p:cond delay="4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44" restart="whenNotActive" fill="hold" evtFilter="cancelBubble" nodeType="interactiveSeq">
                <p:stCondLst>
                  <p:cond evt="onClick" delay="0">
                    <p:tgtEl>
                      <p:spTgt spid="5"/>
                    </p:tgtEl>
                  </p:cond>
                </p:stCondLst>
                <p:endSync evt="end" delay="0">
                  <p:rtn val="all"/>
                </p:endSync>
                <p:childTnLst>
                  <p:par>
                    <p:cTn id="45" fill="hold">
                      <p:stCondLst>
                        <p:cond delay="0"/>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500"/>
                                        <p:tgtEl>
                                          <p:spTgt spid="50"/>
                                        </p:tgtEl>
                                      </p:cBhvr>
                                    </p:animEffect>
                                  </p:childTnLst>
                                </p:cTn>
                              </p:par>
                            </p:childTnLst>
                          </p:cTn>
                        </p:par>
                      </p:childTnLst>
                    </p:cTn>
                  </p:par>
                </p:childTnLst>
              </p:cTn>
              <p:nextCondLst>
                <p:cond evt="onClick" delay="0">
                  <p:tgtEl>
                    <p:spTgt spid="5"/>
                  </p:tgtEl>
                </p:cond>
              </p:nextCondLst>
            </p:seq>
            <p:seq concurrent="1" nextAc="seek">
              <p:cTn id="50" restart="whenNotActive" fill="hold" evtFilter="cancelBubble" nodeType="interactiveSeq">
                <p:stCondLst>
                  <p:cond evt="onClick" delay="0">
                    <p:tgtEl>
                      <p:spTgt spid="56"/>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500"/>
                                        <p:tgtEl>
                                          <p:spTgt spid="56"/>
                                        </p:tgtEl>
                                      </p:cBhvr>
                                    </p:animEffect>
                                    <p:set>
                                      <p:cBhvr>
                                        <p:cTn id="55" dur="1" fill="hold">
                                          <p:stCondLst>
                                            <p:cond delay="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56" restart="whenNotActive" fill="hold" evtFilter="cancelBubble" nodeType="interactiveSeq">
                <p:stCondLst>
                  <p:cond evt="onClick" delay="0">
                    <p:tgtEl>
                      <p:spTgt spid="14"/>
                    </p:tgtEl>
                  </p:cond>
                </p:stCondLst>
                <p:endSync evt="end" delay="0">
                  <p:rtn val="all"/>
                </p:endSync>
                <p:childTnLst>
                  <p:par>
                    <p:cTn id="57" fill="hold">
                      <p:stCondLst>
                        <p:cond delay="0"/>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fade">
                                      <p:cBhvr>
                                        <p:cTn id="61" dur="500"/>
                                        <p:tgtEl>
                                          <p:spTgt spid="56"/>
                                        </p:tgtEl>
                                      </p:cBhvr>
                                    </p:animEffect>
                                  </p:childTnLst>
                                </p:cTn>
                              </p:par>
                            </p:childTnLst>
                          </p:cTn>
                        </p:par>
                      </p:childTnLst>
                    </p:cTn>
                  </p:par>
                </p:childTnLst>
              </p:cTn>
              <p:nextCondLst>
                <p:cond evt="onClick" delay="0">
                  <p:tgtEl>
                    <p:spTgt spid="14"/>
                  </p:tgtEl>
                </p:cond>
              </p:nextCondLst>
            </p:seq>
            <p:seq concurrent="1" nextAc="seek">
              <p:cTn id="62" restart="whenNotActive" fill="hold" evtFilter="cancelBubble" nodeType="interactiveSeq">
                <p:stCondLst>
                  <p:cond evt="onClick" delay="0">
                    <p:tgtEl>
                      <p:spTgt spid="65"/>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nodeType="clickEffect">
                                  <p:stCondLst>
                                    <p:cond delay="0"/>
                                  </p:stCondLst>
                                  <p:childTnLst>
                                    <p:animEffect transition="out" filter="fade">
                                      <p:cBhvr>
                                        <p:cTn id="66" dur="500"/>
                                        <p:tgtEl>
                                          <p:spTgt spid="65"/>
                                        </p:tgtEl>
                                      </p:cBhvr>
                                    </p:animEffect>
                                    <p:set>
                                      <p:cBhvr>
                                        <p:cTn id="67" dur="1" fill="hold">
                                          <p:stCondLst>
                                            <p:cond delay="499"/>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68" restart="whenNotActive" fill="hold" evtFilter="cancelBubble" nodeType="interactiveSeq">
                <p:stCondLst>
                  <p:cond evt="onClick" delay="0">
                    <p:tgtEl>
                      <p:spTgt spid="8"/>
                    </p:tgtEl>
                  </p:cond>
                </p:stCondLst>
                <p:endSync evt="end" delay="0">
                  <p:rtn val="all"/>
                </p:endSync>
                <p:childTnLst>
                  <p:par>
                    <p:cTn id="69" fill="hold">
                      <p:stCondLst>
                        <p:cond delay="0"/>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fade">
                                      <p:cBhvr>
                                        <p:cTn id="73" dur="500"/>
                                        <p:tgtEl>
                                          <p:spTgt spid="65"/>
                                        </p:tgtEl>
                                      </p:cBhvr>
                                    </p:animEffect>
                                  </p:childTnLst>
                                </p:cTn>
                              </p:par>
                            </p:childTnLst>
                          </p:cTn>
                        </p:par>
                      </p:childTnLst>
                    </p:cTn>
                  </p:par>
                </p:childTnLst>
              </p:cTn>
              <p:nextCondLst>
                <p:cond evt="onClick" delay="0">
                  <p:tgtEl>
                    <p:spTgt spid="8"/>
                  </p:tgtEl>
                </p:cond>
              </p:nextCondLst>
            </p:seq>
            <p:audio>
              <p:cMediaNode vol="80000">
                <p:cTn id="74" fill="hold" display="0">
                  <p:stCondLst>
                    <p:cond delay="indefinite"/>
                  </p:stCondLst>
                  <p:endCondLst>
                    <p:cond evt="onStopAudio" delay="0">
                      <p:tgtEl>
                        <p:sldTgt/>
                      </p:tgtEl>
                    </p:cond>
                  </p:endCondLst>
                </p:cTn>
                <p:tgtEl>
                  <p:spTgt spid="79"/>
                </p:tgtEl>
              </p:cMediaNode>
            </p:audio>
            <p:audio>
              <p:cMediaNode vol="80000">
                <p:cTn id="75" fill="hold" display="0">
                  <p:stCondLst>
                    <p:cond delay="indefinite"/>
                  </p:stCondLst>
                  <p:endCondLst>
                    <p:cond evt="onStopAudio" delay="0">
                      <p:tgtEl>
                        <p:sldTgt/>
                      </p:tgtEl>
                    </p:cond>
                  </p:endCondLst>
                </p:cTn>
                <p:tgtEl>
                  <p:spTgt spid="81"/>
                </p:tgtEl>
              </p:cMediaNode>
            </p:audio>
            <p:audio>
              <p:cMediaNode vol="80000">
                <p:cTn id="76" fill="hold" display="0">
                  <p:stCondLst>
                    <p:cond delay="indefinite"/>
                  </p:stCondLst>
                  <p:endCondLst>
                    <p:cond evt="onStopAudio" delay="0">
                      <p:tgtEl>
                        <p:sldTgt/>
                      </p:tgtEl>
                    </p:cond>
                  </p:endCondLst>
                </p:cTn>
                <p:tgtEl>
                  <p:spTgt spid="83"/>
                </p:tgtEl>
              </p:cMediaNode>
            </p:audio>
            <p:audio>
              <p:cMediaNode vol="80000">
                <p:cTn id="77" fill="hold" display="0">
                  <p:stCondLst>
                    <p:cond delay="indefinite"/>
                  </p:stCondLst>
                  <p:endCondLst>
                    <p:cond evt="onStopAudio" delay="0">
                      <p:tgtEl>
                        <p:sldTgt/>
                      </p:tgtEl>
                    </p:cond>
                  </p:endCondLst>
                </p:cTn>
                <p:tgtEl>
                  <p:spTgt spid="85"/>
                </p:tgtEl>
              </p:cMediaNode>
            </p:audio>
            <p:audio>
              <p:cMediaNode vol="80000">
                <p:cTn id="78" fill="hold" display="0">
                  <p:stCondLst>
                    <p:cond delay="indefinite"/>
                  </p:stCondLst>
                  <p:endCondLst>
                    <p:cond evt="onStopAudio" delay="0">
                      <p:tgtEl>
                        <p:sldTgt/>
                      </p:tgtEl>
                    </p:cond>
                  </p:endCondLst>
                </p:cTn>
                <p:tgtEl>
                  <p:spTgt spid="87"/>
                </p:tgtEl>
              </p:cMediaNode>
            </p:audio>
            <p:audio>
              <p:cMediaNode vol="80000">
                <p:cTn id="79" fill="hold" display="0">
                  <p:stCondLst>
                    <p:cond delay="indefinite"/>
                  </p:stCondLst>
                  <p:endCondLst>
                    <p:cond evt="onStopAudio" delay="0">
                      <p:tgtEl>
                        <p:sldTgt/>
                      </p:tgtEl>
                    </p:cond>
                  </p:endCondLst>
                </p:cTn>
                <p:tgtEl>
                  <p:spTgt spid="89"/>
                </p:tgtEl>
              </p:cMediaNode>
            </p:audio>
            <p:seq concurrent="1" nextAc="seek">
              <p:cTn id="80" restart="whenNotActive" fill="hold" evtFilter="cancelBubble" nodeType="interactiveSeq">
                <p:stCondLst>
                  <p:cond evt="onClick" delay="0">
                    <p:tgtEl>
                      <p:spTgt spid="44"/>
                    </p:tgtEl>
                  </p:cond>
                </p:stCondLst>
                <p:endSync evt="end" delay="0">
                  <p:rtn val="all"/>
                </p:endSync>
                <p:childTnLst>
                  <p:par>
                    <p:cTn id="81" fill="hold">
                      <p:stCondLst>
                        <p:cond delay="0"/>
                      </p:stCondLst>
                      <p:childTnLst>
                        <p:par>
                          <p:cTn id="82" fill="hold">
                            <p:stCondLst>
                              <p:cond delay="0"/>
                            </p:stCondLst>
                            <p:childTnLst>
                              <p:par>
                                <p:cTn id="83" presetID="10" presetClass="exit" presetSubtype="0" fill="hold" nodeType="clickEffect">
                                  <p:stCondLst>
                                    <p:cond delay="0"/>
                                  </p:stCondLst>
                                  <p:childTnLst>
                                    <p:animEffect transition="out" filter="fade">
                                      <p:cBhvr>
                                        <p:cTn id="84" dur="500"/>
                                        <p:tgtEl>
                                          <p:spTgt spid="44"/>
                                        </p:tgtEl>
                                      </p:cBhvr>
                                    </p:animEffect>
                                    <p:set>
                                      <p:cBhvr>
                                        <p:cTn id="85"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86" restart="whenNotActive" fill="hold" evtFilter="cancelBubble" nodeType="interactiveSeq">
                <p:stCondLst>
                  <p:cond evt="onClick" delay="0">
                    <p:tgtEl>
                      <p:spTgt spid="80"/>
                    </p:tgtEl>
                  </p:cond>
                </p:stCondLst>
                <p:endSync evt="end" delay="0">
                  <p:rtn val="all"/>
                </p:endSync>
                <p:childTnLst>
                  <p:par>
                    <p:cTn id="87" fill="hold">
                      <p:stCondLst>
                        <p:cond delay="0"/>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44"/>
                                        </p:tgtEl>
                                        <p:attrNameLst>
                                          <p:attrName>style.visibility</p:attrName>
                                        </p:attrNameLst>
                                      </p:cBhvr>
                                      <p:to>
                                        <p:strVal val="visible"/>
                                      </p:to>
                                    </p:set>
                                    <p:animEffect transition="in" filter="fade">
                                      <p:cBhvr>
                                        <p:cTn id="91" dur="500"/>
                                        <p:tgtEl>
                                          <p:spTgt spid="44"/>
                                        </p:tgtEl>
                                      </p:cBhvr>
                                    </p:animEffect>
                                  </p:childTnLst>
                                </p:cTn>
                              </p:par>
                            </p:childTnLst>
                          </p:cTn>
                        </p:par>
                      </p:childTnLst>
                    </p:cTn>
                  </p:par>
                </p:childTnLst>
              </p:cTn>
              <p:nextCondLst>
                <p:cond evt="onClick" delay="0">
                  <p:tgtEl>
                    <p:spTgt spid="80"/>
                  </p:tgtEl>
                </p:cond>
              </p:nextCondLst>
            </p:seq>
            <p:seq concurrent="1" nextAc="seek">
              <p:cTn id="92" restart="whenNotActive" fill="hold" evtFilter="cancelBubble" nodeType="interactiveSeq">
                <p:stCondLst>
                  <p:cond evt="onClick" delay="0">
                    <p:tgtEl>
                      <p:spTgt spid="53"/>
                    </p:tgtEl>
                  </p:cond>
                </p:stCondLst>
                <p:endSync evt="end" delay="0">
                  <p:rtn val="all"/>
                </p:endSync>
                <p:childTnLst>
                  <p:par>
                    <p:cTn id="93" fill="hold">
                      <p:stCondLst>
                        <p:cond delay="0"/>
                      </p:stCondLst>
                      <p:childTnLst>
                        <p:par>
                          <p:cTn id="94" fill="hold">
                            <p:stCondLst>
                              <p:cond delay="0"/>
                            </p:stCondLst>
                            <p:childTnLst>
                              <p:par>
                                <p:cTn id="95" presetID="10" presetClass="exit" presetSubtype="0" fill="hold" nodeType="clickEffect">
                                  <p:stCondLst>
                                    <p:cond delay="0"/>
                                  </p:stCondLst>
                                  <p:childTnLst>
                                    <p:animEffect transition="out" filter="fade">
                                      <p:cBhvr>
                                        <p:cTn id="96" dur="500"/>
                                        <p:tgtEl>
                                          <p:spTgt spid="53"/>
                                        </p:tgtEl>
                                      </p:cBhvr>
                                    </p:animEffect>
                                    <p:set>
                                      <p:cBhvr>
                                        <p:cTn id="97" dur="1" fill="hold">
                                          <p:stCondLst>
                                            <p:cond delay="4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98" restart="whenNotActive" fill="hold" evtFilter="cancelBubble" nodeType="interactiveSeq">
                <p:stCondLst>
                  <p:cond evt="onClick" delay="0">
                    <p:tgtEl>
                      <p:spTgt spid="82"/>
                    </p:tgtEl>
                  </p:cond>
                </p:stCondLst>
                <p:endSync evt="end" delay="0">
                  <p:rtn val="all"/>
                </p:endSync>
                <p:childTnLst>
                  <p:par>
                    <p:cTn id="99" fill="hold">
                      <p:stCondLst>
                        <p:cond delay="0"/>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53"/>
                                        </p:tgtEl>
                                        <p:attrNameLst>
                                          <p:attrName>style.visibility</p:attrName>
                                        </p:attrNameLst>
                                      </p:cBhvr>
                                      <p:to>
                                        <p:strVal val="visible"/>
                                      </p:to>
                                    </p:set>
                                    <p:animEffect transition="in" filter="fade">
                                      <p:cBhvr>
                                        <p:cTn id="103" dur="500"/>
                                        <p:tgtEl>
                                          <p:spTgt spid="53"/>
                                        </p:tgtEl>
                                      </p:cBhvr>
                                    </p:animEffect>
                                  </p:childTnLst>
                                </p:cTn>
                              </p:par>
                            </p:childTnLst>
                          </p:cTn>
                        </p:par>
                      </p:childTnLst>
                    </p:cTn>
                  </p:par>
                </p:childTnLst>
              </p:cTn>
              <p:nextCondLst>
                <p:cond evt="onClick" delay="0">
                  <p:tgtEl>
                    <p:spTgt spid="82"/>
                  </p:tgtEl>
                </p:cond>
              </p:nextCondLst>
            </p:seq>
            <p:seq concurrent="1" nextAc="seek">
              <p:cTn id="104" restart="whenNotActive" fill="hold" evtFilter="cancelBubble" nodeType="interactiveSeq">
                <p:stCondLst>
                  <p:cond evt="onClick" delay="0">
                    <p:tgtEl>
                      <p:spTgt spid="59"/>
                    </p:tgtEl>
                  </p:cond>
                </p:stCondLst>
                <p:endSync evt="end" delay="0">
                  <p:rtn val="all"/>
                </p:endSync>
                <p:childTnLst>
                  <p:par>
                    <p:cTn id="105" fill="hold">
                      <p:stCondLst>
                        <p:cond delay="0"/>
                      </p:stCondLst>
                      <p:childTnLst>
                        <p:par>
                          <p:cTn id="106" fill="hold">
                            <p:stCondLst>
                              <p:cond delay="0"/>
                            </p:stCondLst>
                            <p:childTnLst>
                              <p:par>
                                <p:cTn id="107" presetID="10" presetClass="exit" presetSubtype="0" fill="hold" nodeType="clickEffect">
                                  <p:stCondLst>
                                    <p:cond delay="0"/>
                                  </p:stCondLst>
                                  <p:childTnLst>
                                    <p:animEffect transition="out" filter="fade">
                                      <p:cBhvr>
                                        <p:cTn id="108" dur="500"/>
                                        <p:tgtEl>
                                          <p:spTgt spid="59"/>
                                        </p:tgtEl>
                                      </p:cBhvr>
                                    </p:animEffect>
                                    <p:set>
                                      <p:cBhvr>
                                        <p:cTn id="109" dur="1" fill="hold">
                                          <p:stCondLst>
                                            <p:cond delay="499"/>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9"/>
                  </p:tgtEl>
                </p:cond>
              </p:nextCondLst>
            </p:seq>
            <p:seq concurrent="1" nextAc="seek">
              <p:cTn id="110" restart="whenNotActive" fill="hold" evtFilter="cancelBubble" nodeType="interactiveSeq">
                <p:stCondLst>
                  <p:cond evt="onClick" delay="0">
                    <p:tgtEl>
                      <p:spTgt spid="84"/>
                    </p:tgtEl>
                  </p:cond>
                </p:stCondLst>
                <p:endSync evt="end" delay="0">
                  <p:rtn val="all"/>
                </p:endSync>
                <p:childTnLst>
                  <p:par>
                    <p:cTn id="111" fill="hold">
                      <p:stCondLst>
                        <p:cond delay="0"/>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59"/>
                                        </p:tgtEl>
                                        <p:attrNameLst>
                                          <p:attrName>style.visibility</p:attrName>
                                        </p:attrNameLst>
                                      </p:cBhvr>
                                      <p:to>
                                        <p:strVal val="visible"/>
                                      </p:to>
                                    </p:set>
                                    <p:animEffect transition="in" filter="fade">
                                      <p:cBhvr>
                                        <p:cTn id="115" dur="500"/>
                                        <p:tgtEl>
                                          <p:spTgt spid="59"/>
                                        </p:tgtEl>
                                      </p:cBhvr>
                                    </p:animEffect>
                                  </p:childTnLst>
                                </p:cTn>
                              </p:par>
                            </p:childTnLst>
                          </p:cTn>
                        </p:par>
                      </p:childTnLst>
                    </p:cTn>
                  </p:par>
                </p:childTnLst>
              </p:cTn>
              <p:nextCondLst>
                <p:cond evt="onClick" delay="0">
                  <p:tgtEl>
                    <p:spTgt spid="84"/>
                  </p:tgtEl>
                </p:cond>
              </p:nextCondLst>
            </p:seq>
            <p:seq concurrent="1" nextAc="seek">
              <p:cTn id="116" restart="whenNotActive" fill="hold" evtFilter="cancelBubble" nodeType="interactiveSeq">
                <p:stCondLst>
                  <p:cond evt="onClick" delay="0">
                    <p:tgtEl>
                      <p:spTgt spid="62"/>
                    </p:tgtEl>
                  </p:cond>
                </p:stCondLst>
                <p:endSync evt="end" delay="0">
                  <p:rtn val="all"/>
                </p:endSync>
                <p:childTnLst>
                  <p:par>
                    <p:cTn id="117" fill="hold">
                      <p:stCondLst>
                        <p:cond delay="0"/>
                      </p:stCondLst>
                      <p:childTnLst>
                        <p:par>
                          <p:cTn id="118" fill="hold">
                            <p:stCondLst>
                              <p:cond delay="0"/>
                            </p:stCondLst>
                            <p:childTnLst>
                              <p:par>
                                <p:cTn id="119" presetID="10" presetClass="exit" presetSubtype="0" fill="hold" nodeType="clickEffect">
                                  <p:stCondLst>
                                    <p:cond delay="0"/>
                                  </p:stCondLst>
                                  <p:childTnLst>
                                    <p:animEffect transition="out" filter="fade">
                                      <p:cBhvr>
                                        <p:cTn id="120" dur="500"/>
                                        <p:tgtEl>
                                          <p:spTgt spid="62"/>
                                        </p:tgtEl>
                                      </p:cBhvr>
                                    </p:animEffect>
                                    <p:set>
                                      <p:cBhvr>
                                        <p:cTn id="121" dur="1" fill="hold">
                                          <p:stCondLst>
                                            <p:cond delay="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122" restart="whenNotActive" fill="hold" evtFilter="cancelBubble" nodeType="interactiveSeq">
                <p:stCondLst>
                  <p:cond evt="onClick" delay="0">
                    <p:tgtEl>
                      <p:spTgt spid="86"/>
                    </p:tgtEl>
                  </p:cond>
                </p:stCondLst>
                <p:endSync evt="end" delay="0">
                  <p:rtn val="all"/>
                </p:endSync>
                <p:childTnLst>
                  <p:par>
                    <p:cTn id="123" fill="hold">
                      <p:stCondLst>
                        <p:cond delay="0"/>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62"/>
                                        </p:tgtEl>
                                        <p:attrNameLst>
                                          <p:attrName>style.visibility</p:attrName>
                                        </p:attrNameLst>
                                      </p:cBhvr>
                                      <p:to>
                                        <p:strVal val="visible"/>
                                      </p:to>
                                    </p:set>
                                    <p:animEffect transition="in" filter="fade">
                                      <p:cBhvr>
                                        <p:cTn id="127" dur="500"/>
                                        <p:tgtEl>
                                          <p:spTgt spid="62"/>
                                        </p:tgtEl>
                                      </p:cBhvr>
                                    </p:animEffect>
                                  </p:childTnLst>
                                </p:cTn>
                              </p:par>
                            </p:childTnLst>
                          </p:cTn>
                        </p:par>
                      </p:childTnLst>
                    </p:cTn>
                  </p:par>
                </p:childTnLst>
              </p:cTn>
              <p:nextCondLst>
                <p:cond evt="onClick" delay="0">
                  <p:tgtEl>
                    <p:spTgt spid="86"/>
                  </p:tgtEl>
                </p:cond>
              </p:nextCondLst>
            </p:seq>
            <p:seq concurrent="1" nextAc="seek">
              <p:cTn id="128" restart="whenNotActive" fill="hold" evtFilter="cancelBubble" nodeType="interactiveSeq">
                <p:stCondLst>
                  <p:cond evt="onClick" delay="0">
                    <p:tgtEl>
                      <p:spTgt spid="68"/>
                    </p:tgtEl>
                  </p:cond>
                </p:stCondLst>
                <p:endSync evt="end" delay="0">
                  <p:rtn val="all"/>
                </p:endSync>
                <p:childTnLst>
                  <p:par>
                    <p:cTn id="129" fill="hold">
                      <p:stCondLst>
                        <p:cond delay="0"/>
                      </p:stCondLst>
                      <p:childTnLst>
                        <p:par>
                          <p:cTn id="130" fill="hold">
                            <p:stCondLst>
                              <p:cond delay="0"/>
                            </p:stCondLst>
                            <p:childTnLst>
                              <p:par>
                                <p:cTn id="131" presetID="10" presetClass="exit" presetSubtype="0" fill="hold" nodeType="clickEffect">
                                  <p:stCondLst>
                                    <p:cond delay="0"/>
                                  </p:stCondLst>
                                  <p:childTnLst>
                                    <p:animEffect transition="out" filter="fade">
                                      <p:cBhvr>
                                        <p:cTn id="132" dur="500"/>
                                        <p:tgtEl>
                                          <p:spTgt spid="68"/>
                                        </p:tgtEl>
                                      </p:cBhvr>
                                    </p:animEffect>
                                    <p:set>
                                      <p:cBhvr>
                                        <p:cTn id="133" dur="1" fill="hold">
                                          <p:stCondLst>
                                            <p:cond delay="4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134" restart="whenNotActive" fill="hold" evtFilter="cancelBubble" nodeType="interactiveSeq">
                <p:stCondLst>
                  <p:cond evt="onClick" delay="0">
                    <p:tgtEl>
                      <p:spTgt spid="88"/>
                    </p:tgtEl>
                  </p:cond>
                </p:stCondLst>
                <p:endSync evt="end" delay="0">
                  <p:rtn val="all"/>
                </p:endSync>
                <p:childTnLst>
                  <p:par>
                    <p:cTn id="135" fill="hold">
                      <p:stCondLst>
                        <p:cond delay="0"/>
                      </p:stCondLst>
                      <p:childTnLst>
                        <p:par>
                          <p:cTn id="136" fill="hold">
                            <p:stCondLst>
                              <p:cond delay="0"/>
                            </p:stCondLst>
                            <p:childTnLst>
                              <p:par>
                                <p:cTn id="137" presetID="10" presetClass="entr" presetSubtype="0" fill="hold" nodeType="clickEffect">
                                  <p:stCondLst>
                                    <p:cond delay="0"/>
                                  </p:stCondLst>
                                  <p:childTnLst>
                                    <p:set>
                                      <p:cBhvr>
                                        <p:cTn id="138" dur="1" fill="hold">
                                          <p:stCondLst>
                                            <p:cond delay="0"/>
                                          </p:stCondLst>
                                        </p:cTn>
                                        <p:tgtEl>
                                          <p:spTgt spid="68"/>
                                        </p:tgtEl>
                                        <p:attrNameLst>
                                          <p:attrName>style.visibility</p:attrName>
                                        </p:attrNameLst>
                                      </p:cBhvr>
                                      <p:to>
                                        <p:strVal val="visible"/>
                                      </p:to>
                                    </p:set>
                                    <p:animEffect transition="in" filter="fade">
                                      <p:cBhvr>
                                        <p:cTn id="139" dur="500"/>
                                        <p:tgtEl>
                                          <p:spTgt spid="68"/>
                                        </p:tgtEl>
                                      </p:cBhvr>
                                    </p:animEffect>
                                  </p:childTnLst>
                                </p:cTn>
                              </p:par>
                            </p:childTnLst>
                          </p:cTn>
                        </p:par>
                      </p:childTnLst>
                    </p:cTn>
                  </p:par>
                </p:childTnLst>
              </p:cTn>
              <p:nextCondLst>
                <p:cond evt="onClick" delay="0">
                  <p:tgtEl>
                    <p:spTgt spid="88"/>
                  </p:tgtEl>
                </p:cond>
              </p:nextCondLst>
            </p:seq>
            <p:seq concurrent="1" nextAc="seek">
              <p:cTn id="140" restart="whenNotActive" fill="hold" evtFilter="cancelBubble" nodeType="interactiveSeq">
                <p:stCondLst>
                  <p:cond evt="onClick" delay="0">
                    <p:tgtEl>
                      <p:spTgt spid="71"/>
                    </p:tgtEl>
                  </p:cond>
                </p:stCondLst>
                <p:endSync evt="end" delay="0">
                  <p:rtn val="all"/>
                </p:endSync>
                <p:childTnLst>
                  <p:par>
                    <p:cTn id="141" fill="hold">
                      <p:stCondLst>
                        <p:cond delay="0"/>
                      </p:stCondLst>
                      <p:childTnLst>
                        <p:par>
                          <p:cTn id="142" fill="hold">
                            <p:stCondLst>
                              <p:cond delay="0"/>
                            </p:stCondLst>
                            <p:childTnLst>
                              <p:par>
                                <p:cTn id="143" presetID="10" presetClass="exit" presetSubtype="0" fill="hold" nodeType="clickEffect">
                                  <p:stCondLst>
                                    <p:cond delay="0"/>
                                  </p:stCondLst>
                                  <p:childTnLst>
                                    <p:animEffect transition="out" filter="fade">
                                      <p:cBhvr>
                                        <p:cTn id="144" dur="500"/>
                                        <p:tgtEl>
                                          <p:spTgt spid="71"/>
                                        </p:tgtEl>
                                      </p:cBhvr>
                                    </p:animEffect>
                                    <p:set>
                                      <p:cBhvr>
                                        <p:cTn id="145"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146" restart="whenNotActive" fill="hold" evtFilter="cancelBubble" nodeType="interactiveSeq">
                <p:stCondLst>
                  <p:cond evt="onClick" delay="0">
                    <p:tgtEl>
                      <p:spTgt spid="90"/>
                    </p:tgtEl>
                  </p:cond>
                </p:stCondLst>
                <p:endSync evt="end" delay="0">
                  <p:rtn val="all"/>
                </p:endSync>
                <p:childTnLst>
                  <p:par>
                    <p:cTn id="147" fill="hold">
                      <p:stCondLst>
                        <p:cond delay="0"/>
                      </p:stCondLst>
                      <p:childTnLst>
                        <p:par>
                          <p:cTn id="148" fill="hold">
                            <p:stCondLst>
                              <p:cond delay="0"/>
                            </p:stCondLst>
                            <p:childTnLst>
                              <p:par>
                                <p:cTn id="149" presetID="10" presetClass="entr" presetSubtype="0" fill="hold" nodeType="clickEffect">
                                  <p:stCondLst>
                                    <p:cond delay="0"/>
                                  </p:stCondLst>
                                  <p:childTnLst>
                                    <p:set>
                                      <p:cBhvr>
                                        <p:cTn id="150" dur="1" fill="hold">
                                          <p:stCondLst>
                                            <p:cond delay="0"/>
                                          </p:stCondLst>
                                        </p:cTn>
                                        <p:tgtEl>
                                          <p:spTgt spid="71"/>
                                        </p:tgtEl>
                                        <p:attrNameLst>
                                          <p:attrName>style.visibility</p:attrName>
                                        </p:attrNameLst>
                                      </p:cBhvr>
                                      <p:to>
                                        <p:strVal val="visible"/>
                                      </p:to>
                                    </p:set>
                                    <p:animEffect transition="in" filter="fade">
                                      <p:cBhvr>
                                        <p:cTn id="151" dur="500"/>
                                        <p:tgtEl>
                                          <p:spTgt spid="71"/>
                                        </p:tgtEl>
                                      </p:cBhvr>
                                    </p:animEffect>
                                  </p:childTnLst>
                                </p:cTn>
                              </p:par>
                            </p:childTnLst>
                          </p:cTn>
                        </p:par>
                      </p:childTnLst>
                    </p:cTn>
                  </p:par>
                </p:childTnLst>
              </p:cTn>
              <p:nextCondLst>
                <p:cond evt="onClick" delay="0">
                  <p:tgtEl>
                    <p:spTgt spid="90"/>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A14A1318-0F81-4C5C-A105-ECDD6AE580EA}"/>
              </a:ext>
            </a:extLst>
          </p:cNvPr>
          <p:cNvSpPr>
            <a:spLocks noGrp="1"/>
          </p:cNvSpPr>
          <p:nvPr>
            <p:ph type="sldNum" sz="quarter" idx="12"/>
          </p:nvPr>
        </p:nvSpPr>
        <p:spPr/>
        <p:txBody>
          <a:bodyPr/>
          <a:lstStyle/>
          <a:p>
            <a:fld id="{8F3BA7D1-7327-491F-8C8A-9863CB2A21ED}" type="slidenum">
              <a:rPr lang="es-CL" smtClean="0"/>
              <a:t>4</a:t>
            </a:fld>
            <a:endParaRPr lang="es-CL"/>
          </a:p>
        </p:txBody>
      </p:sp>
    </p:spTree>
    <p:extLst>
      <p:ext uri="{BB962C8B-B14F-4D97-AF65-F5344CB8AC3E}">
        <p14:creationId xmlns:p14="http://schemas.microsoft.com/office/powerpoint/2010/main" val="3557332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7CB0EDA-CA80-45C7-A2C9-2821AE20BBC3}"/>
              </a:ext>
            </a:extLst>
          </p:cNvPr>
          <p:cNvSpPr txBox="1"/>
          <p:nvPr/>
        </p:nvSpPr>
        <p:spPr>
          <a:xfrm>
            <a:off x="1235903" y="1504696"/>
            <a:ext cx="9720191" cy="3650060"/>
          </a:xfrm>
          <a:prstGeom prst="rect">
            <a:avLst/>
          </a:prstGeom>
          <a:noFill/>
        </p:spPr>
        <p:txBody>
          <a:bodyPr wrap="square" lIns="48600" tIns="24300" rIns="48600" bIns="24300" rtlCol="0" anchor="t">
            <a:spAutoFit/>
          </a:bodyPr>
          <a:lstStyle/>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Hello teachers</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To help you prepare activities for distance teaching, we have created different templates to create material, contextualized games for practicing content of our curriculum and spreadsheets for data management.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These resources are part of an online teacher resource pack for you.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You are more than welcome to use and customize them as you need. </a:t>
            </a: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You can download this template and more resources from the website www.oportunidadenlinea.cl</a:t>
            </a:r>
          </a:p>
          <a:p>
            <a:pPr marL="0" marR="0" lvl="0" indent="0" algn="ctr" defTabSz="350992"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ctr" defTabSz="350992"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See you soon.</a:t>
            </a:r>
          </a:p>
        </p:txBody>
      </p:sp>
      <p:pic>
        <p:nvPicPr>
          <p:cNvPr id="11" name="Imagen 10" descr="Imagen que contiene texto, señal&#10;&#10;Descripción generada automáticamente">
            <a:extLst>
              <a:ext uri="{FF2B5EF4-FFF2-40B4-BE49-F238E27FC236}">
                <a16:creationId xmlns:a16="http://schemas.microsoft.com/office/drawing/2014/main" id="{08DEE74E-1ED6-4E31-ADA9-04027F5315F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467294" y="5154756"/>
            <a:ext cx="1257407" cy="1466975"/>
          </a:xfrm>
          <a:prstGeom prst="rect">
            <a:avLst/>
          </a:prstGeom>
        </p:spPr>
      </p:pic>
    </p:spTree>
    <p:extLst>
      <p:ext uri="{BB962C8B-B14F-4D97-AF65-F5344CB8AC3E}">
        <p14:creationId xmlns:p14="http://schemas.microsoft.com/office/powerpoint/2010/main" val="163878907"/>
      </p:ext>
    </p:extLst>
  </p:cSld>
  <p:clrMapOvr>
    <a:masterClrMapping/>
  </p:clrMapOvr>
</p:sld>
</file>

<file path=ppt/theme/theme1.xml><?xml version="1.0" encoding="utf-8"?>
<a:theme xmlns:a="http://schemas.openxmlformats.org/drawingml/2006/main" name="2_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Tema de Office">
  <a:themeElements>
    <a:clrScheme name="Colores OFE + Otros">
      <a:dk1>
        <a:srgbClr val="FC4C02"/>
      </a:dk1>
      <a:lt1>
        <a:srgbClr val="FFFFFF"/>
      </a:lt1>
      <a:dk2>
        <a:srgbClr val="44546A"/>
      </a:dk2>
      <a:lt2>
        <a:srgbClr val="E7E6E6"/>
      </a:lt2>
      <a:accent1>
        <a:srgbClr val="FC4C02"/>
      </a:accent1>
      <a:accent2>
        <a:srgbClr val="003DA5"/>
      </a:accent2>
      <a:accent3>
        <a:srgbClr val="5B9BD5"/>
      </a:accent3>
      <a:accent4>
        <a:srgbClr val="FFC000"/>
      </a:accent4>
      <a:accent5>
        <a:srgbClr val="70AD47"/>
      </a:accent5>
      <a:accent6>
        <a:srgbClr val="954F72"/>
      </a:accent6>
      <a:hlink>
        <a:srgbClr val="003DA5"/>
      </a:hlink>
      <a:folHlink>
        <a:srgbClr val="5B9BD5"/>
      </a:folHlink>
    </a:clrScheme>
    <a:fontScheme name="Open Sans OFE">
      <a:majorFont>
        <a:latin typeface="Open Sans Extrabold"/>
        <a:ea typeface=""/>
        <a:cs typeface=""/>
      </a:majorFont>
      <a:minorFont>
        <a:latin typeface="Open Sans Light"/>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2642</TotalTime>
  <Words>251</Words>
  <Application>Microsoft Office PowerPoint</Application>
  <PresentationFormat>Panorámica</PresentationFormat>
  <Paragraphs>36</Paragraphs>
  <Slides>5</Slides>
  <Notes>0</Notes>
  <HiddenSlides>0</HiddenSlides>
  <MMClips>6</MMClips>
  <ScaleCrop>false</ScaleCrop>
  <HeadingPairs>
    <vt:vector size="6" baseType="variant">
      <vt:variant>
        <vt:lpstr>Fuentes usadas</vt:lpstr>
      </vt:variant>
      <vt:variant>
        <vt:i4>7</vt:i4>
      </vt:variant>
      <vt:variant>
        <vt:lpstr>Tema</vt:lpstr>
      </vt:variant>
      <vt:variant>
        <vt:i4>5</vt:i4>
      </vt:variant>
      <vt:variant>
        <vt:lpstr>Títulos de diapositiva</vt:lpstr>
      </vt:variant>
      <vt:variant>
        <vt:i4>5</vt:i4>
      </vt:variant>
    </vt:vector>
  </HeadingPairs>
  <TitlesOfParts>
    <vt:vector size="17" baseType="lpstr">
      <vt:lpstr>Open Sans ExtraBold</vt:lpstr>
      <vt:lpstr>Calibri</vt:lpstr>
      <vt:lpstr>Open Sans Light</vt:lpstr>
      <vt:lpstr>Calibri Light</vt:lpstr>
      <vt:lpstr>Arial</vt:lpstr>
      <vt:lpstr>Open Sans</vt:lpstr>
      <vt:lpstr>Quicksand</vt:lpstr>
      <vt:lpstr>2_Tema de Office</vt:lpstr>
      <vt:lpstr>Tema de Office</vt:lpstr>
      <vt:lpstr>1_Tema de Office</vt:lpstr>
      <vt:lpstr>3_Tema de Office</vt:lpstr>
      <vt:lpstr>4_Tema de Office</vt:lpstr>
      <vt:lpstr>Presentación de PowerPoint</vt:lpstr>
      <vt:lpstr>Do you like memory games   </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derrazuriz2018 derrazuriz2018</dc:creator>
  <cp:lastModifiedBy>Karla Raipán</cp:lastModifiedBy>
  <cp:revision>174</cp:revision>
  <dcterms:created xsi:type="dcterms:W3CDTF">2019-02-07T18:47:38Z</dcterms:created>
  <dcterms:modified xsi:type="dcterms:W3CDTF">2020-09-24T14:04:48Z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