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02" r:id="rId1"/>
    <p:sldMasterId id="2147483672" r:id="rId2"/>
    <p:sldMasterId id="2147483690" r:id="rId3"/>
    <p:sldMasterId id="2147483707" r:id="rId4"/>
  </p:sldMasterIdLst>
  <p:notesMasterIdLst>
    <p:notesMasterId r:id="rId11"/>
  </p:notesMasterIdLst>
  <p:sldIdLst>
    <p:sldId id="260" r:id="rId5"/>
    <p:sldId id="257" r:id="rId6"/>
    <p:sldId id="280" r:id="rId7"/>
    <p:sldId id="279" r:id="rId8"/>
    <p:sldId id="271" r:id="rId9"/>
    <p:sldId id="319" r:id="rId10"/>
  </p:sldIdLst>
  <p:sldSz cx="12192000" cy="6858000"/>
  <p:notesSz cx="6858000" cy="9144000"/>
  <p:embeddedFontLst>
    <p:embeddedFont>
      <p:font typeface="Calibri" panose="020F0502020204030204" pitchFamily="34" charset="0"/>
      <p:regular r:id="rId12"/>
      <p:bold r:id="rId13"/>
      <p:italic r:id="rId14"/>
      <p:boldItalic r:id="rId15"/>
    </p:embeddedFont>
    <p:embeddedFont>
      <p:font typeface="Open Sans Light" panose="020B0604020202020204" charset="0"/>
      <p:regular r:id="rId16"/>
      <p:bold r:id="rId17"/>
      <p:italic r:id="rId18"/>
      <p:boldItalic r:id="rId19"/>
    </p:embeddedFont>
    <p:embeddedFont>
      <p:font typeface="Calibri Light" panose="020F0302020204030204" pitchFamily="34" charset="0"/>
      <p:regular r:id="rId20"/>
      <p:italic r:id="rId21"/>
    </p:embeddedFont>
    <p:embeddedFont>
      <p:font typeface="Open Sans ExtraBold" panose="020B0604020202020204" charset="0"/>
      <p:bold r:id="rId22"/>
      <p:boldItalic r:id="rId23"/>
    </p:embeddedFont>
    <p:embeddedFont>
      <p:font typeface="Open Sans" panose="020B0604020202020204" charset="0"/>
      <p:regular r:id="rId24"/>
      <p:bold r:id="rId25"/>
      <p:italic r:id="rId26"/>
      <p:boldItalic r:id="rId2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guide id="3" orient="horz" pos="13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E080B8-A2E6-DDF9-3F38-C9E91E2837F8}" v="27" dt="2020-09-24T13:06:47.066"/>
    <p1510:client id="{D2914895-AC28-41C6-8BA4-9F9770E31C81}" v="1" dt="2020-09-23T21:41:12.230"/>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712" autoAdjust="0"/>
  </p:normalViewPr>
  <p:slideViewPr>
    <p:cSldViewPr snapToGrid="0" showGuides="1">
      <p:cViewPr varScale="1">
        <p:scale>
          <a:sx n="65" d="100"/>
          <a:sy n="65" d="100"/>
        </p:scale>
        <p:origin x="816" y="78"/>
      </p:cViewPr>
      <p:guideLst>
        <p:guide orient="horz" pos="2160"/>
        <p:guide pos="3863"/>
        <p:guide orient="horz" pos="132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Master" Target="slideMasters/slideMaster3.xml"/><Relationship Id="rId21" Type="http://schemas.openxmlformats.org/officeDocument/2006/relationships/font" Target="fonts/font10.fntdata"/><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8.fntdata"/><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la Raipan" userId="S::kraipan@fundacionoportunidad.cl::d9fa2bbb-3ded-4204-86ee-58d1b8d35913" providerId="AD" clId="Web-{04E080B8-A2E6-DDF9-3F38-C9E91E2837F8}"/>
    <pc:docChg chg="modSld">
      <pc:chgData name="Karla Raipan" userId="S::kraipan@fundacionoportunidad.cl::d9fa2bbb-3ded-4204-86ee-58d1b8d35913" providerId="AD" clId="Web-{04E080B8-A2E6-DDF9-3F38-C9E91E2837F8}" dt="2020-09-24T13:06:47.066" v="26" actId="1076"/>
      <pc:docMkLst>
        <pc:docMk/>
      </pc:docMkLst>
      <pc:sldChg chg="delSp modSp">
        <pc:chgData name="Karla Raipan" userId="S::kraipan@fundacionoportunidad.cl::d9fa2bbb-3ded-4204-86ee-58d1b8d35913" providerId="AD" clId="Web-{04E080B8-A2E6-DDF9-3F38-C9E91E2837F8}" dt="2020-09-24T13:06:47.066" v="26" actId="1076"/>
        <pc:sldMkLst>
          <pc:docMk/>
          <pc:sldMk cId="358541547" sldId="280"/>
        </pc:sldMkLst>
        <pc:spChg chg="del">
          <ac:chgData name="Karla Raipan" userId="S::kraipan@fundacionoportunidad.cl::d9fa2bbb-3ded-4204-86ee-58d1b8d35913" providerId="AD" clId="Web-{04E080B8-A2E6-DDF9-3F38-C9E91E2837F8}" dt="2020-09-24T13:06:28.379" v="0"/>
          <ac:spMkLst>
            <pc:docMk/>
            <pc:sldMk cId="358541547" sldId="280"/>
            <ac:spMk id="39" creationId="{00000000-0000-0000-0000-000000000000}"/>
          </ac:spMkLst>
        </pc:spChg>
        <pc:spChg chg="del">
          <ac:chgData name="Karla Raipan" userId="S::kraipan@fundacionoportunidad.cl::d9fa2bbb-3ded-4204-86ee-58d1b8d35913" providerId="AD" clId="Web-{04E080B8-A2E6-DDF9-3F38-C9E91E2837F8}" dt="2020-09-24T13:06:31.051" v="1"/>
          <ac:spMkLst>
            <pc:docMk/>
            <pc:sldMk cId="358541547" sldId="280"/>
            <ac:spMk id="59" creationId="{00000000-0000-0000-0000-000000000000}"/>
          </ac:spMkLst>
        </pc:spChg>
        <pc:grpChg chg="mod">
          <ac:chgData name="Karla Raipan" userId="S::kraipan@fundacionoportunidad.cl::d9fa2bbb-3ded-4204-86ee-58d1b8d35913" providerId="AD" clId="Web-{04E080B8-A2E6-DDF9-3F38-C9E91E2837F8}" dt="2020-09-24T13:06:46.770" v="6" actId="1076"/>
          <ac:grpSpMkLst>
            <pc:docMk/>
            <pc:sldMk cId="358541547" sldId="280"/>
            <ac:grpSpMk id="24" creationId="{00000000-0000-0000-0000-000000000000}"/>
          </ac:grpSpMkLst>
        </pc:grpChg>
        <pc:grpChg chg="mod">
          <ac:chgData name="Karla Raipan" userId="S::kraipan@fundacionoportunidad.cl::d9fa2bbb-3ded-4204-86ee-58d1b8d35913" providerId="AD" clId="Web-{04E080B8-A2E6-DDF9-3F38-C9E91E2837F8}" dt="2020-09-24T13:06:46.816" v="9" actId="1076"/>
          <ac:grpSpMkLst>
            <pc:docMk/>
            <pc:sldMk cId="358541547" sldId="280"/>
            <ac:grpSpMk id="25" creationId="{00000000-0000-0000-0000-000000000000}"/>
          </ac:grpSpMkLst>
        </pc:grpChg>
        <pc:grpChg chg="mod">
          <ac:chgData name="Karla Raipan" userId="S::kraipan@fundacionoportunidad.cl::d9fa2bbb-3ded-4204-86ee-58d1b8d35913" providerId="AD" clId="Web-{04E080B8-A2E6-DDF9-3F38-C9E91E2837F8}" dt="2020-09-24T13:06:46.801" v="8" actId="1076"/>
          <ac:grpSpMkLst>
            <pc:docMk/>
            <pc:sldMk cId="358541547" sldId="280"/>
            <ac:grpSpMk id="26" creationId="{00000000-0000-0000-0000-000000000000}"/>
          </ac:grpSpMkLst>
        </pc:grpChg>
        <pc:grpChg chg="mod">
          <ac:chgData name="Karla Raipan" userId="S::kraipan@fundacionoportunidad.cl::d9fa2bbb-3ded-4204-86ee-58d1b8d35913" providerId="AD" clId="Web-{04E080B8-A2E6-DDF9-3F38-C9E91E2837F8}" dt="2020-09-24T13:06:46.738" v="4" actId="1076"/>
          <ac:grpSpMkLst>
            <pc:docMk/>
            <pc:sldMk cId="358541547" sldId="280"/>
            <ac:grpSpMk id="28" creationId="{00000000-0000-0000-0000-000000000000}"/>
          </ac:grpSpMkLst>
        </pc:grpChg>
        <pc:grpChg chg="mod">
          <ac:chgData name="Karla Raipan" userId="S::kraipan@fundacionoportunidad.cl::d9fa2bbb-3ded-4204-86ee-58d1b8d35913" providerId="AD" clId="Web-{04E080B8-A2E6-DDF9-3F38-C9E91E2837F8}" dt="2020-09-24T13:06:46.879" v="14" actId="1076"/>
          <ac:grpSpMkLst>
            <pc:docMk/>
            <pc:sldMk cId="358541547" sldId="280"/>
            <ac:grpSpMk id="40" creationId="{00000000-0000-0000-0000-000000000000}"/>
          </ac:grpSpMkLst>
        </pc:grpChg>
        <pc:grpChg chg="mod">
          <ac:chgData name="Karla Raipan" userId="S::kraipan@fundacionoportunidad.cl::d9fa2bbb-3ded-4204-86ee-58d1b8d35913" providerId="AD" clId="Web-{04E080B8-A2E6-DDF9-3F38-C9E91E2837F8}" dt="2020-09-24T13:06:46.785" v="7" actId="1076"/>
          <ac:grpSpMkLst>
            <pc:docMk/>
            <pc:sldMk cId="358541547" sldId="280"/>
            <ac:grpSpMk id="43" creationId="{00000000-0000-0000-0000-000000000000}"/>
          </ac:grpSpMkLst>
        </pc:grpChg>
        <pc:grpChg chg="mod">
          <ac:chgData name="Karla Raipan" userId="S::kraipan@fundacionoportunidad.cl::d9fa2bbb-3ded-4204-86ee-58d1b8d35913" providerId="AD" clId="Web-{04E080B8-A2E6-DDF9-3F38-C9E91E2837F8}" dt="2020-09-24T13:06:46.832" v="10" actId="1076"/>
          <ac:grpSpMkLst>
            <pc:docMk/>
            <pc:sldMk cId="358541547" sldId="280"/>
            <ac:grpSpMk id="44" creationId="{00000000-0000-0000-0000-000000000000}"/>
          </ac:grpSpMkLst>
        </pc:grpChg>
        <pc:grpChg chg="mod">
          <ac:chgData name="Karla Raipan" userId="S::kraipan@fundacionoportunidad.cl::d9fa2bbb-3ded-4204-86ee-58d1b8d35913" providerId="AD" clId="Web-{04E080B8-A2E6-DDF9-3F38-C9E91E2837F8}" dt="2020-09-24T13:06:46.863" v="13" actId="1076"/>
          <ac:grpSpMkLst>
            <pc:docMk/>
            <pc:sldMk cId="358541547" sldId="280"/>
            <ac:grpSpMk id="97" creationId="{00000000-0000-0000-0000-000000000000}"/>
          </ac:grpSpMkLst>
        </pc:grpChg>
        <pc:grpChg chg="mod">
          <ac:chgData name="Karla Raipan" userId="S::kraipan@fundacionoportunidad.cl::d9fa2bbb-3ded-4204-86ee-58d1b8d35913" providerId="AD" clId="Web-{04E080B8-A2E6-DDF9-3F38-C9E91E2837F8}" dt="2020-09-24T13:06:46.754" v="5" actId="1076"/>
          <ac:grpSpMkLst>
            <pc:docMk/>
            <pc:sldMk cId="358541547" sldId="280"/>
            <ac:grpSpMk id="98" creationId="{00000000-0000-0000-0000-000000000000}"/>
          </ac:grpSpMkLst>
        </pc:grpChg>
        <pc:grpChg chg="mod">
          <ac:chgData name="Karla Raipan" userId="S::kraipan@fundacionoportunidad.cl::d9fa2bbb-3ded-4204-86ee-58d1b8d35913" providerId="AD" clId="Web-{04E080B8-A2E6-DDF9-3F38-C9E91E2837F8}" dt="2020-09-24T13:06:46.832" v="11" actId="1076"/>
          <ac:grpSpMkLst>
            <pc:docMk/>
            <pc:sldMk cId="358541547" sldId="280"/>
            <ac:grpSpMk id="99" creationId="{00000000-0000-0000-0000-000000000000}"/>
          </ac:grpSpMkLst>
        </pc:grpChg>
        <pc:grpChg chg="mod">
          <ac:chgData name="Karla Raipan" userId="S::kraipan@fundacionoportunidad.cl::d9fa2bbb-3ded-4204-86ee-58d1b8d35913" providerId="AD" clId="Web-{04E080B8-A2E6-DDF9-3F38-C9E91E2837F8}" dt="2020-09-24T13:06:46.863" v="12" actId="1076"/>
          <ac:grpSpMkLst>
            <pc:docMk/>
            <pc:sldMk cId="358541547" sldId="280"/>
            <ac:grpSpMk id="100" creationId="{00000000-0000-0000-0000-000000000000}"/>
          </ac:grpSpMkLst>
        </pc:grpChg>
        <pc:grpChg chg="mod">
          <ac:chgData name="Karla Raipan" userId="S::kraipan@fundacionoportunidad.cl::d9fa2bbb-3ded-4204-86ee-58d1b8d35913" providerId="AD" clId="Web-{04E080B8-A2E6-DDF9-3F38-C9E91E2837F8}" dt="2020-09-24T13:06:46.723" v="3" actId="1076"/>
          <ac:grpSpMkLst>
            <pc:docMk/>
            <pc:sldMk cId="358541547" sldId="280"/>
            <ac:grpSpMk id="101" creationId="{00000000-0000-0000-0000-000000000000}"/>
          </ac:grpSpMkLst>
        </pc:grpChg>
        <pc:grpChg chg="mod">
          <ac:chgData name="Karla Raipan" userId="S::kraipan@fundacionoportunidad.cl::d9fa2bbb-3ded-4204-86ee-58d1b8d35913" providerId="AD" clId="Web-{04E080B8-A2E6-DDF9-3F38-C9E91E2837F8}" dt="2020-09-24T13:06:46.895" v="15" actId="1076"/>
          <ac:grpSpMkLst>
            <pc:docMk/>
            <pc:sldMk cId="358541547" sldId="280"/>
            <ac:grpSpMk id="103" creationId="{00000000-0000-0000-0000-000000000000}"/>
          </ac:grpSpMkLst>
        </pc:grpChg>
        <pc:grpChg chg="mod">
          <ac:chgData name="Karla Raipan" userId="S::kraipan@fundacionoportunidad.cl::d9fa2bbb-3ded-4204-86ee-58d1b8d35913" providerId="AD" clId="Web-{04E080B8-A2E6-DDF9-3F38-C9E91E2837F8}" dt="2020-09-24T13:06:46.910" v="16" actId="1076"/>
          <ac:grpSpMkLst>
            <pc:docMk/>
            <pc:sldMk cId="358541547" sldId="280"/>
            <ac:grpSpMk id="115" creationId="{00000000-0000-0000-0000-000000000000}"/>
          </ac:grpSpMkLst>
        </pc:grpChg>
        <pc:grpChg chg="mod">
          <ac:chgData name="Karla Raipan" userId="S::kraipan@fundacionoportunidad.cl::d9fa2bbb-3ded-4204-86ee-58d1b8d35913" providerId="AD" clId="Web-{04E080B8-A2E6-DDF9-3F38-C9E91E2837F8}" dt="2020-09-24T13:06:46.926" v="17" actId="1076"/>
          <ac:grpSpMkLst>
            <pc:docMk/>
            <pc:sldMk cId="358541547" sldId="280"/>
            <ac:grpSpMk id="116" creationId="{00000000-0000-0000-0000-000000000000}"/>
          </ac:grpSpMkLst>
        </pc:grpChg>
        <pc:grpChg chg="mod">
          <ac:chgData name="Karla Raipan" userId="S::kraipan@fundacionoportunidad.cl::d9fa2bbb-3ded-4204-86ee-58d1b8d35913" providerId="AD" clId="Web-{04E080B8-A2E6-DDF9-3F38-C9E91E2837F8}" dt="2020-09-24T13:06:46.941" v="18" actId="1076"/>
          <ac:grpSpMkLst>
            <pc:docMk/>
            <pc:sldMk cId="358541547" sldId="280"/>
            <ac:grpSpMk id="117" creationId="{00000000-0000-0000-0000-000000000000}"/>
          </ac:grpSpMkLst>
        </pc:grpChg>
        <pc:grpChg chg="mod">
          <ac:chgData name="Karla Raipan" userId="S::kraipan@fundacionoportunidad.cl::d9fa2bbb-3ded-4204-86ee-58d1b8d35913" providerId="AD" clId="Web-{04E080B8-A2E6-DDF9-3F38-C9E91E2837F8}" dt="2020-09-24T13:06:46.957" v="19" actId="1076"/>
          <ac:grpSpMkLst>
            <pc:docMk/>
            <pc:sldMk cId="358541547" sldId="280"/>
            <ac:grpSpMk id="118" creationId="{00000000-0000-0000-0000-000000000000}"/>
          </ac:grpSpMkLst>
        </pc:grpChg>
        <pc:grpChg chg="mod">
          <ac:chgData name="Karla Raipan" userId="S::kraipan@fundacionoportunidad.cl::d9fa2bbb-3ded-4204-86ee-58d1b8d35913" providerId="AD" clId="Web-{04E080B8-A2E6-DDF9-3F38-C9E91E2837F8}" dt="2020-09-24T13:06:46.973" v="20" actId="1076"/>
          <ac:grpSpMkLst>
            <pc:docMk/>
            <pc:sldMk cId="358541547" sldId="280"/>
            <ac:grpSpMk id="119" creationId="{00000000-0000-0000-0000-000000000000}"/>
          </ac:grpSpMkLst>
        </pc:grpChg>
        <pc:grpChg chg="mod">
          <ac:chgData name="Karla Raipan" userId="S::kraipan@fundacionoportunidad.cl::d9fa2bbb-3ded-4204-86ee-58d1b8d35913" providerId="AD" clId="Web-{04E080B8-A2E6-DDF9-3F38-C9E91E2837F8}" dt="2020-09-24T13:06:46.988" v="21" actId="1076"/>
          <ac:grpSpMkLst>
            <pc:docMk/>
            <pc:sldMk cId="358541547" sldId="280"/>
            <ac:grpSpMk id="120" creationId="{00000000-0000-0000-0000-000000000000}"/>
          </ac:grpSpMkLst>
        </pc:grpChg>
        <pc:grpChg chg="mod">
          <ac:chgData name="Karla Raipan" userId="S::kraipan@fundacionoportunidad.cl::d9fa2bbb-3ded-4204-86ee-58d1b8d35913" providerId="AD" clId="Web-{04E080B8-A2E6-DDF9-3F38-C9E91E2837F8}" dt="2020-09-24T13:06:47.004" v="22" actId="1076"/>
          <ac:grpSpMkLst>
            <pc:docMk/>
            <pc:sldMk cId="358541547" sldId="280"/>
            <ac:grpSpMk id="121" creationId="{00000000-0000-0000-0000-000000000000}"/>
          </ac:grpSpMkLst>
        </pc:grpChg>
        <pc:grpChg chg="mod">
          <ac:chgData name="Karla Raipan" userId="S::kraipan@fundacionoportunidad.cl::d9fa2bbb-3ded-4204-86ee-58d1b8d35913" providerId="AD" clId="Web-{04E080B8-A2E6-DDF9-3F38-C9E91E2837F8}" dt="2020-09-24T13:06:47.020" v="23" actId="1076"/>
          <ac:grpSpMkLst>
            <pc:docMk/>
            <pc:sldMk cId="358541547" sldId="280"/>
            <ac:grpSpMk id="122" creationId="{00000000-0000-0000-0000-000000000000}"/>
          </ac:grpSpMkLst>
        </pc:grpChg>
        <pc:grpChg chg="mod">
          <ac:chgData name="Karla Raipan" userId="S::kraipan@fundacionoportunidad.cl::d9fa2bbb-3ded-4204-86ee-58d1b8d35913" providerId="AD" clId="Web-{04E080B8-A2E6-DDF9-3F38-C9E91E2837F8}" dt="2020-09-24T13:06:47.035" v="24" actId="1076"/>
          <ac:grpSpMkLst>
            <pc:docMk/>
            <pc:sldMk cId="358541547" sldId="280"/>
            <ac:grpSpMk id="123" creationId="{00000000-0000-0000-0000-000000000000}"/>
          </ac:grpSpMkLst>
        </pc:grpChg>
        <pc:grpChg chg="mod">
          <ac:chgData name="Karla Raipan" userId="S::kraipan@fundacionoportunidad.cl::d9fa2bbb-3ded-4204-86ee-58d1b8d35913" providerId="AD" clId="Web-{04E080B8-A2E6-DDF9-3F38-C9E91E2837F8}" dt="2020-09-24T13:06:47.051" v="25" actId="1076"/>
          <ac:grpSpMkLst>
            <pc:docMk/>
            <pc:sldMk cId="358541547" sldId="280"/>
            <ac:grpSpMk id="124" creationId="{00000000-0000-0000-0000-000000000000}"/>
          </ac:grpSpMkLst>
        </pc:grpChg>
        <pc:grpChg chg="mod">
          <ac:chgData name="Karla Raipan" userId="S::kraipan@fundacionoportunidad.cl::d9fa2bbb-3ded-4204-86ee-58d1b8d35913" providerId="AD" clId="Web-{04E080B8-A2E6-DDF9-3F38-C9E91E2837F8}" dt="2020-09-24T13:06:47.066" v="26" actId="1076"/>
          <ac:grpSpMkLst>
            <pc:docMk/>
            <pc:sldMk cId="358541547" sldId="280"/>
            <ac:grpSpMk id="125" creationId="{00000000-0000-0000-0000-000000000000}"/>
          </ac:grpSpMkLst>
        </pc:grpChg>
        <pc:picChg chg="del">
          <ac:chgData name="Karla Raipan" userId="S::kraipan@fundacionoportunidad.cl::d9fa2bbb-3ded-4204-86ee-58d1b8d35913" providerId="AD" clId="Web-{04E080B8-A2E6-DDF9-3F38-C9E91E2837F8}" dt="2020-09-24T13:06:33.160" v="2"/>
          <ac:picMkLst>
            <pc:docMk/>
            <pc:sldMk cId="358541547" sldId="280"/>
            <ac:picMk id="29" creationId="{00000000-0000-0000-0000-000000000000}"/>
          </ac:picMkLst>
        </pc:picChg>
      </pc:sldChg>
    </pc:docChg>
  </pc:docChgLst>
  <pc:docChgLst>
    <pc:chgData name="Fernanda Herrera" userId="4f7c59ee-7b94-4650-978a-948ec57c421a" providerId="ADAL" clId="{D2914895-AC28-41C6-8BA4-9F9770E31C81}"/>
    <pc:docChg chg="addSld modSld">
      <pc:chgData name="Fernanda Herrera" userId="4f7c59ee-7b94-4650-978a-948ec57c421a" providerId="ADAL" clId="{D2914895-AC28-41C6-8BA4-9F9770E31C81}" dt="2020-09-23T21:41:12.227" v="0"/>
      <pc:docMkLst>
        <pc:docMk/>
      </pc:docMkLst>
      <pc:sldChg chg="add">
        <pc:chgData name="Fernanda Herrera" userId="4f7c59ee-7b94-4650-978a-948ec57c421a" providerId="ADAL" clId="{D2914895-AC28-41C6-8BA4-9F9770E31C81}" dt="2020-09-23T21:41:12.227" v="0"/>
        <pc:sldMkLst>
          <pc:docMk/>
          <pc:sldMk cId="163878907" sldId="319"/>
        </pc:sldMkLst>
      </pc:sldChg>
    </pc:docChg>
  </pc:docChgLst>
  <pc:docChgLst>
    <pc:chgData name="Paz" userId="4a894438-3204-4c59-b2be-9a7930b9679b" providerId="ADAL" clId="{19E1132F-03D8-4603-B236-E9AC8513B256}"/>
    <pc:docChg chg="modSld">
      <pc:chgData name="Paz" userId="4a894438-3204-4c59-b2be-9a7930b9679b" providerId="ADAL" clId="{19E1132F-03D8-4603-B236-E9AC8513B256}" dt="2020-09-21T17:20:00.996" v="6" actId="20577"/>
      <pc:docMkLst>
        <pc:docMk/>
      </pc:docMkLst>
      <pc:sldChg chg="modSp mod">
        <pc:chgData name="Paz" userId="4a894438-3204-4c59-b2be-9a7930b9679b" providerId="ADAL" clId="{19E1132F-03D8-4603-B236-E9AC8513B256}" dt="2020-09-21T17:20:00.996" v="6" actId="20577"/>
        <pc:sldMkLst>
          <pc:docMk/>
          <pc:sldMk cId="4182240753" sldId="257"/>
        </pc:sldMkLst>
        <pc:spChg chg="mod">
          <ac:chgData name="Paz" userId="4a894438-3204-4c59-b2be-9a7930b9679b" providerId="ADAL" clId="{19E1132F-03D8-4603-B236-E9AC8513B256}" dt="2020-09-21T17:20:00.996" v="6" actId="20577"/>
          <ac:spMkLst>
            <pc:docMk/>
            <pc:sldMk cId="4182240753" sldId="257"/>
            <ac:spMk id="7" creationId="{FA22FC32-FD78-47AA-96DC-E99700AAA48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90F9A9-001E-4F91-9E18-DB93912D5A1E}" type="datetimeFigureOut">
              <a:rPr lang="es-CL" smtClean="0"/>
              <a:t>24-09-2020</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BD2B89-78FE-4173-9320-3E63C33C68BE}" type="slidenum">
              <a:rPr lang="es-CL" smtClean="0"/>
              <a:t>‹Nº›</a:t>
            </a:fld>
            <a:endParaRPr lang="es-CL"/>
          </a:p>
        </p:txBody>
      </p:sp>
    </p:spTree>
    <p:extLst>
      <p:ext uri="{BB962C8B-B14F-4D97-AF65-F5344CB8AC3E}">
        <p14:creationId xmlns:p14="http://schemas.microsoft.com/office/powerpoint/2010/main" val="638454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PT">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AACA4436-2718-43E8-A551-6724606456E1}"/>
              </a:ext>
            </a:extLst>
          </p:cNvPr>
          <p:cNvSpPr>
            <a:spLocks noGrp="1"/>
          </p:cNvSpPr>
          <p:nvPr>
            <p:ph type="pic" sz="quarter" idx="10"/>
          </p:nvPr>
        </p:nvSpPr>
        <p:spPr>
          <a:xfrm>
            <a:off x="0" y="0"/>
            <a:ext cx="12192000" cy="4637314"/>
          </a:xfrm>
          <a:prstGeom prst="rect">
            <a:avLst/>
          </a:prstGeom>
        </p:spPr>
        <p:txBody>
          <a:bodyPr/>
          <a:lstStyle>
            <a:lvl1pPr marL="0" indent="0" algn="ctr">
              <a:buNone/>
              <a:defRPr sz="1600">
                <a:solidFill>
                  <a:schemeClr val="bg2">
                    <a:lumMod val="50000"/>
                  </a:schemeClr>
                </a:solidFill>
              </a:defRPr>
            </a:lvl1pPr>
          </a:lstStyle>
          <a:p>
            <a:endParaRPr lang="es-CL" dirty="0"/>
          </a:p>
          <a:p>
            <a:endParaRPr lang="es-CL" dirty="0"/>
          </a:p>
          <a:p>
            <a:r>
              <a:rPr lang="es-CL" dirty="0"/>
              <a:t>Esta en la portada del PPT.</a:t>
            </a:r>
          </a:p>
          <a:p>
            <a:r>
              <a:rPr lang="es-CL" dirty="0"/>
              <a:t>Acá insertar una imagen oficial de la Fundación (niños felices) con el ícono de abajo</a:t>
            </a:r>
          </a:p>
        </p:txBody>
      </p:sp>
      <p:sp>
        <p:nvSpPr>
          <p:cNvPr id="7" name="Rectángulo 6">
            <a:extLst>
              <a:ext uri="{FF2B5EF4-FFF2-40B4-BE49-F238E27FC236}">
                <a16:creationId xmlns:a16="http://schemas.microsoft.com/office/drawing/2014/main" id="{B3CEF090-11ED-4499-B913-F9C68475F6D1}"/>
              </a:ext>
            </a:extLst>
          </p:cNvPr>
          <p:cNvSpPr/>
          <p:nvPr userDrawn="1"/>
        </p:nvSpPr>
        <p:spPr>
          <a:xfrm>
            <a:off x="0" y="4637314"/>
            <a:ext cx="12192000" cy="11525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Marcador de texto 10">
            <a:extLst>
              <a:ext uri="{FF2B5EF4-FFF2-40B4-BE49-F238E27FC236}">
                <a16:creationId xmlns:a16="http://schemas.microsoft.com/office/drawing/2014/main" id="{F5AC78C2-59BC-4834-BDBE-A1B09642B6B8}"/>
              </a:ext>
            </a:extLst>
          </p:cNvPr>
          <p:cNvSpPr>
            <a:spLocks noGrp="1"/>
          </p:cNvSpPr>
          <p:nvPr>
            <p:ph type="body" sz="quarter" idx="11" hasCustomPrompt="1"/>
          </p:nvPr>
        </p:nvSpPr>
        <p:spPr>
          <a:xfrm>
            <a:off x="223837" y="5694403"/>
            <a:ext cx="11744324" cy="401638"/>
          </a:xfrm>
          <a:prstGeom prst="rect">
            <a:avLst/>
          </a:prstGeom>
        </p:spPr>
        <p:txBody>
          <a:bodyPr/>
          <a:lstStyle>
            <a:lvl1pPr marL="0" indent="0">
              <a:buNone/>
              <a:defRPr sz="16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dirty="0"/>
              <a:t>Nombre expositor(a) 1  |  Nombre Expositor(a) 2  |  Nombre Expositor(a) 3</a:t>
            </a:r>
          </a:p>
        </p:txBody>
      </p:sp>
      <p:sp>
        <p:nvSpPr>
          <p:cNvPr id="13" name="Marcador de texto 12">
            <a:extLst>
              <a:ext uri="{FF2B5EF4-FFF2-40B4-BE49-F238E27FC236}">
                <a16:creationId xmlns:a16="http://schemas.microsoft.com/office/drawing/2014/main" id="{A8921478-3991-4EF8-ABA8-27AFA570C948}"/>
              </a:ext>
            </a:extLst>
          </p:cNvPr>
          <p:cNvSpPr>
            <a:spLocks noGrp="1"/>
          </p:cNvSpPr>
          <p:nvPr>
            <p:ph type="body" sz="quarter" idx="12" hasCustomPrompt="1"/>
          </p:nvPr>
        </p:nvSpPr>
        <p:spPr>
          <a:xfrm>
            <a:off x="223838" y="6436477"/>
            <a:ext cx="2020598" cy="255270"/>
          </a:xfrm>
          <a:prstGeom prst="rect">
            <a:avLst/>
          </a:prstGeom>
        </p:spPr>
        <p:txBody>
          <a:bodyPr/>
          <a:lstStyle>
            <a:lvl1pPr marL="0" indent="0">
              <a:buNone/>
              <a:defRPr sz="1400">
                <a:solidFill>
                  <a:schemeClr val="accent3"/>
                </a:solidFill>
              </a:defRPr>
            </a:lvl1pPr>
          </a:lstStyle>
          <a:p>
            <a:pPr lvl="0"/>
            <a:r>
              <a:rPr lang="es-ES" dirty="0"/>
              <a:t>1 de enero de 2019</a:t>
            </a:r>
            <a:endParaRPr lang="es-CL" dirty="0"/>
          </a:p>
        </p:txBody>
      </p:sp>
      <p:sp>
        <p:nvSpPr>
          <p:cNvPr id="24" name="Marcador de texto 23">
            <a:extLst>
              <a:ext uri="{FF2B5EF4-FFF2-40B4-BE49-F238E27FC236}">
                <a16:creationId xmlns:a16="http://schemas.microsoft.com/office/drawing/2014/main" id="{FCFEF61F-6342-41D6-85B5-C8B1E1DF5D34}"/>
              </a:ext>
            </a:extLst>
          </p:cNvPr>
          <p:cNvSpPr>
            <a:spLocks noGrp="1"/>
          </p:cNvSpPr>
          <p:nvPr>
            <p:ph type="body" sz="quarter" idx="13" hasCustomPrompt="1"/>
          </p:nvPr>
        </p:nvSpPr>
        <p:spPr>
          <a:xfrm>
            <a:off x="223836" y="5054430"/>
            <a:ext cx="11744325" cy="519963"/>
          </a:xfrm>
          <a:prstGeom prst="rect">
            <a:avLst/>
          </a:prstGeom>
        </p:spPr>
        <p:txBody>
          <a:bodyPr/>
          <a:lstStyle>
            <a:lvl1pPr marL="0" indent="0">
              <a:buNone/>
              <a:defRPr>
                <a:latin typeface="+mj-lt"/>
              </a:defRPr>
            </a:lvl1pPr>
          </a:lstStyle>
          <a:p>
            <a:pPr lvl="0"/>
            <a:r>
              <a:rPr lang="es-ES" dirty="0"/>
              <a:t>Aquí va el título de la presentación (máximo 1 línea)</a:t>
            </a:r>
            <a:endParaRPr lang="es-CL" dirty="0"/>
          </a:p>
        </p:txBody>
      </p:sp>
      <p:sp>
        <p:nvSpPr>
          <p:cNvPr id="3" name="Marcador de texto 2">
            <a:extLst>
              <a:ext uri="{FF2B5EF4-FFF2-40B4-BE49-F238E27FC236}">
                <a16:creationId xmlns:a16="http://schemas.microsoft.com/office/drawing/2014/main" id="{76841FD3-F635-4937-A1A1-CDE4727F1893}"/>
              </a:ext>
            </a:extLst>
          </p:cNvPr>
          <p:cNvSpPr>
            <a:spLocks noGrp="1"/>
          </p:cNvSpPr>
          <p:nvPr>
            <p:ph type="body" sz="quarter" idx="14" hasCustomPrompt="1"/>
          </p:nvPr>
        </p:nvSpPr>
        <p:spPr>
          <a:xfrm>
            <a:off x="8927870" y="6436476"/>
            <a:ext cx="3117271" cy="255270"/>
          </a:xfrm>
          <a:prstGeom prst="rect">
            <a:avLst/>
          </a:prstGeom>
        </p:spPr>
        <p:txBody>
          <a:bodyPr/>
          <a:lstStyle>
            <a:lvl1pPr marL="0" indent="0" algn="r">
              <a:buNone/>
              <a:defRPr sz="1400" b="1">
                <a:solidFill>
                  <a:schemeClr val="accent3"/>
                </a:solidFill>
              </a:defRPr>
            </a:lvl1pPr>
          </a:lstStyle>
          <a:p>
            <a:pPr lvl="0"/>
            <a:r>
              <a:rPr lang="es-CL" sz="1400" b="1" dirty="0"/>
              <a:t>Fundación Educacional Oportunidad</a:t>
            </a:r>
            <a:endParaRPr lang="es-CL" dirty="0"/>
          </a:p>
        </p:txBody>
      </p:sp>
      <p:cxnSp>
        <p:nvCxnSpPr>
          <p:cNvPr id="8" name="Conector recto 7">
            <a:extLst>
              <a:ext uri="{FF2B5EF4-FFF2-40B4-BE49-F238E27FC236}">
                <a16:creationId xmlns:a16="http://schemas.microsoft.com/office/drawing/2014/main" id="{50555A20-93C9-49E0-BAFD-C1D5D91A7A92}"/>
              </a:ext>
            </a:extLst>
          </p:cNvPr>
          <p:cNvCxnSpPr>
            <a:cxnSpLocks/>
          </p:cNvCxnSpPr>
          <p:nvPr userDrawn="1"/>
        </p:nvCxnSpPr>
        <p:spPr>
          <a:xfrm>
            <a:off x="217862" y="6256598"/>
            <a:ext cx="11756275" cy="0"/>
          </a:xfrm>
          <a:prstGeom prst="line">
            <a:avLst/>
          </a:prstGeom>
          <a:ln w="127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44745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7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adilla (cambio de temática)">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AAEDDBD6-2CC3-4DC5-BCF9-135C1850971F}"/>
              </a:ext>
            </a:extLst>
          </p:cNvPr>
          <p:cNvSpPr>
            <a:spLocks noGrp="1"/>
          </p:cNvSpPr>
          <p:nvPr>
            <p:ph type="pic" sz="quarter" idx="10"/>
          </p:nvPr>
        </p:nvSpPr>
        <p:spPr>
          <a:xfrm>
            <a:off x="0" y="0"/>
            <a:ext cx="12192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endParaRPr lang="es-CL" dirty="0"/>
          </a:p>
          <a:p>
            <a:r>
              <a:rPr lang="es-CL" dirty="0"/>
              <a:t>Esta es una portadilla. Acá agregar una foto a pantalla completa.</a:t>
            </a:r>
          </a:p>
        </p:txBody>
      </p:sp>
      <p:sp>
        <p:nvSpPr>
          <p:cNvPr id="10" name="Marcador de texto 9">
            <a:extLst>
              <a:ext uri="{FF2B5EF4-FFF2-40B4-BE49-F238E27FC236}">
                <a16:creationId xmlns:a16="http://schemas.microsoft.com/office/drawing/2014/main" id="{01C3C613-AD89-49B9-BE15-5274E6086EC2}"/>
              </a:ext>
            </a:extLst>
          </p:cNvPr>
          <p:cNvSpPr>
            <a:spLocks noGrp="1"/>
          </p:cNvSpPr>
          <p:nvPr>
            <p:ph type="body" sz="quarter" idx="11" hasCustomPrompt="1"/>
          </p:nvPr>
        </p:nvSpPr>
        <p:spPr>
          <a:xfrm>
            <a:off x="0" y="5428380"/>
            <a:ext cx="12192000" cy="1446245"/>
          </a:xfrm>
          <a:prstGeom prst="rect">
            <a:avLst/>
          </a:prstGeom>
          <a:solidFill>
            <a:schemeClr val="bg1">
              <a:alpha val="80000"/>
            </a:schemeClr>
          </a:solidFill>
          <a:ln>
            <a:noFill/>
          </a:ln>
        </p:spPr>
        <p:txBody>
          <a:bodyPr anchor="ctr"/>
          <a:lstStyle>
            <a:lvl1pPr marL="0" indent="0" algn="ctr">
              <a:buNone/>
              <a:defRPr b="1">
                <a:latin typeface="+mj-lt"/>
              </a:defRPr>
            </a:lvl1pPr>
          </a:lstStyle>
          <a:p>
            <a:pPr lvl="0"/>
            <a:r>
              <a:rPr lang="es-ES" dirty="0"/>
              <a:t>Acá escribir el título de la temática que comienza (1 línea ojalá)</a:t>
            </a:r>
          </a:p>
        </p:txBody>
      </p:sp>
    </p:spTree>
    <p:extLst>
      <p:ext uri="{BB962C8B-B14F-4D97-AF65-F5344CB8AC3E}">
        <p14:creationId xmlns:p14="http://schemas.microsoft.com/office/powerpoint/2010/main" val="182576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IZQUIERDA + párraf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6371654" y="2003367"/>
            <a:ext cx="5601003" cy="4596938"/>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73650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guide id="2" orient="horz" pos="132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 punte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6371653" y="2029834"/>
            <a:ext cx="5600700" cy="4620348"/>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353821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o destacado - Celeste">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05BF0DDF-1A06-4AFA-AAEB-6FDB7118B7A9}"/>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Title 1"/>
          <p:cNvSpPr>
            <a:spLocks noGrp="1"/>
          </p:cNvSpPr>
          <p:nvPr>
            <p:ph type="title" hasCustomPrompt="1"/>
          </p:nvPr>
        </p:nvSpPr>
        <p:spPr>
          <a:xfrm>
            <a:off x="838199" y="2793986"/>
            <a:ext cx="10516985" cy="1230918"/>
          </a:xfrm>
          <a:prstGeom prst="rect">
            <a:avLst/>
          </a:prstGeom>
        </p:spPr>
        <p:txBody>
          <a:bodyPr/>
          <a:lstStyle>
            <a:lvl1pPr algn="ctr">
              <a:defRPr>
                <a:solidFill>
                  <a:schemeClr val="bg1"/>
                </a:solidFill>
              </a:defRPr>
            </a:lvl1pPr>
          </a:lstStyle>
          <a:p>
            <a:r>
              <a:rPr lang="es-ES" dirty="0"/>
              <a:t>Esta diapositiva es para destacar una cita, frase o cifra importante.</a:t>
            </a:r>
            <a:endParaRPr lang="en-US" dirty="0"/>
          </a:p>
        </p:txBody>
      </p:sp>
      <p:pic>
        <p:nvPicPr>
          <p:cNvPr id="8" name="Imagen 7">
            <a:extLst>
              <a:ext uri="{FF2B5EF4-FFF2-40B4-BE49-F238E27FC236}">
                <a16:creationId xmlns:a16="http://schemas.microsoft.com/office/drawing/2014/main" id="{41643A23-11AE-436D-A44F-55B1DD55892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10" name="Marcador de texto 9">
            <a:extLst>
              <a:ext uri="{FF2B5EF4-FFF2-40B4-BE49-F238E27FC236}">
                <a16:creationId xmlns:a16="http://schemas.microsoft.com/office/drawing/2014/main" id="{D9CDA045-D64E-4F8E-BF1B-F913E7BD2781}"/>
              </a:ext>
            </a:extLst>
          </p:cNvPr>
          <p:cNvSpPr>
            <a:spLocks noGrp="1"/>
          </p:cNvSpPr>
          <p:nvPr>
            <p:ph type="body" sz="quarter" idx="10" hasCustomPrompt="1"/>
          </p:nvPr>
        </p:nvSpPr>
        <p:spPr>
          <a:xfrm>
            <a:off x="837507" y="4177795"/>
            <a:ext cx="10516985" cy="491028"/>
          </a:xfrm>
          <a:prstGeom prst="rect">
            <a:avLst/>
          </a:prstGeom>
        </p:spPr>
        <p:txBody>
          <a:bodyPr/>
          <a:lstStyle>
            <a:lvl1pPr marL="0" indent="0" algn="ctr">
              <a:buNone/>
              <a:defRPr b="1" i="1">
                <a:solidFill>
                  <a:schemeClr val="accent2"/>
                </a:solidFill>
              </a:defRPr>
            </a:lvl1pPr>
          </a:lstStyle>
          <a:p>
            <a:pPr lvl="0"/>
            <a:r>
              <a:rPr lang="es-ES" dirty="0"/>
              <a:t>Acá agregar referencia a cita, o una bajada al texto superior.</a:t>
            </a:r>
            <a:endParaRPr lang="es-CL" dirty="0"/>
          </a:p>
        </p:txBody>
      </p:sp>
    </p:spTree>
    <p:extLst>
      <p:ext uri="{BB962C8B-B14F-4D97-AF65-F5344CB8AC3E}">
        <p14:creationId xmlns:p14="http://schemas.microsoft.com/office/powerpoint/2010/main" val="285747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ágina de gráfico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18305"/>
            <a:ext cx="10515600" cy="438636"/>
          </a:xfrm>
          <a:prstGeom prst="rect">
            <a:avLst/>
          </a:prstGeom>
        </p:spPr>
        <p:txBody>
          <a:bodyPr/>
          <a:lstStyle>
            <a:lvl1pPr>
              <a:defRPr sz="2800"/>
            </a:lvl1pPr>
          </a:lstStyle>
          <a:p>
            <a:r>
              <a:rPr lang="es-ES" dirty="0"/>
              <a:t>Página para mostrar gráficos. Acá poner título.</a:t>
            </a:r>
            <a:endParaRPr lang="en-US" dirty="0"/>
          </a:p>
        </p:txBody>
      </p:sp>
      <p:sp>
        <p:nvSpPr>
          <p:cNvPr id="8" name="Rectángulo 7">
            <a:extLst>
              <a:ext uri="{FF2B5EF4-FFF2-40B4-BE49-F238E27FC236}">
                <a16:creationId xmlns:a16="http://schemas.microsoft.com/office/drawing/2014/main" id="{07794359-E798-4C20-97BC-9B32DE45A78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Marcador de gráfico 11">
            <a:extLst>
              <a:ext uri="{FF2B5EF4-FFF2-40B4-BE49-F238E27FC236}">
                <a16:creationId xmlns:a16="http://schemas.microsoft.com/office/drawing/2014/main" id="{A8017CF6-0692-4727-9EF6-598D145BBF24}"/>
              </a:ext>
            </a:extLst>
          </p:cNvPr>
          <p:cNvSpPr>
            <a:spLocks noGrp="1"/>
          </p:cNvSpPr>
          <p:nvPr>
            <p:ph type="chart" sz="quarter" idx="13"/>
          </p:nvPr>
        </p:nvSpPr>
        <p:spPr>
          <a:xfrm>
            <a:off x="924748"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
        <p:nvSpPr>
          <p:cNvPr id="13" name="Marcador de gráfico 11">
            <a:extLst>
              <a:ext uri="{FF2B5EF4-FFF2-40B4-BE49-F238E27FC236}">
                <a16:creationId xmlns:a16="http://schemas.microsoft.com/office/drawing/2014/main" id="{5AA84556-8ACF-428E-B6A3-A7E398413C8C}"/>
              </a:ext>
            </a:extLst>
          </p:cNvPr>
          <p:cNvSpPr>
            <a:spLocks noGrp="1"/>
          </p:cNvSpPr>
          <p:nvPr>
            <p:ph type="chart" sz="quarter" idx="14"/>
          </p:nvPr>
        </p:nvSpPr>
        <p:spPr>
          <a:xfrm>
            <a:off x="6344473"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Tree>
    <p:extLst>
      <p:ext uri="{BB962C8B-B14F-4D97-AF65-F5344CB8AC3E}">
        <p14:creationId xmlns:p14="http://schemas.microsoft.com/office/powerpoint/2010/main" val="90526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userDrawn="1">
          <p15:clr>
            <a:srgbClr val="FBAE40"/>
          </p15:clr>
        </p15:guide>
        <p15:guide id="2" orient="horz" pos="890" userDrawn="1">
          <p15:clr>
            <a:srgbClr val="FBAE40"/>
          </p15:clr>
        </p15:guide>
        <p15:guide id="3" orient="horz" pos="2160" userDrawn="1">
          <p15:clr>
            <a:srgbClr val="FBAE40"/>
          </p15:clr>
        </p15:guide>
        <p15:guide id="4" pos="57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a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22568"/>
            <a:ext cx="6460375" cy="432897"/>
          </a:xfrm>
          <a:prstGeom prst="rect">
            <a:avLst/>
          </a:prstGeom>
        </p:spPr>
        <p:txBody>
          <a:bodyPr/>
          <a:lstStyle>
            <a:lvl1pPr>
              <a:defRPr sz="2800"/>
            </a:lvl1pPr>
          </a:lstStyle>
          <a:p>
            <a:r>
              <a:rPr lang="es-ES" dirty="0"/>
              <a:t>Página de tablas</a:t>
            </a:r>
            <a:endParaRPr lang="en-US" dirty="0"/>
          </a:p>
        </p:txBody>
      </p:sp>
      <p:sp>
        <p:nvSpPr>
          <p:cNvPr id="6" name="Rectángulo 5">
            <a:extLst>
              <a:ext uri="{FF2B5EF4-FFF2-40B4-BE49-F238E27FC236}">
                <a16:creationId xmlns:a16="http://schemas.microsoft.com/office/drawing/2014/main" id="{567291ED-2F9B-43D6-BED4-532D19F1884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Marcador de tabla 7">
            <a:extLst>
              <a:ext uri="{FF2B5EF4-FFF2-40B4-BE49-F238E27FC236}">
                <a16:creationId xmlns:a16="http://schemas.microsoft.com/office/drawing/2014/main" id="{11293E11-7AEA-4981-A377-AA8D457643FE}"/>
              </a:ext>
            </a:extLst>
          </p:cNvPr>
          <p:cNvSpPr>
            <a:spLocks noGrp="1"/>
          </p:cNvSpPr>
          <p:nvPr>
            <p:ph type="tbl" sz="quarter" idx="13"/>
          </p:nvPr>
        </p:nvSpPr>
        <p:spPr>
          <a:xfrm>
            <a:off x="924748" y="1930636"/>
            <a:ext cx="10428287" cy="4205287"/>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r>
              <a:rPr lang="es-CL" dirty="0"/>
              <a:t>Hacer </a:t>
            </a:r>
            <a:r>
              <a:rPr lang="es-CL" dirty="0" err="1"/>
              <a:t>click</a:t>
            </a:r>
            <a:r>
              <a:rPr lang="es-CL" dirty="0"/>
              <a:t> en el ícono para crear una tabla.</a:t>
            </a:r>
          </a:p>
        </p:txBody>
      </p:sp>
    </p:spTree>
    <p:extLst>
      <p:ext uri="{BB962C8B-B14F-4D97-AF65-F5344CB8AC3E}">
        <p14:creationId xmlns:p14="http://schemas.microsoft.com/office/powerpoint/2010/main" val="118742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userDrawn="1">
          <p15:clr>
            <a:srgbClr val="FBAE40"/>
          </p15:clr>
        </p15:guide>
        <p15:guide id="2" pos="57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ágina en blanco + foto IZQUIERD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Tree>
    <p:extLst>
      <p:ext uri="{BB962C8B-B14F-4D97-AF65-F5344CB8AC3E}">
        <p14:creationId xmlns:p14="http://schemas.microsoft.com/office/powerpoint/2010/main" val="375872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userDrawn="1">
          <p15:clr>
            <a:srgbClr val="FBAE40"/>
          </p15:clr>
        </p15:guide>
        <p15:guide id="2" orient="horz" pos="663" userDrawn="1">
          <p15:clr>
            <a:srgbClr val="FBAE40"/>
          </p15:clr>
        </p15:guide>
        <p15:guide id="3"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Última diapositiv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a:solidFill>
                  <a:schemeClr val="bg1"/>
                </a:solidFill>
                <a:latin typeface="+mj-lt"/>
              </a:rPr>
              <a:t>¡Muchas gracias!</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a:solidFill>
                  <a:schemeClr val="accent2"/>
                </a:solidFill>
              </a:rPr>
              <a:t>Síguenos en nuestras redes sociales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395960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Última diapositiva - INGLÉS">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err="1">
                <a:solidFill>
                  <a:schemeClr val="bg1"/>
                </a:solidFill>
                <a:latin typeface="+mj-lt"/>
              </a:rPr>
              <a:t>Thank</a:t>
            </a:r>
            <a:r>
              <a:rPr lang="es-ES" sz="4400" b="1" dirty="0">
                <a:solidFill>
                  <a:schemeClr val="bg1"/>
                </a:solidFill>
                <a:latin typeface="+mj-lt"/>
              </a:rPr>
              <a:t> </a:t>
            </a:r>
            <a:r>
              <a:rPr lang="es-ES" sz="4400" b="1" dirty="0" err="1">
                <a:solidFill>
                  <a:schemeClr val="bg1"/>
                </a:solidFill>
                <a:latin typeface="+mj-lt"/>
              </a:rPr>
              <a:t>you</a:t>
            </a:r>
            <a:r>
              <a:rPr lang="es-ES" sz="4400" b="1" dirty="0">
                <a:solidFill>
                  <a:schemeClr val="bg1"/>
                </a:solidFill>
                <a:latin typeface="+mj-lt"/>
              </a:rPr>
              <a:t>!</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err="1">
                <a:solidFill>
                  <a:schemeClr val="accent2"/>
                </a:solidFill>
              </a:rPr>
              <a:t>Follow</a:t>
            </a:r>
            <a:r>
              <a:rPr lang="es-ES" sz="2400" b="1" i="1" dirty="0">
                <a:solidFill>
                  <a:schemeClr val="accent2"/>
                </a:solidFill>
              </a:rPr>
              <a:t> </a:t>
            </a:r>
            <a:r>
              <a:rPr lang="es-ES" sz="2400" b="1" i="1" dirty="0" err="1">
                <a:solidFill>
                  <a:schemeClr val="accent2"/>
                </a:solidFill>
              </a:rPr>
              <a:t>us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193636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9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7730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to DERECHA + párraf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6097892"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2" name="Title 1"/>
          <p:cNvSpPr>
            <a:spLocks noGrp="1"/>
          </p:cNvSpPr>
          <p:nvPr>
            <p:ph type="ctrTitle" hasCustomPrompt="1"/>
          </p:nvPr>
        </p:nvSpPr>
        <p:spPr>
          <a:xfrm>
            <a:off x="220244" y="721748"/>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220245" y="2003366"/>
            <a:ext cx="5601003" cy="4613565"/>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370689" y="1680700"/>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49015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to DERECHA + punte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609600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2" name="Title 1"/>
          <p:cNvSpPr>
            <a:spLocks noGrp="1"/>
          </p:cNvSpPr>
          <p:nvPr>
            <p:ph type="ctrTitle" hasCustomPrompt="1"/>
          </p:nvPr>
        </p:nvSpPr>
        <p:spPr>
          <a:xfrm>
            <a:off x="220245" y="721748"/>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370690" y="1680700"/>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220245" y="2029834"/>
            <a:ext cx="5600700" cy="4587097"/>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289342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ágina en blanco + foto DERECH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609600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pic>
        <p:nvPicPr>
          <p:cNvPr id="4" name="Imagen 3">
            <a:extLst>
              <a:ext uri="{FF2B5EF4-FFF2-40B4-BE49-F238E27FC236}">
                <a16:creationId xmlns:a16="http://schemas.microsoft.com/office/drawing/2014/main" id="{17A210D4-D8CD-4F8F-B328-4B233039E50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2550" y="136525"/>
            <a:ext cx="1543793" cy="468284"/>
          </a:xfrm>
          <a:prstGeom prst="rect">
            <a:avLst/>
          </a:prstGeom>
        </p:spPr>
      </p:pic>
    </p:spTree>
    <p:extLst>
      <p:ext uri="{BB962C8B-B14F-4D97-AF65-F5344CB8AC3E}">
        <p14:creationId xmlns:p14="http://schemas.microsoft.com/office/powerpoint/2010/main" val="136990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guide id="3"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41756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3245180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3620023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E02E1525-E35B-451C-B699-9C215AA4E691}"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97978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E02E1525-E35B-451C-B699-9C215AA4E691}" type="datetimeFigureOut">
              <a:rPr lang="en-US" smtClean="0"/>
              <a:t>9/24/2020</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3928452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E02E1525-E35B-451C-B699-9C215AA4E691}" type="datetimeFigureOut">
              <a:rPr lang="en-US" smtClean="0"/>
              <a:t>9/24/2020</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9046068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02E1525-E35B-451C-B699-9C215AA4E691}" type="datetimeFigureOut">
              <a:rPr lang="en-US" smtClean="0"/>
              <a:t>9/24/2020</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1558672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E02E1525-E35B-451C-B699-9C215AA4E691}"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3555555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E02E1525-E35B-451C-B699-9C215AA4E691}"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8170581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7609716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35353598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6.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7834983"/>
      </p:ext>
    </p:extLst>
  </p:cSld>
  <p:clrMap bg1="lt1" tx1="dk1" bg2="lt2" tx2="dk2" accent1="accent1" accent2="accent2" accent3="accent3" accent4="accent4" accent5="accent5" accent6="accent6" hlink="hlink" folHlink="folHlink"/>
  <p:sldLayoutIdLst>
    <p:sldLayoutId id="2147483703" r:id="rId1"/>
    <p:sldLayoutId id="2147483704"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EE4B4E6-EDCC-49ED-BAB4-A86555611168}"/>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Tree>
    <p:extLst>
      <p:ext uri="{BB962C8B-B14F-4D97-AF65-F5344CB8AC3E}">
        <p14:creationId xmlns:p14="http://schemas.microsoft.com/office/powerpoint/2010/main" val="2415648722"/>
      </p:ext>
    </p:extLst>
  </p:cSld>
  <p:clrMap bg1="lt1" tx1="dk1" bg2="lt2" tx2="dk2" accent1="accent1" accent2="accent2" accent3="accent3" accent4="accent4" accent5="accent5" accent6="accent6" hlink="hlink" folHlink="folHlink"/>
  <p:sldLayoutIdLst>
    <p:sldLayoutId id="2147483673" r:id="rId1"/>
    <p:sldLayoutId id="2147483685" r:id="rId2"/>
    <p:sldLayoutId id="2147483674" r:id="rId3"/>
    <p:sldLayoutId id="2147483676" r:id="rId4"/>
    <p:sldLayoutId id="2147483678" r:id="rId5"/>
    <p:sldLayoutId id="2147483686" r:id="rId6"/>
    <p:sldLayoutId id="2147483679" r:id="rId7"/>
    <p:sldLayoutId id="2147483687" r:id="rId8"/>
    <p:sldLayoutId id="2147483719"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651F34-1BFF-442F-B704-1080135C78C8}"/>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52550" y="136525"/>
            <a:ext cx="1543793" cy="468284"/>
          </a:xfrm>
          <a:prstGeom prst="rect">
            <a:avLst/>
          </a:prstGeom>
        </p:spPr>
      </p:pic>
    </p:spTree>
    <p:extLst>
      <p:ext uri="{BB962C8B-B14F-4D97-AF65-F5344CB8AC3E}">
        <p14:creationId xmlns:p14="http://schemas.microsoft.com/office/powerpoint/2010/main" val="3479938421"/>
      </p:ext>
    </p:extLst>
  </p:cSld>
  <p:clrMap bg1="lt1" tx1="dk1" bg2="lt2" tx2="dk2" accent1="accent1" accent2="accent2" accent3="accent3" accent4="accent4" accent5="accent5" accent6="accent6" hlink="hlink" folHlink="folHlink"/>
  <p:sldLayoutIdLst>
    <p:sldLayoutId id="2147483694" r:id="rId1"/>
    <p:sldLayoutId id="2147483701" r:id="rId2"/>
    <p:sldLayoutId id="2147483700"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1525-E35B-451C-B699-9C215AA4E691}" type="datetimeFigureOut">
              <a:rPr lang="en-US" smtClean="0"/>
              <a:t>9/24/2020</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7A1381-9644-4E48-AB51-944C6A9AC110}" type="slidenum">
              <a:rPr lang="en-US" smtClean="0"/>
              <a:t>‹Nº›</a:t>
            </a:fld>
            <a:endParaRPr lang="en-US"/>
          </a:p>
        </p:txBody>
      </p:sp>
    </p:spTree>
    <p:extLst>
      <p:ext uri="{BB962C8B-B14F-4D97-AF65-F5344CB8AC3E}">
        <p14:creationId xmlns:p14="http://schemas.microsoft.com/office/powerpoint/2010/main" val="1142659933"/>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rcador de posición de imagen 1"/>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779" b="7779"/>
          <a:stretch>
            <a:fillRect/>
          </a:stretch>
        </p:blipFill>
        <p:spPr/>
      </p:pic>
      <p:sp>
        <p:nvSpPr>
          <p:cNvPr id="6" name="Marcador de texto 4">
            <a:extLst>
              <a:ext uri="{FF2B5EF4-FFF2-40B4-BE49-F238E27FC236}">
                <a16:creationId xmlns:a16="http://schemas.microsoft.com/office/drawing/2014/main" id="{A808CDE0-0310-4D9D-A1DA-7A50CFF3136F}"/>
              </a:ext>
            </a:extLst>
          </p:cNvPr>
          <p:cNvSpPr>
            <a:spLocks noGrp="1"/>
          </p:cNvSpPr>
          <p:nvPr>
            <p:ph type="body" sz="quarter" idx="11"/>
          </p:nvPr>
        </p:nvSpPr>
        <p:spPr/>
        <p:txBody>
          <a:bodyPr/>
          <a:lstStyle/>
          <a:p>
            <a:r>
              <a:rPr lang="en-US" dirty="0"/>
              <a:t>1st grade</a:t>
            </a:r>
            <a:br>
              <a:rPr lang="en-US" dirty="0"/>
            </a:br>
            <a:r>
              <a:rPr lang="en-US" dirty="0"/>
              <a:t>Colors memory game!</a:t>
            </a:r>
          </a:p>
          <a:p>
            <a:endParaRPr lang="es-CL" dirty="0"/>
          </a:p>
        </p:txBody>
      </p:sp>
      <p:pic>
        <p:nvPicPr>
          <p:cNvPr id="7" name="Imagen 6" descr="Imagen que contiene texto, gráficos vectoriales&#10;&#10;Descripción generada automáticamente">
            <a:extLst>
              <a:ext uri="{FF2B5EF4-FFF2-40B4-BE49-F238E27FC236}">
                <a16:creationId xmlns:a16="http://schemas.microsoft.com/office/drawing/2014/main" id="{CBA3C043-951E-4EA6-B3EF-D94F00B682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23871" y="73740"/>
            <a:ext cx="1189705" cy="1165922"/>
          </a:xfrm>
          <a:prstGeom prst="rect">
            <a:avLst/>
          </a:prstGeom>
        </p:spPr>
      </p:pic>
    </p:spTree>
    <p:extLst>
      <p:ext uri="{BB962C8B-B14F-4D97-AF65-F5344CB8AC3E}">
        <p14:creationId xmlns:p14="http://schemas.microsoft.com/office/powerpoint/2010/main" val="22707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E25E9F-F238-4AA7-9AF3-12E7C4EF2DDF}"/>
              </a:ext>
            </a:extLst>
          </p:cNvPr>
          <p:cNvSpPr>
            <a:spLocks noGrp="1"/>
          </p:cNvSpPr>
          <p:nvPr>
            <p:ph type="ctrTitle"/>
          </p:nvPr>
        </p:nvSpPr>
        <p:spPr>
          <a:xfrm>
            <a:off x="501447" y="1342101"/>
            <a:ext cx="3657598" cy="884904"/>
          </a:xfrm>
        </p:spPr>
        <p:txBody>
          <a:bodyPr/>
          <a:lstStyle/>
          <a:p>
            <a:r>
              <a:rPr lang="en-US" dirty="0"/>
              <a:t>Do you like memory games </a:t>
            </a:r>
            <a:br>
              <a:rPr lang="en-US" dirty="0"/>
            </a:br>
            <a:r>
              <a:rPr lang="en-US" dirty="0"/>
              <a:t/>
            </a:r>
            <a:br>
              <a:rPr lang="en-US" dirty="0"/>
            </a:br>
            <a:endParaRPr lang="es-CL" dirty="0"/>
          </a:p>
        </p:txBody>
      </p:sp>
      <p:sp>
        <p:nvSpPr>
          <p:cNvPr id="3" name="Subtítulo 2">
            <a:extLst>
              <a:ext uri="{FF2B5EF4-FFF2-40B4-BE49-F238E27FC236}">
                <a16:creationId xmlns:a16="http://schemas.microsoft.com/office/drawing/2014/main" id="{FA22FC32-FD78-47AA-96DC-E99700AAA485}"/>
              </a:ext>
            </a:extLst>
          </p:cNvPr>
          <p:cNvSpPr>
            <a:spLocks noGrp="1"/>
          </p:cNvSpPr>
          <p:nvPr>
            <p:ph type="subTitle" idx="1"/>
          </p:nvPr>
        </p:nvSpPr>
        <p:spPr>
          <a:xfrm>
            <a:off x="501446" y="2003367"/>
            <a:ext cx="5043948" cy="4596938"/>
          </a:xfrm>
        </p:spPr>
        <p:txBody>
          <a:bodyPr>
            <a:normAutofit lnSpcReduction="10000"/>
          </a:bodyPr>
          <a:lstStyle/>
          <a:p>
            <a:pPr>
              <a:lnSpc>
                <a:spcPct val="150000"/>
              </a:lnSpc>
            </a:pPr>
            <a:r>
              <a:rPr lang="en-US" dirty="0"/>
              <a:t>Memory games are a fabulous tool to improve memory, and children of all ages love to play! They also boost attention levels, reading ability, and reasoning skills. Playing memory games can improve other brain functions, such as attention, concentration, and focus. You can use them as ice-breakers or as a way to enhance visual recognition because they develop critical thinking. </a:t>
            </a:r>
          </a:p>
          <a:p>
            <a:pPr>
              <a:lnSpc>
                <a:spcPct val="150000"/>
              </a:lnSpc>
            </a:pPr>
            <a:endParaRPr lang="es-CL" dirty="0"/>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97371">
            <a:off x="3280585" y="572602"/>
            <a:ext cx="1538997" cy="1538997"/>
          </a:xfrm>
          <a:prstGeom prst="rect">
            <a:avLst/>
          </a:prstGeom>
        </p:spPr>
      </p:pic>
      <p:sp>
        <p:nvSpPr>
          <p:cNvPr id="6" name="Título 1">
            <a:extLst>
              <a:ext uri="{FF2B5EF4-FFF2-40B4-BE49-F238E27FC236}">
                <a16:creationId xmlns:a16="http://schemas.microsoft.com/office/drawing/2014/main" id="{EEE25E9F-F238-4AA7-9AF3-12E7C4EF2DDF}"/>
              </a:ext>
            </a:extLst>
          </p:cNvPr>
          <p:cNvSpPr txBox="1">
            <a:spLocks/>
          </p:cNvSpPr>
          <p:nvPr/>
        </p:nvSpPr>
        <p:spPr>
          <a:xfrm>
            <a:off x="6400805" y="457196"/>
            <a:ext cx="3657598" cy="884904"/>
          </a:xfrm>
          <a:prstGeom prst="rect">
            <a:avLst/>
          </a:prstGeom>
        </p:spPr>
        <p:txBody>
          <a:bodyPr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s-CL"/>
              <a:t>Instructions:</a:t>
            </a:r>
            <a:endParaRPr lang="es-CL" dirty="0"/>
          </a:p>
        </p:txBody>
      </p:sp>
      <p:sp>
        <p:nvSpPr>
          <p:cNvPr id="7" name="Subtítulo 2">
            <a:extLst>
              <a:ext uri="{FF2B5EF4-FFF2-40B4-BE49-F238E27FC236}">
                <a16:creationId xmlns:a16="http://schemas.microsoft.com/office/drawing/2014/main" id="{FA22FC32-FD78-47AA-96DC-E99700AAA485}"/>
              </a:ext>
            </a:extLst>
          </p:cNvPr>
          <p:cNvSpPr txBox="1">
            <a:spLocks/>
          </p:cNvSpPr>
          <p:nvPr/>
        </p:nvSpPr>
        <p:spPr>
          <a:xfrm>
            <a:off x="6520421" y="1634660"/>
            <a:ext cx="5043948" cy="4596938"/>
          </a:xfrm>
          <a:prstGeom prst="rect">
            <a:avLst/>
          </a:prstGeom>
        </p:spPr>
        <p:txBody>
          <a:bodyPr>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nSpc>
                <a:spcPct val="150000"/>
              </a:lnSpc>
              <a:buFont typeface="+mj-lt"/>
              <a:buAutoNum type="arabicPeriod"/>
            </a:pPr>
            <a:r>
              <a:rPr lang="en-US" dirty="0"/>
              <a:t>Add your </a:t>
            </a:r>
            <a:r>
              <a:rPr lang="en-US" dirty="0" err="1"/>
              <a:t>Bitmoji</a:t>
            </a:r>
            <a:r>
              <a:rPr lang="en-US" dirty="0"/>
              <a:t> and a message if you want to give a personal touch to the presentation.</a:t>
            </a:r>
          </a:p>
          <a:p>
            <a:pPr marL="457200" indent="-457200">
              <a:lnSpc>
                <a:spcPct val="150000"/>
              </a:lnSpc>
              <a:buFont typeface="+mj-lt"/>
              <a:buAutoNum type="arabicPeriod"/>
            </a:pPr>
            <a:r>
              <a:rPr lang="en-US" dirty="0"/>
              <a:t>Reveal the picture by clicking on the number​ the students say.</a:t>
            </a:r>
          </a:p>
          <a:p>
            <a:pPr marL="457200" indent="-457200">
              <a:lnSpc>
                <a:spcPct val="150000"/>
              </a:lnSpc>
              <a:buFont typeface="+mj-lt"/>
              <a:buAutoNum type="arabicPeriod"/>
            </a:pPr>
            <a:r>
              <a:rPr lang="en-US" dirty="0"/>
              <a:t>If they are incorrect, you have to click again on the same picture.</a:t>
            </a:r>
          </a:p>
          <a:p>
            <a:pPr marL="457200" indent="-457200">
              <a:lnSpc>
                <a:spcPct val="150000"/>
              </a:lnSpc>
              <a:buFont typeface="+mj-lt"/>
              <a:buAutoNum type="arabicPeriod"/>
            </a:pPr>
            <a:r>
              <a:rPr lang="en-US" dirty="0"/>
              <a:t>Let the picture reveal only if the pair is correct.</a:t>
            </a:r>
          </a:p>
          <a:p>
            <a:pPr marL="457200" indent="-457200">
              <a:lnSpc>
                <a:spcPct val="150000"/>
              </a:lnSpc>
              <a:buFont typeface="+mj-lt"/>
              <a:buAutoNum type="arabicPeriod"/>
            </a:pPr>
            <a:r>
              <a:rPr lang="en-US" dirty="0"/>
              <a:t>Have fun!</a:t>
            </a:r>
          </a:p>
          <a:p>
            <a:pPr>
              <a:lnSpc>
                <a:spcPct val="150000"/>
              </a:lnSpc>
            </a:pPr>
            <a:endParaRPr lang="es-CL" dirty="0"/>
          </a:p>
        </p:txBody>
      </p:sp>
      <p:pic>
        <p:nvPicPr>
          <p:cNvPr id="8" name="Picture 2" descr="ok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1142" y="4864186"/>
            <a:ext cx="1485403" cy="1485403"/>
          </a:xfrm>
          <a:prstGeom prst="rect">
            <a:avLst/>
          </a:prstGeom>
          <a:noFill/>
          <a:extLst>
            <a:ext uri="{909E8E84-426E-40DD-AFC4-6F175D3DCCD1}">
              <a14:hiddenFill xmlns:a14="http://schemas.microsoft.com/office/drawing/2010/main">
                <a:solidFill>
                  <a:srgbClr val="FFFFFF"/>
                </a:solidFill>
              </a14:hiddenFill>
            </a:ext>
          </a:extLst>
        </p:spPr>
      </p:pic>
      <p:sp>
        <p:nvSpPr>
          <p:cNvPr id="9" name="Subtítulo 2">
            <a:extLst>
              <a:ext uri="{FF2B5EF4-FFF2-40B4-BE49-F238E27FC236}">
                <a16:creationId xmlns:a16="http://schemas.microsoft.com/office/drawing/2014/main" id="{FA22FC32-FD78-47AA-96DC-E99700AAA485}"/>
              </a:ext>
            </a:extLst>
          </p:cNvPr>
          <p:cNvSpPr txBox="1">
            <a:spLocks/>
          </p:cNvSpPr>
          <p:nvPr/>
        </p:nvSpPr>
        <p:spPr>
          <a:xfrm>
            <a:off x="9546392" y="6128362"/>
            <a:ext cx="1550214" cy="1246253"/>
          </a:xfrm>
          <a:prstGeom prst="rect">
            <a:avLst/>
          </a:prstGeom>
        </p:spPr>
        <p:txBody>
          <a:bodyP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s-CL" dirty="0"/>
              <a:t>Miss Karla</a:t>
            </a:r>
          </a:p>
        </p:txBody>
      </p:sp>
    </p:spTree>
    <p:extLst>
      <p:ext uri="{BB962C8B-B14F-4D97-AF65-F5344CB8AC3E}">
        <p14:creationId xmlns:p14="http://schemas.microsoft.com/office/powerpoint/2010/main" val="418224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12"/>
          <p:cNvGrpSpPr/>
          <p:nvPr/>
        </p:nvGrpSpPr>
        <p:grpSpPr>
          <a:xfrm>
            <a:off x="7960619" y="4520584"/>
            <a:ext cx="1440000" cy="1800000"/>
            <a:chOff x="10045336" y="4520584"/>
            <a:chExt cx="1440000" cy="1800000"/>
          </a:xfrm>
        </p:grpSpPr>
        <p:sp>
          <p:nvSpPr>
            <p:cNvPr id="42" name="Carta"/>
            <p:cNvSpPr/>
            <p:nvPr/>
          </p:nvSpPr>
          <p:spPr>
            <a:xfrm>
              <a:off x="10045336"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0" name="Picture 2" descr="Paint stains collection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l="70182" t="68843" r="8412" b="9889"/>
            <a:stretch/>
          </p:blipFill>
          <p:spPr bwMode="auto">
            <a:xfrm>
              <a:off x="10127160" y="4657223"/>
              <a:ext cx="1276351" cy="11567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4"/>
          <p:cNvGrpSpPr/>
          <p:nvPr/>
        </p:nvGrpSpPr>
        <p:grpSpPr>
          <a:xfrm>
            <a:off x="7960620" y="445642"/>
            <a:ext cx="1440000" cy="1800000"/>
            <a:chOff x="10045337" y="445642"/>
            <a:chExt cx="1440000" cy="1800000"/>
          </a:xfrm>
        </p:grpSpPr>
        <p:sp>
          <p:nvSpPr>
            <p:cNvPr id="35" name="Carta"/>
            <p:cNvSpPr/>
            <p:nvPr/>
          </p:nvSpPr>
          <p:spPr>
            <a:xfrm>
              <a:off x="10045337"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 name="Picture 4" descr="Coloured paint stains collection Free Vector"/>
            <p:cNvPicPr>
              <a:picLocks noChangeAspect="1" noChangeArrowheads="1"/>
            </p:cNvPicPr>
            <p:nvPr/>
          </p:nvPicPr>
          <p:blipFill rotWithShape="1">
            <a:blip r:embed="rId3">
              <a:extLst>
                <a:ext uri="{28A0092B-C50C-407E-A947-70E740481C1C}">
                  <a14:useLocalDpi xmlns:a14="http://schemas.microsoft.com/office/drawing/2010/main" val="0"/>
                </a:ext>
              </a:extLst>
            </a:blip>
            <a:srcRect l="26926" t="51856" r="47097" b="26392"/>
            <a:stretch/>
          </p:blipFill>
          <p:spPr bwMode="auto">
            <a:xfrm>
              <a:off x="10165043" y="857250"/>
              <a:ext cx="1241210" cy="10393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8" name="9"/>
          <p:cNvGrpSpPr/>
          <p:nvPr/>
        </p:nvGrpSpPr>
        <p:grpSpPr>
          <a:xfrm>
            <a:off x="2894960" y="4520584"/>
            <a:ext cx="1440000" cy="1800000"/>
            <a:chOff x="4979677" y="4520584"/>
            <a:chExt cx="1440000" cy="1800000"/>
          </a:xfrm>
        </p:grpSpPr>
        <p:sp>
          <p:nvSpPr>
            <p:cNvPr id="9" name="Carta"/>
            <p:cNvSpPr/>
            <p:nvPr/>
          </p:nvSpPr>
          <p:spPr>
            <a:xfrm>
              <a:off x="4979677"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4" descr="Coloured paint stains collection Free Vector"/>
            <p:cNvPicPr>
              <a:picLocks noChangeAspect="1" noChangeArrowheads="1"/>
            </p:cNvPicPr>
            <p:nvPr/>
          </p:nvPicPr>
          <p:blipFill rotWithShape="1">
            <a:blip r:embed="rId3">
              <a:extLst>
                <a:ext uri="{28A0092B-C50C-407E-A947-70E740481C1C}">
                  <a14:useLocalDpi xmlns:a14="http://schemas.microsoft.com/office/drawing/2010/main" val="0"/>
                </a:ext>
              </a:extLst>
            </a:blip>
            <a:srcRect l="53957" t="26829" r="27272" b="54850"/>
            <a:stretch/>
          </p:blipFill>
          <p:spPr bwMode="auto">
            <a:xfrm>
              <a:off x="5157783" y="4736874"/>
              <a:ext cx="1119234" cy="10924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1"/>
          <p:cNvGrpSpPr/>
          <p:nvPr/>
        </p:nvGrpSpPr>
        <p:grpSpPr>
          <a:xfrm>
            <a:off x="2894961" y="445642"/>
            <a:ext cx="1440000" cy="1800000"/>
            <a:chOff x="4979678" y="445642"/>
            <a:chExt cx="1440000" cy="1800000"/>
          </a:xfrm>
        </p:grpSpPr>
        <p:sp>
          <p:nvSpPr>
            <p:cNvPr id="4" name="Carta"/>
            <p:cNvSpPr/>
            <p:nvPr/>
          </p:nvSpPr>
          <p:spPr>
            <a:xfrm>
              <a:off x="4979678"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Picture 4" descr="Coloured paint stains collection Free Vecto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69808" b="100000" l="0" r="30831">
                          <a14:foregroundMark x1="15335" y1="81150" x2="14856" y2="84824"/>
                          <a14:foregroundMark x1="6709" y1="77157" x2="15335" y2="83227"/>
                        </a14:backgroundRemoval>
                      </a14:imgEffect>
                    </a14:imgLayer>
                  </a14:imgProps>
                </a:ext>
                <a:ext uri="{28A0092B-C50C-407E-A947-70E740481C1C}">
                  <a14:useLocalDpi xmlns:a14="http://schemas.microsoft.com/office/drawing/2010/main" val="0"/>
                </a:ext>
              </a:extLst>
            </a:blip>
            <a:srcRect l="5702" t="75506" r="74889" b="4366"/>
            <a:stretch/>
          </p:blipFill>
          <p:spPr bwMode="auto">
            <a:xfrm rot="5400000">
              <a:off x="5136353" y="678654"/>
              <a:ext cx="1157291" cy="120015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6"/>
          <p:cNvGrpSpPr/>
          <p:nvPr/>
        </p:nvGrpSpPr>
        <p:grpSpPr>
          <a:xfrm>
            <a:off x="4540879" y="2483113"/>
            <a:ext cx="1440000" cy="1800000"/>
            <a:chOff x="6625596" y="2483113"/>
            <a:chExt cx="1440000" cy="1800000"/>
          </a:xfrm>
        </p:grpSpPr>
        <p:sp>
          <p:nvSpPr>
            <p:cNvPr id="13" name="Carta"/>
            <p:cNvSpPr/>
            <p:nvPr/>
          </p:nvSpPr>
          <p:spPr>
            <a:xfrm>
              <a:off x="6625596"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2" name="Picture 4" descr="Coloured paint stains collection Free Vector"/>
            <p:cNvPicPr>
              <a:picLocks noChangeAspect="1" noChangeArrowheads="1"/>
            </p:cNvPicPr>
            <p:nvPr/>
          </p:nvPicPr>
          <p:blipFill rotWithShape="1">
            <a:blip r:embed="rId3">
              <a:extLst>
                <a:ext uri="{28A0092B-C50C-407E-A947-70E740481C1C}">
                  <a14:useLocalDpi xmlns:a14="http://schemas.microsoft.com/office/drawing/2010/main" val="0"/>
                </a:ext>
              </a:extLst>
            </a:blip>
            <a:srcRect l="49724" t="74951" r="29652" b="7388"/>
            <a:stretch/>
          </p:blipFill>
          <p:spPr bwMode="auto">
            <a:xfrm>
              <a:off x="6730740" y="2747381"/>
              <a:ext cx="1229711" cy="10530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3"/>
          <p:cNvGrpSpPr/>
          <p:nvPr/>
        </p:nvGrpSpPr>
        <p:grpSpPr>
          <a:xfrm>
            <a:off x="6300884" y="445642"/>
            <a:ext cx="1440000" cy="1800000"/>
            <a:chOff x="8385601" y="445642"/>
            <a:chExt cx="1440000" cy="1800000"/>
          </a:xfrm>
        </p:grpSpPr>
        <p:sp>
          <p:nvSpPr>
            <p:cNvPr id="17" name="Carta"/>
            <p:cNvSpPr/>
            <p:nvPr/>
          </p:nvSpPr>
          <p:spPr>
            <a:xfrm>
              <a:off x="8385601"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3" name="Picture 4" descr="Coloured paint stains collection Free Vector"/>
            <p:cNvPicPr>
              <a:picLocks noChangeAspect="1" noChangeArrowheads="1"/>
            </p:cNvPicPr>
            <p:nvPr/>
          </p:nvPicPr>
          <p:blipFill rotWithShape="1">
            <a:blip r:embed="rId3">
              <a:extLst>
                <a:ext uri="{28A0092B-C50C-407E-A947-70E740481C1C}">
                  <a14:useLocalDpi xmlns:a14="http://schemas.microsoft.com/office/drawing/2010/main" val="0"/>
                </a:ext>
              </a:extLst>
            </a:blip>
            <a:srcRect l="52053" t="54446" r="28381" b="29500"/>
            <a:stretch/>
          </p:blipFill>
          <p:spPr bwMode="auto">
            <a:xfrm>
              <a:off x="8550852" y="800101"/>
              <a:ext cx="1166648" cy="9572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2"/>
          <p:cNvGrpSpPr/>
          <p:nvPr/>
        </p:nvGrpSpPr>
        <p:grpSpPr>
          <a:xfrm>
            <a:off x="4540880" y="445642"/>
            <a:ext cx="1440000" cy="1800000"/>
            <a:chOff x="6625597" y="445642"/>
            <a:chExt cx="1440000" cy="1800000"/>
          </a:xfrm>
        </p:grpSpPr>
        <p:sp>
          <p:nvSpPr>
            <p:cNvPr id="11" name="Carta"/>
            <p:cNvSpPr/>
            <p:nvPr/>
          </p:nvSpPr>
          <p:spPr>
            <a:xfrm>
              <a:off x="6625597"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uadroTexto 5"/>
            <p:cNvSpPr txBox="1"/>
            <p:nvPr/>
          </p:nvSpPr>
          <p:spPr>
            <a:xfrm>
              <a:off x="6762273" y="110359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Orange</a:t>
              </a:r>
            </a:p>
          </p:txBody>
        </p:sp>
      </p:grpSp>
      <p:grpSp>
        <p:nvGrpSpPr>
          <p:cNvPr id="44" name="7"/>
          <p:cNvGrpSpPr/>
          <p:nvPr/>
        </p:nvGrpSpPr>
        <p:grpSpPr>
          <a:xfrm>
            <a:off x="6300883" y="2483113"/>
            <a:ext cx="1440000" cy="1800000"/>
            <a:chOff x="8385600" y="2483113"/>
            <a:chExt cx="1440000" cy="1800000"/>
          </a:xfrm>
        </p:grpSpPr>
        <p:sp>
          <p:nvSpPr>
            <p:cNvPr id="19" name="Carta"/>
            <p:cNvSpPr/>
            <p:nvPr/>
          </p:nvSpPr>
          <p:spPr>
            <a:xfrm>
              <a:off x="8385600"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CuadroTexto 35"/>
            <p:cNvSpPr txBox="1"/>
            <p:nvPr/>
          </p:nvSpPr>
          <p:spPr>
            <a:xfrm>
              <a:off x="8519609" y="315228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Green</a:t>
              </a:r>
            </a:p>
          </p:txBody>
        </p:sp>
      </p:grpSp>
      <p:grpSp>
        <p:nvGrpSpPr>
          <p:cNvPr id="99" name="10"/>
          <p:cNvGrpSpPr/>
          <p:nvPr/>
        </p:nvGrpSpPr>
        <p:grpSpPr>
          <a:xfrm>
            <a:off x="4540879" y="4520584"/>
            <a:ext cx="1440000" cy="1800000"/>
            <a:chOff x="6625596" y="4520584"/>
            <a:chExt cx="1440000" cy="1800000"/>
          </a:xfrm>
        </p:grpSpPr>
        <p:sp>
          <p:nvSpPr>
            <p:cNvPr id="15" name="Carta"/>
            <p:cNvSpPr/>
            <p:nvPr/>
          </p:nvSpPr>
          <p:spPr>
            <a:xfrm>
              <a:off x="6625596"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CuadroTexto 36"/>
            <p:cNvSpPr txBox="1"/>
            <p:nvPr/>
          </p:nvSpPr>
          <p:spPr>
            <a:xfrm>
              <a:off x="6702819" y="518839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Red</a:t>
              </a:r>
            </a:p>
          </p:txBody>
        </p:sp>
      </p:grpSp>
      <p:grpSp>
        <p:nvGrpSpPr>
          <p:cNvPr id="100" name="11"/>
          <p:cNvGrpSpPr/>
          <p:nvPr/>
        </p:nvGrpSpPr>
        <p:grpSpPr>
          <a:xfrm>
            <a:off x="6300883" y="4520584"/>
            <a:ext cx="1440000" cy="1800000"/>
            <a:chOff x="8385600" y="4520584"/>
            <a:chExt cx="1440000" cy="1800000"/>
          </a:xfrm>
        </p:grpSpPr>
        <p:sp>
          <p:nvSpPr>
            <p:cNvPr id="21" name="Carta"/>
            <p:cNvSpPr/>
            <p:nvPr/>
          </p:nvSpPr>
          <p:spPr>
            <a:xfrm>
              <a:off x="8385600"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CuadroTexto 37"/>
            <p:cNvSpPr txBox="1"/>
            <p:nvPr/>
          </p:nvSpPr>
          <p:spPr>
            <a:xfrm>
              <a:off x="8499900" y="518839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Purple</a:t>
              </a:r>
            </a:p>
          </p:txBody>
        </p:sp>
      </p:grpSp>
      <p:grpSp>
        <p:nvGrpSpPr>
          <p:cNvPr id="97" name="8"/>
          <p:cNvGrpSpPr/>
          <p:nvPr/>
        </p:nvGrpSpPr>
        <p:grpSpPr>
          <a:xfrm>
            <a:off x="7960619" y="2483113"/>
            <a:ext cx="1440000" cy="1800000"/>
            <a:chOff x="10045336" y="2483113"/>
            <a:chExt cx="1440000" cy="1800000"/>
          </a:xfrm>
        </p:grpSpPr>
        <p:sp>
          <p:nvSpPr>
            <p:cNvPr id="41" name="Carta"/>
            <p:cNvSpPr/>
            <p:nvPr/>
          </p:nvSpPr>
          <p:spPr>
            <a:xfrm>
              <a:off x="10045336"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CuadroTexto 44"/>
            <p:cNvSpPr txBox="1"/>
            <p:nvPr/>
          </p:nvSpPr>
          <p:spPr>
            <a:xfrm>
              <a:off x="10179345" y="315228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Blue</a:t>
              </a:r>
            </a:p>
          </p:txBody>
        </p:sp>
      </p:grpSp>
      <p:grpSp>
        <p:nvGrpSpPr>
          <p:cNvPr id="40" name="5"/>
          <p:cNvGrpSpPr/>
          <p:nvPr/>
        </p:nvGrpSpPr>
        <p:grpSpPr>
          <a:xfrm>
            <a:off x="2894960" y="2483113"/>
            <a:ext cx="1440000" cy="1800000"/>
            <a:chOff x="4979677" y="2483113"/>
            <a:chExt cx="1440000" cy="1800000"/>
          </a:xfrm>
        </p:grpSpPr>
        <p:sp>
          <p:nvSpPr>
            <p:cNvPr id="7" name="Carta"/>
            <p:cNvSpPr/>
            <p:nvPr/>
          </p:nvSpPr>
          <p:spPr>
            <a:xfrm>
              <a:off x="4979677"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CuadroTexto 52"/>
            <p:cNvSpPr txBox="1"/>
            <p:nvPr/>
          </p:nvSpPr>
          <p:spPr>
            <a:xfrm>
              <a:off x="5065540" y="3115638"/>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Pink</a:t>
              </a:r>
            </a:p>
          </p:txBody>
        </p:sp>
      </p:grpSp>
      <p:grpSp>
        <p:nvGrpSpPr>
          <p:cNvPr id="103" name="Grupo 1"/>
          <p:cNvGrpSpPr/>
          <p:nvPr/>
        </p:nvGrpSpPr>
        <p:grpSpPr>
          <a:xfrm>
            <a:off x="2844514" y="362756"/>
            <a:ext cx="1581155" cy="1965772"/>
            <a:chOff x="4929231" y="362756"/>
            <a:chExt cx="1581155" cy="1965772"/>
          </a:xfrm>
          <a:gradFill>
            <a:gsLst>
              <a:gs pos="0">
                <a:schemeClr val="accent2"/>
              </a:gs>
              <a:gs pos="100000">
                <a:schemeClr val="accent4"/>
              </a:gs>
            </a:gsLst>
            <a:lin ang="5400000" scaled="1"/>
          </a:gradFill>
        </p:grpSpPr>
        <p:sp>
          <p:nvSpPr>
            <p:cNvPr id="81" name="Carta 1"/>
            <p:cNvSpPr/>
            <p:nvPr/>
          </p:nvSpPr>
          <p:spPr>
            <a:xfrm>
              <a:off x="4929231"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CuadroTexto 101"/>
            <p:cNvSpPr txBox="1"/>
            <p:nvPr/>
          </p:nvSpPr>
          <p:spPr>
            <a:xfrm>
              <a:off x="5403271" y="79075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grpSp>
      <p:grpSp>
        <p:nvGrpSpPr>
          <p:cNvPr id="115" name="Grupo 2"/>
          <p:cNvGrpSpPr/>
          <p:nvPr/>
        </p:nvGrpSpPr>
        <p:grpSpPr>
          <a:xfrm>
            <a:off x="4536969" y="362756"/>
            <a:ext cx="1581155" cy="1965772"/>
            <a:chOff x="6621686" y="362756"/>
            <a:chExt cx="1581155" cy="1965772"/>
          </a:xfrm>
          <a:gradFill>
            <a:gsLst>
              <a:gs pos="0">
                <a:schemeClr val="accent2"/>
              </a:gs>
              <a:gs pos="100000">
                <a:schemeClr val="accent4"/>
              </a:gs>
            </a:gsLst>
            <a:lin ang="5400000" scaled="1"/>
          </a:gradFill>
        </p:grpSpPr>
        <p:sp>
          <p:nvSpPr>
            <p:cNvPr id="90" name="Carta 2"/>
            <p:cNvSpPr/>
            <p:nvPr/>
          </p:nvSpPr>
          <p:spPr>
            <a:xfrm>
              <a:off x="6621686"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CuadroTexto 103"/>
            <p:cNvSpPr txBox="1"/>
            <p:nvPr/>
          </p:nvSpPr>
          <p:spPr>
            <a:xfrm>
              <a:off x="7017104" y="745477"/>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grpSp>
      <p:grpSp>
        <p:nvGrpSpPr>
          <p:cNvPr id="116" name="Grupo 3"/>
          <p:cNvGrpSpPr/>
          <p:nvPr/>
        </p:nvGrpSpPr>
        <p:grpSpPr>
          <a:xfrm>
            <a:off x="6231698" y="362756"/>
            <a:ext cx="1581155" cy="1965772"/>
            <a:chOff x="8316415" y="362756"/>
            <a:chExt cx="1581155" cy="1965772"/>
          </a:xfrm>
          <a:gradFill>
            <a:gsLst>
              <a:gs pos="0">
                <a:schemeClr val="accent2"/>
              </a:gs>
              <a:gs pos="100000">
                <a:schemeClr val="accent4"/>
              </a:gs>
            </a:gsLst>
            <a:lin ang="5400000" scaled="1"/>
          </a:gradFill>
        </p:grpSpPr>
        <p:sp>
          <p:nvSpPr>
            <p:cNvPr id="93" name="Carta 3"/>
            <p:cNvSpPr/>
            <p:nvPr/>
          </p:nvSpPr>
          <p:spPr>
            <a:xfrm>
              <a:off x="8316415"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CuadroTexto 104"/>
            <p:cNvSpPr txBox="1"/>
            <p:nvPr/>
          </p:nvSpPr>
          <p:spPr>
            <a:xfrm>
              <a:off x="8786257" y="759314"/>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grpSp>
      <p:grpSp>
        <p:nvGrpSpPr>
          <p:cNvPr id="117" name="Grupo 4"/>
          <p:cNvGrpSpPr/>
          <p:nvPr/>
        </p:nvGrpSpPr>
        <p:grpSpPr>
          <a:xfrm>
            <a:off x="7917756" y="362756"/>
            <a:ext cx="1581155" cy="1965772"/>
            <a:chOff x="10002473" y="362756"/>
            <a:chExt cx="1581155" cy="1965772"/>
          </a:xfrm>
          <a:gradFill>
            <a:gsLst>
              <a:gs pos="0">
                <a:schemeClr val="accent2"/>
              </a:gs>
              <a:gs pos="100000">
                <a:schemeClr val="accent4"/>
              </a:gs>
            </a:gsLst>
            <a:lin ang="5400000" scaled="1"/>
          </a:gradFill>
        </p:grpSpPr>
        <p:sp>
          <p:nvSpPr>
            <p:cNvPr id="96" name="Carta 4"/>
            <p:cNvSpPr/>
            <p:nvPr/>
          </p:nvSpPr>
          <p:spPr>
            <a:xfrm>
              <a:off x="10002473"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CuadroTexto 105"/>
            <p:cNvSpPr txBox="1"/>
            <p:nvPr/>
          </p:nvSpPr>
          <p:spPr>
            <a:xfrm>
              <a:off x="10480863" y="742688"/>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grpSp>
      <p:grpSp>
        <p:nvGrpSpPr>
          <p:cNvPr id="118" name="Grupo 5"/>
          <p:cNvGrpSpPr/>
          <p:nvPr/>
        </p:nvGrpSpPr>
        <p:grpSpPr>
          <a:xfrm>
            <a:off x="2844513" y="2419068"/>
            <a:ext cx="1581155" cy="1965772"/>
            <a:chOff x="4929230" y="2419068"/>
            <a:chExt cx="1581155" cy="1965772"/>
          </a:xfrm>
          <a:gradFill>
            <a:gsLst>
              <a:gs pos="0">
                <a:schemeClr val="accent2"/>
              </a:gs>
              <a:gs pos="100000">
                <a:schemeClr val="accent4"/>
              </a:gs>
            </a:gsLst>
            <a:lin ang="5400000" scaled="1"/>
          </a:gradFill>
        </p:grpSpPr>
        <p:sp>
          <p:nvSpPr>
            <p:cNvPr id="79" name="Carta 5"/>
            <p:cNvSpPr/>
            <p:nvPr/>
          </p:nvSpPr>
          <p:spPr>
            <a:xfrm>
              <a:off x="4929230"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uadroTexto 106"/>
            <p:cNvSpPr txBox="1"/>
            <p:nvPr/>
          </p:nvSpPr>
          <p:spPr>
            <a:xfrm>
              <a:off x="5320145" y="2830051"/>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grpSp>
      <p:grpSp>
        <p:nvGrpSpPr>
          <p:cNvPr id="119" name="Grupo 6"/>
          <p:cNvGrpSpPr/>
          <p:nvPr/>
        </p:nvGrpSpPr>
        <p:grpSpPr>
          <a:xfrm>
            <a:off x="4536968" y="2419068"/>
            <a:ext cx="1581155" cy="1965772"/>
            <a:chOff x="6621685" y="2419068"/>
            <a:chExt cx="1581155" cy="1965772"/>
          </a:xfrm>
          <a:gradFill>
            <a:gsLst>
              <a:gs pos="0">
                <a:schemeClr val="accent2"/>
              </a:gs>
              <a:gs pos="100000">
                <a:schemeClr val="accent4"/>
              </a:gs>
            </a:gsLst>
            <a:lin ang="5400000" scaled="1"/>
          </a:gradFill>
        </p:grpSpPr>
        <p:sp>
          <p:nvSpPr>
            <p:cNvPr id="88" name="Carta 6"/>
            <p:cNvSpPr/>
            <p:nvPr/>
          </p:nvSpPr>
          <p:spPr>
            <a:xfrm>
              <a:off x="6621685"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CuadroTexto 107"/>
            <p:cNvSpPr txBox="1"/>
            <p:nvPr/>
          </p:nvSpPr>
          <p:spPr>
            <a:xfrm>
              <a:off x="7089383" y="274946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grpSp>
      <p:grpSp>
        <p:nvGrpSpPr>
          <p:cNvPr id="120" name="Grupo 7"/>
          <p:cNvGrpSpPr/>
          <p:nvPr/>
        </p:nvGrpSpPr>
        <p:grpSpPr>
          <a:xfrm>
            <a:off x="6231697" y="2419068"/>
            <a:ext cx="1581155" cy="1965772"/>
            <a:chOff x="8316414" y="2419068"/>
            <a:chExt cx="1581155" cy="1965772"/>
          </a:xfrm>
          <a:gradFill>
            <a:gsLst>
              <a:gs pos="0">
                <a:schemeClr val="accent2"/>
              </a:gs>
              <a:gs pos="100000">
                <a:schemeClr val="accent4"/>
              </a:gs>
            </a:gsLst>
            <a:lin ang="5400000" scaled="1"/>
          </a:gradFill>
        </p:grpSpPr>
        <p:sp>
          <p:nvSpPr>
            <p:cNvPr id="91" name="Carta 7"/>
            <p:cNvSpPr/>
            <p:nvPr/>
          </p:nvSpPr>
          <p:spPr>
            <a:xfrm>
              <a:off x="8316414"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CuadroTexto 108"/>
            <p:cNvSpPr txBox="1"/>
            <p:nvPr/>
          </p:nvSpPr>
          <p:spPr>
            <a:xfrm>
              <a:off x="8802882" y="280178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grpSp>
      <p:grpSp>
        <p:nvGrpSpPr>
          <p:cNvPr id="121" name="Grupo 8"/>
          <p:cNvGrpSpPr/>
          <p:nvPr/>
        </p:nvGrpSpPr>
        <p:grpSpPr>
          <a:xfrm>
            <a:off x="7917755" y="2419068"/>
            <a:ext cx="1581155" cy="1965772"/>
            <a:chOff x="10002472" y="2419068"/>
            <a:chExt cx="1581155" cy="1965772"/>
          </a:xfrm>
        </p:grpSpPr>
        <p:sp>
          <p:nvSpPr>
            <p:cNvPr id="94" name="Carta 8"/>
            <p:cNvSpPr/>
            <p:nvPr/>
          </p:nvSpPr>
          <p:spPr>
            <a:xfrm>
              <a:off x="10002472" y="2419068"/>
              <a:ext cx="1581155" cy="1965772"/>
            </a:xfrm>
            <a:prstGeom prst="rect">
              <a:avLst/>
            </a:prstGeom>
            <a:gradFill>
              <a:gsLst>
                <a:gs pos="0">
                  <a:schemeClr val="accent2"/>
                </a:gs>
                <a:gs pos="100000">
                  <a:schemeClr val="accent4"/>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CuadroTexto 109"/>
            <p:cNvSpPr txBox="1"/>
            <p:nvPr/>
          </p:nvSpPr>
          <p:spPr>
            <a:xfrm>
              <a:off x="10430988" y="2751107"/>
              <a:ext cx="95687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grpSp>
      <p:grpSp>
        <p:nvGrpSpPr>
          <p:cNvPr id="122" name="Grupo 9"/>
          <p:cNvGrpSpPr/>
          <p:nvPr/>
        </p:nvGrpSpPr>
        <p:grpSpPr>
          <a:xfrm>
            <a:off x="2844513" y="4475380"/>
            <a:ext cx="1581155" cy="1965772"/>
            <a:chOff x="4929230" y="4475380"/>
            <a:chExt cx="1581155" cy="1965772"/>
          </a:xfrm>
          <a:gradFill>
            <a:gsLst>
              <a:gs pos="0">
                <a:schemeClr val="accent2"/>
              </a:gs>
              <a:gs pos="100000">
                <a:schemeClr val="accent4"/>
              </a:gs>
            </a:gsLst>
            <a:lin ang="5400000" scaled="1"/>
          </a:gradFill>
        </p:grpSpPr>
        <p:sp>
          <p:nvSpPr>
            <p:cNvPr id="80" name="Carta 9"/>
            <p:cNvSpPr/>
            <p:nvPr/>
          </p:nvSpPr>
          <p:spPr>
            <a:xfrm>
              <a:off x="4929230"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uadroTexto 110"/>
            <p:cNvSpPr txBox="1"/>
            <p:nvPr/>
          </p:nvSpPr>
          <p:spPr>
            <a:xfrm>
              <a:off x="5383233" y="4845263"/>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grpSp>
      <p:grpSp>
        <p:nvGrpSpPr>
          <p:cNvPr id="123" name="Grupo 10"/>
          <p:cNvGrpSpPr/>
          <p:nvPr/>
        </p:nvGrpSpPr>
        <p:grpSpPr>
          <a:xfrm>
            <a:off x="4536968" y="4475380"/>
            <a:ext cx="1581155" cy="1965772"/>
            <a:chOff x="6621685" y="4475380"/>
            <a:chExt cx="1581155" cy="1965772"/>
          </a:xfrm>
          <a:gradFill>
            <a:gsLst>
              <a:gs pos="0">
                <a:schemeClr val="accent2"/>
              </a:gs>
              <a:gs pos="100000">
                <a:schemeClr val="accent4"/>
              </a:gs>
            </a:gsLst>
            <a:lin ang="5400000" scaled="1"/>
          </a:gradFill>
        </p:grpSpPr>
        <p:sp>
          <p:nvSpPr>
            <p:cNvPr id="89" name="Carta 10"/>
            <p:cNvSpPr/>
            <p:nvPr/>
          </p:nvSpPr>
          <p:spPr>
            <a:xfrm>
              <a:off x="6621685"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CuadroTexto 111"/>
            <p:cNvSpPr txBox="1"/>
            <p:nvPr/>
          </p:nvSpPr>
          <p:spPr>
            <a:xfrm>
              <a:off x="6794667" y="4858101"/>
              <a:ext cx="1158358"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grpSp>
      <p:grpSp>
        <p:nvGrpSpPr>
          <p:cNvPr id="124" name="Grupo 11"/>
          <p:cNvGrpSpPr/>
          <p:nvPr/>
        </p:nvGrpSpPr>
        <p:grpSpPr>
          <a:xfrm>
            <a:off x="6231697" y="4475380"/>
            <a:ext cx="1581155" cy="1965772"/>
            <a:chOff x="8316414" y="4475380"/>
            <a:chExt cx="1581155" cy="1965772"/>
          </a:xfrm>
        </p:grpSpPr>
        <p:sp>
          <p:nvSpPr>
            <p:cNvPr id="92" name="Carta 11"/>
            <p:cNvSpPr/>
            <p:nvPr/>
          </p:nvSpPr>
          <p:spPr>
            <a:xfrm>
              <a:off x="8316414" y="4475380"/>
              <a:ext cx="1581155" cy="1965772"/>
            </a:xfrm>
            <a:prstGeom prst="rect">
              <a:avLst/>
            </a:prstGeom>
            <a:gradFill>
              <a:gsLst>
                <a:gs pos="0">
                  <a:schemeClr val="accent2"/>
                </a:gs>
                <a:gs pos="100000">
                  <a:schemeClr val="accent4"/>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CuadroTexto 112"/>
            <p:cNvSpPr txBox="1"/>
            <p:nvPr/>
          </p:nvSpPr>
          <p:spPr>
            <a:xfrm>
              <a:off x="8579965" y="4858101"/>
              <a:ext cx="129363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11</a:t>
              </a:r>
            </a:p>
          </p:txBody>
        </p:sp>
      </p:grpSp>
      <p:grpSp>
        <p:nvGrpSpPr>
          <p:cNvPr id="125" name="Grupo 12"/>
          <p:cNvGrpSpPr/>
          <p:nvPr/>
        </p:nvGrpSpPr>
        <p:grpSpPr>
          <a:xfrm>
            <a:off x="7917755" y="4475380"/>
            <a:ext cx="1581155" cy="1965772"/>
            <a:chOff x="10002472" y="4475380"/>
            <a:chExt cx="1581155" cy="1965772"/>
          </a:xfrm>
          <a:gradFill>
            <a:gsLst>
              <a:gs pos="0">
                <a:schemeClr val="accent2"/>
              </a:gs>
              <a:gs pos="100000">
                <a:schemeClr val="accent4"/>
              </a:gs>
            </a:gsLst>
            <a:lin ang="5400000" scaled="1"/>
          </a:gradFill>
        </p:grpSpPr>
        <p:sp>
          <p:nvSpPr>
            <p:cNvPr id="95" name="Carta 12"/>
            <p:cNvSpPr/>
            <p:nvPr/>
          </p:nvSpPr>
          <p:spPr>
            <a:xfrm>
              <a:off x="10002472"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CuadroTexto 113"/>
            <p:cNvSpPr txBox="1"/>
            <p:nvPr/>
          </p:nvSpPr>
          <p:spPr>
            <a:xfrm>
              <a:off x="10314612" y="4861569"/>
              <a:ext cx="1193801"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12</a:t>
              </a:r>
            </a:p>
          </p:txBody>
        </p:sp>
      </p:grpSp>
    </p:spTree>
    <p:extLst>
      <p:ext uri="{BB962C8B-B14F-4D97-AF65-F5344CB8AC3E}">
        <p14:creationId xmlns:p14="http://schemas.microsoft.com/office/powerpoint/2010/main" val="3585415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3"/>
                                        </p:tgtEl>
                                      </p:cBhvr>
                                    </p:animEffect>
                                    <p:set>
                                      <p:cBhvr>
                                        <p:cTn id="7" dur="1" fill="hold">
                                          <p:stCondLst>
                                            <p:cond delay="499"/>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fade">
                                      <p:cBhvr>
                                        <p:cTn id="13" dur="500"/>
                                        <p:tgtEl>
                                          <p:spTgt spid="103"/>
                                        </p:tgtEl>
                                      </p:cBhvr>
                                    </p:animEffect>
                                  </p:childTnLst>
                                </p:cTn>
                              </p:par>
                            </p:childTnLst>
                          </p:cTn>
                        </p:par>
                      </p:childTnLst>
                    </p:cTn>
                  </p:par>
                </p:childTnLst>
              </p:cTn>
              <p:nextCondLst>
                <p:cond evt="onClick" delay="0">
                  <p:tgtEl>
                    <p:spTgt spid="24"/>
                  </p:tgtEl>
                </p:cond>
              </p:nextCondLst>
            </p:seq>
            <p:seq concurrent="1" nextAc="seek">
              <p:cTn id="14" restart="whenNotActive" fill="hold" evtFilter="cancelBubble" nodeType="interactiveSeq">
                <p:stCondLst>
                  <p:cond evt="onClick" delay="0">
                    <p:tgtEl>
                      <p:spTgt spid="12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125"/>
                                        </p:tgtEl>
                                      </p:cBhvr>
                                    </p:animEffect>
                                    <p:set>
                                      <p:cBhvr>
                                        <p:cTn id="19" dur="1" fill="hold">
                                          <p:stCondLst>
                                            <p:cond delay="499"/>
                                          </p:stCondLst>
                                        </p:cTn>
                                        <p:tgtEl>
                                          <p:spTgt spid="125"/>
                                        </p:tgtEl>
                                        <p:attrNameLst>
                                          <p:attrName>style.visibility</p:attrName>
                                        </p:attrNameLst>
                                      </p:cBhvr>
                                      <p:to>
                                        <p:strVal val="hidden"/>
                                      </p:to>
                                    </p:set>
                                  </p:childTnLst>
                                </p:cTn>
                              </p:par>
                            </p:childTnLst>
                          </p:cTn>
                        </p:par>
                      </p:childTnLst>
                    </p:cTn>
                  </p:par>
                </p:childTnLst>
              </p:cTn>
              <p:nextCondLst>
                <p:cond evt="onClick" delay="0">
                  <p:tgtEl>
                    <p:spTgt spid="125"/>
                  </p:tgtEl>
                </p:cond>
              </p:nextCondLst>
            </p:seq>
            <p:seq concurrent="1" nextAc="seek">
              <p:cTn id="20" restart="whenNotActive" fill="hold" evtFilter="cancelBubble" nodeType="interactiveSeq">
                <p:stCondLst>
                  <p:cond evt="onClick" delay="0">
                    <p:tgtEl>
                      <p:spTgt spid="10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fade">
                                      <p:cBhvr>
                                        <p:cTn id="25" dur="500"/>
                                        <p:tgtEl>
                                          <p:spTgt spid="125"/>
                                        </p:tgtEl>
                                      </p:cBhvr>
                                    </p:animEffect>
                                  </p:childTnLst>
                                </p:cTn>
                              </p:par>
                            </p:childTnLst>
                          </p:cTn>
                        </p:par>
                      </p:childTnLst>
                    </p:cTn>
                  </p:par>
                </p:childTnLst>
              </p:cTn>
              <p:nextCondLst>
                <p:cond evt="onClick" delay="0">
                  <p:tgtEl>
                    <p:spTgt spid="101"/>
                  </p:tgtEl>
                </p:cond>
              </p:nextCondLst>
            </p:seq>
            <p:seq concurrent="1" nextAc="seek">
              <p:cTn id="26" restart="whenNotActive" fill="hold" evtFilter="cancelBubble" nodeType="interactiveSeq">
                <p:stCondLst>
                  <p:cond evt="onClick" delay="0">
                    <p:tgtEl>
                      <p:spTgt spid="115"/>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15"/>
                                        </p:tgtEl>
                                      </p:cBhvr>
                                    </p:animEffect>
                                    <p:set>
                                      <p:cBhvr>
                                        <p:cTn id="31" dur="1" fill="hold">
                                          <p:stCondLst>
                                            <p:cond delay="499"/>
                                          </p:stCondLst>
                                        </p:cTn>
                                        <p:tgtEl>
                                          <p:spTgt spid="115"/>
                                        </p:tgtEl>
                                        <p:attrNameLst>
                                          <p:attrName>style.visibility</p:attrName>
                                        </p:attrNameLst>
                                      </p:cBhvr>
                                      <p:to>
                                        <p:strVal val="hidden"/>
                                      </p:to>
                                    </p:set>
                                  </p:childTnLst>
                                </p:cTn>
                              </p:par>
                            </p:childTnLst>
                          </p:cTn>
                        </p:par>
                      </p:childTnLst>
                    </p:cTn>
                  </p:par>
                </p:childTnLst>
              </p:cTn>
              <p:nextCondLst>
                <p:cond evt="onClick" delay="0">
                  <p:tgtEl>
                    <p:spTgt spid="115"/>
                  </p:tgtEl>
                </p:cond>
              </p:nextCondLst>
            </p:seq>
            <p:seq concurrent="1" nextAc="seek">
              <p:cTn id="32" restart="whenNotActive" fill="hold" evtFilter="cancelBubble" nodeType="interactiveSeq">
                <p:stCondLst>
                  <p:cond evt="onClick" delay="0">
                    <p:tgtEl>
                      <p:spTgt spid="25"/>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childTnLst>
                          </p:cTn>
                        </p:par>
                      </p:childTnLst>
                    </p:cTn>
                  </p:par>
                </p:childTnLst>
              </p:cTn>
              <p:nextCondLst>
                <p:cond evt="onClick" delay="0">
                  <p:tgtEl>
                    <p:spTgt spid="25"/>
                  </p:tgtEl>
                </p:cond>
              </p:nextCondLst>
            </p:seq>
            <p:seq concurrent="1" nextAc="seek">
              <p:cTn id="38" restart="whenNotActive" fill="hold" evtFilter="cancelBubble" nodeType="interactiveSeq">
                <p:stCondLst>
                  <p:cond evt="onClick" delay="0">
                    <p:tgtEl>
                      <p:spTgt spid="116"/>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116"/>
                                        </p:tgtEl>
                                      </p:cBhvr>
                                    </p:animEffect>
                                    <p:set>
                                      <p:cBhvr>
                                        <p:cTn id="43" dur="1" fill="hold">
                                          <p:stCondLst>
                                            <p:cond delay="4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6"/>
                                        </p:tgtEl>
                                        <p:attrNameLst>
                                          <p:attrName>style.visibility</p:attrName>
                                        </p:attrNameLst>
                                      </p:cBhvr>
                                      <p:to>
                                        <p:strVal val="visible"/>
                                      </p:to>
                                    </p:set>
                                    <p:animEffect transition="in" filter="fade">
                                      <p:cBhvr>
                                        <p:cTn id="49" dur="500"/>
                                        <p:tgtEl>
                                          <p:spTgt spid="116"/>
                                        </p:tgtEl>
                                      </p:cBhvr>
                                    </p:animEffect>
                                  </p:childTnLst>
                                </p:cTn>
                              </p:par>
                            </p:childTnLst>
                          </p:cTn>
                        </p:par>
                      </p:childTnLst>
                    </p:cTn>
                  </p:par>
                </p:childTnLst>
              </p:cTn>
              <p:nextCondLst>
                <p:cond evt="onClick" delay="0">
                  <p:tgtEl>
                    <p:spTgt spid="26"/>
                  </p:tgtEl>
                </p:cond>
              </p:nextCondLst>
            </p:seq>
            <p:seq concurrent="1" nextAc="seek">
              <p:cTn id="50" restart="whenNotActive" fill="hold" evtFilter="cancelBubble" nodeType="interactiveSeq">
                <p:stCondLst>
                  <p:cond evt="onClick" delay="0">
                    <p:tgtEl>
                      <p:spTgt spid="117"/>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17"/>
                                        </p:tgtEl>
                                      </p:cBhvr>
                                    </p:animEffect>
                                    <p:set>
                                      <p:cBhvr>
                                        <p:cTn id="55" dur="1" fill="hold">
                                          <p:stCondLst>
                                            <p:cond delay="499"/>
                                          </p:stCondLst>
                                        </p:cTn>
                                        <p:tgtEl>
                                          <p:spTgt spid="117"/>
                                        </p:tgtEl>
                                        <p:attrNameLst>
                                          <p:attrName>style.visibility</p:attrName>
                                        </p:attrNameLst>
                                      </p:cBhvr>
                                      <p:to>
                                        <p:strVal val="hidden"/>
                                      </p:to>
                                    </p:set>
                                  </p:childTnLst>
                                </p:cTn>
                              </p:par>
                            </p:childTnLst>
                          </p:cTn>
                        </p:par>
                      </p:childTnLst>
                    </p:cTn>
                  </p:par>
                </p:childTnLst>
              </p:cTn>
              <p:nextCondLst>
                <p:cond evt="onClick" delay="0">
                  <p:tgtEl>
                    <p:spTgt spid="117"/>
                  </p:tgtEl>
                </p:cond>
              </p:nextCondLst>
            </p:seq>
            <p:seq concurrent="1" nextAc="seek">
              <p:cTn id="56" restart="whenNotActive" fill="hold" evtFilter="cancelBubble" nodeType="interactiveSeq">
                <p:stCondLst>
                  <p:cond evt="onClick" delay="0">
                    <p:tgtEl>
                      <p:spTgt spid="28"/>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fade">
                                      <p:cBhvr>
                                        <p:cTn id="61" dur="500"/>
                                        <p:tgtEl>
                                          <p:spTgt spid="117"/>
                                        </p:tgtEl>
                                      </p:cBhvr>
                                    </p:animEffect>
                                  </p:childTnLst>
                                </p:cTn>
                              </p:par>
                            </p:childTnLst>
                          </p:cTn>
                        </p:par>
                      </p:childTnLst>
                    </p:cTn>
                  </p:par>
                </p:childTnLst>
              </p:cTn>
              <p:nextCondLst>
                <p:cond evt="onClick" delay="0">
                  <p:tgtEl>
                    <p:spTgt spid="28"/>
                  </p:tgtEl>
                </p:cond>
              </p:nextCondLst>
            </p:seq>
            <p:seq concurrent="1" nextAc="seek">
              <p:cTn id="62" restart="whenNotActive" fill="hold" evtFilter="cancelBubble" nodeType="interactiveSeq">
                <p:stCondLst>
                  <p:cond evt="onClick" delay="0">
                    <p:tgtEl>
                      <p:spTgt spid="118"/>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118"/>
                                        </p:tgtEl>
                                      </p:cBhvr>
                                    </p:animEffect>
                                    <p:set>
                                      <p:cBhvr>
                                        <p:cTn id="67" dur="1" fill="hold">
                                          <p:stCondLst>
                                            <p:cond delay="4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68" restart="whenNotActive" fill="hold" evtFilter="cancelBubble" nodeType="interactiveSeq">
                <p:stCondLst>
                  <p:cond evt="onClick" delay="0">
                    <p:tgtEl>
                      <p:spTgt spid="40"/>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18"/>
                                        </p:tgtEl>
                                        <p:attrNameLst>
                                          <p:attrName>style.visibility</p:attrName>
                                        </p:attrNameLst>
                                      </p:cBhvr>
                                      <p:to>
                                        <p:strVal val="visible"/>
                                      </p:to>
                                    </p:set>
                                    <p:animEffect transition="in" filter="fade">
                                      <p:cBhvr>
                                        <p:cTn id="73" dur="500"/>
                                        <p:tgtEl>
                                          <p:spTgt spid="118"/>
                                        </p:tgtEl>
                                      </p:cBhvr>
                                    </p:animEffect>
                                  </p:childTnLst>
                                </p:cTn>
                              </p:par>
                            </p:childTnLst>
                          </p:cTn>
                        </p:par>
                      </p:childTnLst>
                    </p:cTn>
                  </p:par>
                </p:childTnLst>
              </p:cTn>
              <p:nextCondLst>
                <p:cond evt="onClick" delay="0">
                  <p:tgtEl>
                    <p:spTgt spid="40"/>
                  </p:tgtEl>
                </p:cond>
              </p:nextCondLst>
            </p:seq>
            <p:seq concurrent="1" nextAc="seek">
              <p:cTn id="74" restart="whenNotActive" fill="hold" evtFilter="cancelBubble" nodeType="interactiveSeq">
                <p:stCondLst>
                  <p:cond evt="onClick" delay="0">
                    <p:tgtEl>
                      <p:spTgt spid="119"/>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119"/>
                                        </p:tgtEl>
                                      </p:cBhvr>
                                    </p:animEffect>
                                    <p:set>
                                      <p:cBhvr>
                                        <p:cTn id="79" dur="1" fill="hold">
                                          <p:stCondLst>
                                            <p:cond delay="4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80" restart="whenNotActive" fill="hold" evtFilter="cancelBubble" nodeType="interactiveSeq">
                <p:stCondLst>
                  <p:cond evt="onClick" delay="0">
                    <p:tgtEl>
                      <p:spTgt spid="43"/>
                    </p:tgtEl>
                  </p:cond>
                </p:stCondLst>
                <p:endSync evt="end" delay="0">
                  <p:rtn val="all"/>
                </p:endSync>
                <p:childTnLst>
                  <p:par>
                    <p:cTn id="81" fill="hold">
                      <p:stCondLst>
                        <p:cond delay="0"/>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19"/>
                                        </p:tgtEl>
                                        <p:attrNameLst>
                                          <p:attrName>style.visibility</p:attrName>
                                        </p:attrNameLst>
                                      </p:cBhvr>
                                      <p:to>
                                        <p:strVal val="visible"/>
                                      </p:to>
                                    </p:set>
                                    <p:animEffect transition="in" filter="fade">
                                      <p:cBhvr>
                                        <p:cTn id="85" dur="500"/>
                                        <p:tgtEl>
                                          <p:spTgt spid="119"/>
                                        </p:tgtEl>
                                      </p:cBhvr>
                                    </p:animEffect>
                                  </p:childTnLst>
                                </p:cTn>
                              </p:par>
                            </p:childTnLst>
                          </p:cTn>
                        </p:par>
                      </p:childTnLst>
                    </p:cTn>
                  </p:par>
                </p:childTnLst>
              </p:cTn>
              <p:nextCondLst>
                <p:cond evt="onClick" delay="0">
                  <p:tgtEl>
                    <p:spTgt spid="43"/>
                  </p:tgtEl>
                </p:cond>
              </p:nextCondLst>
            </p:seq>
            <p:seq concurrent="1" nextAc="seek">
              <p:cTn id="86" restart="whenNotActive" fill="hold" evtFilter="cancelBubble" nodeType="interactiveSeq">
                <p:stCondLst>
                  <p:cond evt="onClick" delay="0">
                    <p:tgtEl>
                      <p:spTgt spid="120"/>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120"/>
                                        </p:tgtEl>
                                      </p:cBhvr>
                                    </p:animEffect>
                                    <p:set>
                                      <p:cBhvr>
                                        <p:cTn id="91" dur="1" fill="hold">
                                          <p:stCondLst>
                                            <p:cond delay="499"/>
                                          </p:stCondLst>
                                        </p:cTn>
                                        <p:tgtEl>
                                          <p:spTgt spid="120"/>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92" restart="whenNotActive" fill="hold" evtFilter="cancelBubble" nodeType="interactiveSeq">
                <p:stCondLst>
                  <p:cond evt="onClick" delay="0">
                    <p:tgtEl>
                      <p:spTgt spid="44"/>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20"/>
                                        </p:tgtEl>
                                        <p:attrNameLst>
                                          <p:attrName>style.visibility</p:attrName>
                                        </p:attrNameLst>
                                      </p:cBhvr>
                                      <p:to>
                                        <p:strVal val="visible"/>
                                      </p:to>
                                    </p:set>
                                    <p:animEffect transition="in" filter="fade">
                                      <p:cBhvr>
                                        <p:cTn id="97" dur="500"/>
                                        <p:tgtEl>
                                          <p:spTgt spid="120"/>
                                        </p:tgtEl>
                                      </p:cBhvr>
                                    </p:animEffect>
                                  </p:childTnLst>
                                </p:cTn>
                              </p:par>
                            </p:childTnLst>
                          </p:cTn>
                        </p:par>
                      </p:childTnLst>
                    </p:cTn>
                  </p:par>
                </p:childTnLst>
              </p:cTn>
              <p:nextCondLst>
                <p:cond evt="onClick" delay="0">
                  <p:tgtEl>
                    <p:spTgt spid="44"/>
                  </p:tgtEl>
                </p:cond>
              </p:nextCondLst>
            </p:seq>
            <p:seq concurrent="1" nextAc="seek">
              <p:cTn id="98" restart="whenNotActive" fill="hold" evtFilter="cancelBubble" nodeType="interactiveSeq">
                <p:stCondLst>
                  <p:cond evt="onClick" delay="0">
                    <p:tgtEl>
                      <p:spTgt spid="121"/>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121"/>
                                        </p:tgtEl>
                                      </p:cBhvr>
                                    </p:animEffect>
                                    <p:set>
                                      <p:cBhvr>
                                        <p:cTn id="103" dur="1" fill="hold">
                                          <p:stCondLst>
                                            <p:cond delay="499"/>
                                          </p:stCondLst>
                                        </p:cTn>
                                        <p:tgtEl>
                                          <p:spTgt spid="121"/>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104" restart="whenNotActive" fill="hold" evtFilter="cancelBubble" nodeType="interactiveSeq">
                <p:stCondLst>
                  <p:cond evt="onClick" delay="0">
                    <p:tgtEl>
                      <p:spTgt spid="97"/>
                    </p:tgtEl>
                  </p:cond>
                </p:stCondLst>
                <p:endSync evt="end" delay="0">
                  <p:rtn val="all"/>
                </p:endSync>
                <p:childTnLst>
                  <p:par>
                    <p:cTn id="105" fill="hold">
                      <p:stCondLst>
                        <p:cond delay="0"/>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121"/>
                                        </p:tgtEl>
                                        <p:attrNameLst>
                                          <p:attrName>style.visibility</p:attrName>
                                        </p:attrNameLst>
                                      </p:cBhvr>
                                      <p:to>
                                        <p:strVal val="visible"/>
                                      </p:to>
                                    </p:set>
                                    <p:animEffect transition="in" filter="fade">
                                      <p:cBhvr>
                                        <p:cTn id="109" dur="500"/>
                                        <p:tgtEl>
                                          <p:spTgt spid="121"/>
                                        </p:tgtEl>
                                      </p:cBhvr>
                                    </p:animEffect>
                                  </p:childTnLst>
                                </p:cTn>
                              </p:par>
                            </p:childTnLst>
                          </p:cTn>
                        </p:par>
                      </p:childTnLst>
                    </p:cTn>
                  </p:par>
                </p:childTnLst>
              </p:cTn>
              <p:nextCondLst>
                <p:cond evt="onClick" delay="0">
                  <p:tgtEl>
                    <p:spTgt spid="97"/>
                  </p:tgtEl>
                </p:cond>
              </p:nextCondLst>
            </p:seq>
            <p:seq concurrent="1" nextAc="seek">
              <p:cTn id="110" restart="whenNotActive" fill="hold" evtFilter="cancelBubble" nodeType="interactiveSeq">
                <p:stCondLst>
                  <p:cond evt="onClick" delay="0">
                    <p:tgtEl>
                      <p:spTgt spid="122"/>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122"/>
                                        </p:tgtEl>
                                      </p:cBhvr>
                                    </p:animEffect>
                                    <p:set>
                                      <p:cBhvr>
                                        <p:cTn id="115" dur="1" fill="hold">
                                          <p:stCondLst>
                                            <p:cond delay="499"/>
                                          </p:stCondLst>
                                        </p:cTn>
                                        <p:tgtEl>
                                          <p:spTgt spid="122"/>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116" restart="whenNotActive" fill="hold" evtFilter="cancelBubble" nodeType="interactiveSeq">
                <p:stCondLst>
                  <p:cond evt="onClick" delay="0">
                    <p:tgtEl>
                      <p:spTgt spid="98"/>
                    </p:tgtEl>
                  </p:cond>
                </p:stCondLst>
                <p:endSync evt="end" delay="0">
                  <p:rtn val="all"/>
                </p:endSync>
                <p:childTnLst>
                  <p:par>
                    <p:cTn id="117" fill="hold">
                      <p:stCondLst>
                        <p:cond delay="0"/>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122"/>
                                        </p:tgtEl>
                                        <p:attrNameLst>
                                          <p:attrName>style.visibility</p:attrName>
                                        </p:attrNameLst>
                                      </p:cBhvr>
                                      <p:to>
                                        <p:strVal val="visible"/>
                                      </p:to>
                                    </p:set>
                                    <p:animEffect transition="in" filter="fade">
                                      <p:cBhvr>
                                        <p:cTn id="121" dur="500"/>
                                        <p:tgtEl>
                                          <p:spTgt spid="122"/>
                                        </p:tgtEl>
                                      </p:cBhvr>
                                    </p:animEffect>
                                  </p:childTnLst>
                                </p:cTn>
                              </p:par>
                            </p:childTnLst>
                          </p:cTn>
                        </p:par>
                      </p:childTnLst>
                    </p:cTn>
                  </p:par>
                </p:childTnLst>
              </p:cTn>
              <p:nextCondLst>
                <p:cond evt="onClick" delay="0">
                  <p:tgtEl>
                    <p:spTgt spid="98"/>
                  </p:tgtEl>
                </p:cond>
              </p:nextCondLst>
            </p:seq>
            <p:seq concurrent="1" nextAc="seek">
              <p:cTn id="122" restart="whenNotActive" fill="hold" evtFilter="cancelBubble" nodeType="interactiveSeq">
                <p:stCondLst>
                  <p:cond evt="onClick" delay="0">
                    <p:tgtEl>
                      <p:spTgt spid="123"/>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123"/>
                                        </p:tgtEl>
                                      </p:cBhvr>
                                    </p:animEffect>
                                    <p:set>
                                      <p:cBhvr>
                                        <p:cTn id="127" dur="1" fill="hold">
                                          <p:stCondLst>
                                            <p:cond delay="499"/>
                                          </p:stCondLst>
                                        </p:cTn>
                                        <p:tgtEl>
                                          <p:spTgt spid="123"/>
                                        </p:tgtEl>
                                        <p:attrNameLst>
                                          <p:attrName>style.visibility</p:attrName>
                                        </p:attrNameLst>
                                      </p:cBhvr>
                                      <p:to>
                                        <p:strVal val="hidden"/>
                                      </p:to>
                                    </p:set>
                                  </p:childTnLst>
                                </p:cTn>
                              </p:par>
                            </p:childTnLst>
                          </p:cTn>
                        </p:par>
                      </p:childTnLst>
                    </p:cTn>
                  </p:par>
                </p:childTnLst>
              </p:cTn>
              <p:nextCondLst>
                <p:cond evt="onClick" delay="0">
                  <p:tgtEl>
                    <p:spTgt spid="123"/>
                  </p:tgtEl>
                </p:cond>
              </p:nextCondLst>
            </p:seq>
            <p:seq concurrent="1" nextAc="seek">
              <p:cTn id="128" restart="whenNotActive" fill="hold" evtFilter="cancelBubble" nodeType="interactiveSeq">
                <p:stCondLst>
                  <p:cond evt="onClick" delay="0">
                    <p:tgtEl>
                      <p:spTgt spid="99"/>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123"/>
                                        </p:tgtEl>
                                        <p:attrNameLst>
                                          <p:attrName>style.visibility</p:attrName>
                                        </p:attrNameLst>
                                      </p:cBhvr>
                                      <p:to>
                                        <p:strVal val="visible"/>
                                      </p:to>
                                    </p:set>
                                    <p:animEffect transition="in" filter="fade">
                                      <p:cBhvr>
                                        <p:cTn id="133" dur="500"/>
                                        <p:tgtEl>
                                          <p:spTgt spid="123"/>
                                        </p:tgtEl>
                                      </p:cBhvr>
                                    </p:animEffect>
                                  </p:childTnLst>
                                </p:cTn>
                              </p:par>
                            </p:childTnLst>
                          </p:cTn>
                        </p:par>
                      </p:childTnLst>
                    </p:cTn>
                  </p:par>
                </p:childTnLst>
              </p:cTn>
              <p:nextCondLst>
                <p:cond evt="onClick" delay="0">
                  <p:tgtEl>
                    <p:spTgt spid="99"/>
                  </p:tgtEl>
                </p:cond>
              </p:nextCondLst>
            </p:seq>
            <p:seq concurrent="1" nextAc="seek">
              <p:cTn id="134" restart="whenNotActive" fill="hold" evtFilter="cancelBubble" nodeType="interactiveSeq">
                <p:stCondLst>
                  <p:cond evt="onClick" delay="0">
                    <p:tgtEl>
                      <p:spTgt spid="124"/>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nodeType="clickEffect">
                                  <p:stCondLst>
                                    <p:cond delay="0"/>
                                  </p:stCondLst>
                                  <p:childTnLst>
                                    <p:animEffect transition="out" filter="fade">
                                      <p:cBhvr>
                                        <p:cTn id="138" dur="500"/>
                                        <p:tgtEl>
                                          <p:spTgt spid="124"/>
                                        </p:tgtEl>
                                      </p:cBhvr>
                                    </p:animEffect>
                                    <p:set>
                                      <p:cBhvr>
                                        <p:cTn id="139" dur="1" fill="hold">
                                          <p:stCondLst>
                                            <p:cond delay="499"/>
                                          </p:stCondLst>
                                        </p:cTn>
                                        <p:tgtEl>
                                          <p:spTgt spid="124"/>
                                        </p:tgtEl>
                                        <p:attrNameLst>
                                          <p:attrName>style.visibility</p:attrName>
                                        </p:attrNameLst>
                                      </p:cBhvr>
                                      <p:to>
                                        <p:strVal val="hidden"/>
                                      </p:to>
                                    </p:set>
                                  </p:childTnLst>
                                </p:cTn>
                              </p:par>
                            </p:childTnLst>
                          </p:cTn>
                        </p:par>
                      </p:childTnLst>
                    </p:cTn>
                  </p:par>
                </p:childTnLst>
              </p:cTn>
              <p:nextCondLst>
                <p:cond evt="onClick" delay="0">
                  <p:tgtEl>
                    <p:spTgt spid="124"/>
                  </p:tgtEl>
                </p:cond>
              </p:nextCondLst>
            </p:seq>
            <p:seq concurrent="1" nextAc="seek">
              <p:cTn id="140" restart="whenNotActive" fill="hold" evtFilter="cancelBubble" nodeType="interactiveSeq">
                <p:stCondLst>
                  <p:cond evt="onClick" delay="0">
                    <p:tgtEl>
                      <p:spTgt spid="100"/>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124"/>
                                        </p:tgtEl>
                                        <p:attrNameLst>
                                          <p:attrName>style.visibility</p:attrName>
                                        </p:attrNameLst>
                                      </p:cBhvr>
                                      <p:to>
                                        <p:strVal val="visible"/>
                                      </p:to>
                                    </p:set>
                                    <p:animEffect transition="in" filter="fade">
                                      <p:cBhvr>
                                        <p:cTn id="145" dur="500"/>
                                        <p:tgtEl>
                                          <p:spTgt spid="124"/>
                                        </p:tgtEl>
                                      </p:cBhvr>
                                    </p:animEffect>
                                  </p:childTnLst>
                                </p:cTn>
                              </p:par>
                            </p:childTnLst>
                          </p:cTn>
                        </p:par>
                      </p:childTnLst>
                    </p:cTn>
                  </p:par>
                </p:childTnLst>
              </p:cTn>
              <p:nextCondLst>
                <p:cond evt="onClick" delay="0">
                  <p:tgtEl>
                    <p:spTgt spid="10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2"/>
          <p:cNvGrpSpPr/>
          <p:nvPr/>
        </p:nvGrpSpPr>
        <p:grpSpPr>
          <a:xfrm>
            <a:off x="2535629" y="415690"/>
            <a:ext cx="1548203" cy="1800000"/>
            <a:chOff x="2535629" y="415690"/>
            <a:chExt cx="1548203" cy="1800000"/>
          </a:xfrm>
        </p:grpSpPr>
        <p:sp>
          <p:nvSpPr>
            <p:cNvPr id="99" name="Carta"/>
            <p:cNvSpPr/>
            <p:nvPr/>
          </p:nvSpPr>
          <p:spPr>
            <a:xfrm>
              <a:off x="2578098" y="4156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CuadroTexto 109"/>
            <p:cNvSpPr txBox="1"/>
            <p:nvPr/>
          </p:nvSpPr>
          <p:spPr>
            <a:xfrm>
              <a:off x="2535629" y="961747"/>
              <a:ext cx="154820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Green</a:t>
              </a:r>
            </a:p>
          </p:txBody>
        </p:sp>
      </p:grpSp>
      <p:grpSp>
        <p:nvGrpSpPr>
          <p:cNvPr id="8" name="14"/>
          <p:cNvGrpSpPr/>
          <p:nvPr/>
        </p:nvGrpSpPr>
        <p:grpSpPr>
          <a:xfrm>
            <a:off x="2457108" y="4689406"/>
            <a:ext cx="1543630" cy="1800000"/>
            <a:chOff x="2457108" y="4689406"/>
            <a:chExt cx="1543630" cy="1800000"/>
          </a:xfrm>
        </p:grpSpPr>
        <p:sp>
          <p:nvSpPr>
            <p:cNvPr id="101" name="Carta"/>
            <p:cNvSpPr/>
            <p:nvPr/>
          </p:nvSpPr>
          <p:spPr>
            <a:xfrm>
              <a:off x="2560738" y="46894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CuadroTexto 101"/>
            <p:cNvSpPr txBox="1"/>
            <p:nvPr/>
          </p:nvSpPr>
          <p:spPr>
            <a:xfrm>
              <a:off x="2457108" y="5180178"/>
              <a:ext cx="154363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Black</a:t>
              </a:r>
            </a:p>
          </p:txBody>
        </p:sp>
      </p:grpSp>
      <p:grpSp>
        <p:nvGrpSpPr>
          <p:cNvPr id="5" name="7"/>
          <p:cNvGrpSpPr/>
          <p:nvPr/>
        </p:nvGrpSpPr>
        <p:grpSpPr>
          <a:xfrm>
            <a:off x="506810" y="2492428"/>
            <a:ext cx="1543630" cy="1800000"/>
            <a:chOff x="506810" y="2492428"/>
            <a:chExt cx="1543630" cy="1800000"/>
          </a:xfrm>
        </p:grpSpPr>
        <p:sp>
          <p:nvSpPr>
            <p:cNvPr id="97" name="Carta"/>
            <p:cNvSpPr/>
            <p:nvPr/>
          </p:nvSpPr>
          <p:spPr>
            <a:xfrm>
              <a:off x="559482" y="24924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uadroTexto 110"/>
            <p:cNvSpPr txBox="1"/>
            <p:nvPr/>
          </p:nvSpPr>
          <p:spPr>
            <a:xfrm>
              <a:off x="506810" y="2966822"/>
              <a:ext cx="154363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White</a:t>
              </a:r>
            </a:p>
          </p:txBody>
        </p:sp>
      </p:grpSp>
      <p:grpSp>
        <p:nvGrpSpPr>
          <p:cNvPr id="3" name="4"/>
          <p:cNvGrpSpPr/>
          <p:nvPr/>
        </p:nvGrpSpPr>
        <p:grpSpPr>
          <a:xfrm>
            <a:off x="6400515" y="444490"/>
            <a:ext cx="1548203" cy="1800000"/>
            <a:chOff x="6400515" y="444490"/>
            <a:chExt cx="1548203" cy="1800000"/>
          </a:xfrm>
        </p:grpSpPr>
        <p:sp>
          <p:nvSpPr>
            <p:cNvPr id="151" name="Carta"/>
            <p:cNvSpPr/>
            <p:nvPr/>
          </p:nvSpPr>
          <p:spPr>
            <a:xfrm>
              <a:off x="6442984" y="4444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CuadroTexto 151"/>
            <p:cNvSpPr txBox="1"/>
            <p:nvPr/>
          </p:nvSpPr>
          <p:spPr>
            <a:xfrm>
              <a:off x="6400515" y="990547"/>
              <a:ext cx="154820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Pink</a:t>
              </a:r>
            </a:p>
          </p:txBody>
        </p:sp>
      </p:grpSp>
      <p:grpSp>
        <p:nvGrpSpPr>
          <p:cNvPr id="9" name="15"/>
          <p:cNvGrpSpPr/>
          <p:nvPr/>
        </p:nvGrpSpPr>
        <p:grpSpPr>
          <a:xfrm>
            <a:off x="4359898" y="4703806"/>
            <a:ext cx="1543630" cy="1800000"/>
            <a:chOff x="4359898" y="4703806"/>
            <a:chExt cx="1543630" cy="1800000"/>
          </a:xfrm>
        </p:grpSpPr>
        <p:sp>
          <p:nvSpPr>
            <p:cNvPr id="155" name="Carta"/>
            <p:cNvSpPr/>
            <p:nvPr/>
          </p:nvSpPr>
          <p:spPr>
            <a:xfrm>
              <a:off x="4443584" y="47038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CuadroTexto 157"/>
            <p:cNvSpPr txBox="1"/>
            <p:nvPr/>
          </p:nvSpPr>
          <p:spPr>
            <a:xfrm>
              <a:off x="4359898" y="5178200"/>
              <a:ext cx="154363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Red</a:t>
              </a:r>
            </a:p>
          </p:txBody>
        </p:sp>
      </p:grpSp>
      <p:grpSp>
        <p:nvGrpSpPr>
          <p:cNvPr id="6" name="9"/>
          <p:cNvGrpSpPr/>
          <p:nvPr/>
        </p:nvGrpSpPr>
        <p:grpSpPr>
          <a:xfrm>
            <a:off x="4408272" y="2521228"/>
            <a:ext cx="1543630" cy="1800000"/>
            <a:chOff x="4408272" y="2521228"/>
            <a:chExt cx="1543630" cy="1800000"/>
          </a:xfrm>
        </p:grpSpPr>
        <p:sp>
          <p:nvSpPr>
            <p:cNvPr id="154" name="Carta"/>
            <p:cNvSpPr/>
            <p:nvPr/>
          </p:nvSpPr>
          <p:spPr>
            <a:xfrm>
              <a:off x="4460944" y="25212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CuadroTexto 160"/>
            <p:cNvSpPr txBox="1"/>
            <p:nvPr/>
          </p:nvSpPr>
          <p:spPr>
            <a:xfrm>
              <a:off x="4408272" y="2995622"/>
              <a:ext cx="154363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Blue</a:t>
              </a:r>
            </a:p>
          </p:txBody>
        </p:sp>
      </p:grpSp>
      <p:grpSp>
        <p:nvGrpSpPr>
          <p:cNvPr id="4" name="6"/>
          <p:cNvGrpSpPr/>
          <p:nvPr/>
        </p:nvGrpSpPr>
        <p:grpSpPr>
          <a:xfrm>
            <a:off x="10283237" y="458890"/>
            <a:ext cx="1548203" cy="1800000"/>
            <a:chOff x="10283237" y="458890"/>
            <a:chExt cx="1548203" cy="1800000"/>
          </a:xfrm>
        </p:grpSpPr>
        <p:sp>
          <p:nvSpPr>
            <p:cNvPr id="166" name="Carta"/>
            <p:cNvSpPr/>
            <p:nvPr/>
          </p:nvSpPr>
          <p:spPr>
            <a:xfrm>
              <a:off x="10325706" y="4588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uadroTexto 166"/>
            <p:cNvSpPr txBox="1"/>
            <p:nvPr/>
          </p:nvSpPr>
          <p:spPr>
            <a:xfrm>
              <a:off x="10283237" y="1004947"/>
              <a:ext cx="154820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Yellow</a:t>
              </a:r>
            </a:p>
          </p:txBody>
        </p:sp>
      </p:grpSp>
      <p:grpSp>
        <p:nvGrpSpPr>
          <p:cNvPr id="10" name="18"/>
          <p:cNvGrpSpPr/>
          <p:nvPr/>
        </p:nvGrpSpPr>
        <p:grpSpPr>
          <a:xfrm>
            <a:off x="10204716" y="4732606"/>
            <a:ext cx="1543630" cy="1800000"/>
            <a:chOff x="10204716" y="4732606"/>
            <a:chExt cx="1543630" cy="1800000"/>
          </a:xfrm>
        </p:grpSpPr>
        <p:sp>
          <p:nvSpPr>
            <p:cNvPr id="172" name="Carta"/>
            <p:cNvSpPr/>
            <p:nvPr/>
          </p:nvSpPr>
          <p:spPr>
            <a:xfrm>
              <a:off x="10308346" y="47326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uadroTexto 172"/>
            <p:cNvSpPr txBox="1"/>
            <p:nvPr/>
          </p:nvSpPr>
          <p:spPr>
            <a:xfrm>
              <a:off x="10204716" y="5223378"/>
              <a:ext cx="1543630"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black"/>
                  </a:solidFill>
                  <a:effectLst/>
                  <a:uLnTx/>
                  <a:uFillTx/>
                  <a:latin typeface="Calibri" panose="020F0502020204030204"/>
                  <a:ea typeface="+mn-ea"/>
                  <a:cs typeface="+mn-cs"/>
                </a:rPr>
                <a:t>Orange</a:t>
              </a:r>
            </a:p>
          </p:txBody>
        </p:sp>
      </p:grpSp>
      <p:grpSp>
        <p:nvGrpSpPr>
          <p:cNvPr id="7" name="11"/>
          <p:cNvGrpSpPr/>
          <p:nvPr/>
        </p:nvGrpSpPr>
        <p:grpSpPr>
          <a:xfrm>
            <a:off x="8345858" y="2535628"/>
            <a:ext cx="1543630" cy="1800000"/>
            <a:chOff x="8345858" y="2535628"/>
            <a:chExt cx="1543630" cy="1800000"/>
          </a:xfrm>
        </p:grpSpPr>
        <p:sp>
          <p:nvSpPr>
            <p:cNvPr id="169" name="Carta"/>
            <p:cNvSpPr/>
            <p:nvPr/>
          </p:nvSpPr>
          <p:spPr>
            <a:xfrm>
              <a:off x="8398530" y="25356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CuadroTexto 175"/>
            <p:cNvSpPr txBox="1"/>
            <p:nvPr/>
          </p:nvSpPr>
          <p:spPr>
            <a:xfrm>
              <a:off x="8345858" y="3010022"/>
              <a:ext cx="154363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Grey</a:t>
              </a:r>
            </a:p>
          </p:txBody>
        </p:sp>
      </p:grpSp>
      <p:grpSp>
        <p:nvGrpSpPr>
          <p:cNvPr id="31" name="1"/>
          <p:cNvGrpSpPr/>
          <p:nvPr/>
        </p:nvGrpSpPr>
        <p:grpSpPr>
          <a:xfrm>
            <a:off x="559482" y="401290"/>
            <a:ext cx="1440000" cy="1800000"/>
            <a:chOff x="559482" y="401290"/>
            <a:chExt cx="1440000" cy="1800000"/>
          </a:xfrm>
        </p:grpSpPr>
        <p:sp>
          <p:nvSpPr>
            <p:cNvPr id="96" name="1"/>
            <p:cNvSpPr/>
            <p:nvPr/>
          </p:nvSpPr>
          <p:spPr>
            <a:xfrm>
              <a:off x="559482" y="4012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Explosión 1 29"/>
            <p:cNvSpPr/>
            <p:nvPr/>
          </p:nvSpPr>
          <p:spPr>
            <a:xfrm>
              <a:off x="650315" y="592449"/>
              <a:ext cx="1251203" cy="1476688"/>
            </a:xfrm>
            <a:prstGeom prst="irregularSeal1">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2" name="3"/>
          <p:cNvGrpSpPr/>
          <p:nvPr/>
        </p:nvGrpSpPr>
        <p:grpSpPr>
          <a:xfrm>
            <a:off x="4460944" y="430090"/>
            <a:ext cx="1440000" cy="1800000"/>
            <a:chOff x="4460944" y="430090"/>
            <a:chExt cx="1440000" cy="1800000"/>
          </a:xfrm>
        </p:grpSpPr>
        <p:sp>
          <p:nvSpPr>
            <p:cNvPr id="153" name="3"/>
            <p:cNvSpPr/>
            <p:nvPr/>
          </p:nvSpPr>
          <p:spPr>
            <a:xfrm>
              <a:off x="4460944" y="4300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Explosión 1 114"/>
            <p:cNvSpPr/>
            <p:nvPr/>
          </p:nvSpPr>
          <p:spPr>
            <a:xfrm>
              <a:off x="4585892" y="620546"/>
              <a:ext cx="1251203" cy="1476688"/>
            </a:xfrm>
            <a:prstGeom prst="irregularSeal1">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3" name="5"/>
          <p:cNvGrpSpPr/>
          <p:nvPr/>
        </p:nvGrpSpPr>
        <p:grpSpPr>
          <a:xfrm>
            <a:off x="8398530" y="444490"/>
            <a:ext cx="1440000" cy="1800000"/>
            <a:chOff x="8398530" y="444490"/>
            <a:chExt cx="1440000" cy="1800000"/>
          </a:xfrm>
        </p:grpSpPr>
        <p:sp>
          <p:nvSpPr>
            <p:cNvPr id="168" name="5"/>
            <p:cNvSpPr/>
            <p:nvPr/>
          </p:nvSpPr>
          <p:spPr>
            <a:xfrm>
              <a:off x="8398530" y="4444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Explosión 1 115"/>
            <p:cNvSpPr/>
            <p:nvPr/>
          </p:nvSpPr>
          <p:spPr>
            <a:xfrm>
              <a:off x="8518761" y="597870"/>
              <a:ext cx="1251203" cy="1476688"/>
            </a:xfrm>
            <a:prstGeom prst="irregularSeal1">
              <a:avLst/>
            </a:prstGeom>
            <a:solidFill>
              <a:srgbClr val="FF66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4" name="8"/>
          <p:cNvGrpSpPr/>
          <p:nvPr/>
        </p:nvGrpSpPr>
        <p:grpSpPr>
          <a:xfrm>
            <a:off x="2578098" y="2506828"/>
            <a:ext cx="1440000" cy="1800000"/>
            <a:chOff x="2578098" y="2506828"/>
            <a:chExt cx="1440000" cy="1800000"/>
          </a:xfrm>
        </p:grpSpPr>
        <p:sp>
          <p:nvSpPr>
            <p:cNvPr id="100" name="8"/>
            <p:cNvSpPr/>
            <p:nvPr/>
          </p:nvSpPr>
          <p:spPr>
            <a:xfrm>
              <a:off x="2578098" y="25068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Explosión 1 116"/>
            <p:cNvSpPr/>
            <p:nvPr/>
          </p:nvSpPr>
          <p:spPr>
            <a:xfrm>
              <a:off x="2710877" y="2654084"/>
              <a:ext cx="1251203" cy="1476688"/>
            </a:xfrm>
            <a:prstGeom prst="irregularSeal1">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5" name="10"/>
          <p:cNvGrpSpPr/>
          <p:nvPr/>
        </p:nvGrpSpPr>
        <p:grpSpPr>
          <a:xfrm>
            <a:off x="6442984" y="2535628"/>
            <a:ext cx="1440000" cy="1800000"/>
            <a:chOff x="6442984" y="2535628"/>
            <a:chExt cx="1440000" cy="1800000"/>
          </a:xfrm>
        </p:grpSpPr>
        <p:sp>
          <p:nvSpPr>
            <p:cNvPr id="156" name="10"/>
            <p:cNvSpPr/>
            <p:nvPr/>
          </p:nvSpPr>
          <p:spPr>
            <a:xfrm>
              <a:off x="6442984" y="25356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Explosión 1 117"/>
            <p:cNvSpPr/>
            <p:nvPr/>
          </p:nvSpPr>
          <p:spPr>
            <a:xfrm>
              <a:off x="6550508" y="2654084"/>
              <a:ext cx="1251203" cy="1476688"/>
            </a:xfrm>
            <a:prstGeom prst="irregularSeal1">
              <a:avLst/>
            </a:prstGeom>
            <a:solidFill>
              <a:srgbClr val="0000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6" name="12"/>
          <p:cNvGrpSpPr/>
          <p:nvPr/>
        </p:nvGrpSpPr>
        <p:grpSpPr>
          <a:xfrm>
            <a:off x="10325706" y="2550028"/>
            <a:ext cx="1440000" cy="1800000"/>
            <a:chOff x="10325706" y="2550028"/>
            <a:chExt cx="1440000" cy="1800000"/>
          </a:xfrm>
        </p:grpSpPr>
        <p:sp>
          <p:nvSpPr>
            <p:cNvPr id="171" name="12"/>
            <p:cNvSpPr/>
            <p:nvPr/>
          </p:nvSpPr>
          <p:spPr>
            <a:xfrm>
              <a:off x="10325706" y="25500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Explosión 1 118"/>
            <p:cNvSpPr/>
            <p:nvPr/>
          </p:nvSpPr>
          <p:spPr>
            <a:xfrm>
              <a:off x="10417571" y="2697719"/>
              <a:ext cx="1251203" cy="1476688"/>
            </a:xfrm>
            <a:prstGeom prst="irregularSeal1">
              <a:avLst/>
            </a:prstGeom>
            <a:solidFill>
              <a:srgbClr val="33CC33"/>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17"/>
          <p:cNvGrpSpPr/>
          <p:nvPr/>
        </p:nvGrpSpPr>
        <p:grpSpPr>
          <a:xfrm>
            <a:off x="8381170" y="4718206"/>
            <a:ext cx="1440000" cy="1800000"/>
            <a:chOff x="8381170" y="4718206"/>
            <a:chExt cx="1440000" cy="1800000"/>
          </a:xfrm>
        </p:grpSpPr>
        <p:sp>
          <p:nvSpPr>
            <p:cNvPr id="170" name="17"/>
            <p:cNvSpPr/>
            <p:nvPr/>
          </p:nvSpPr>
          <p:spPr>
            <a:xfrm>
              <a:off x="8381170" y="47182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Explosión 1 119"/>
            <p:cNvSpPr/>
            <p:nvPr/>
          </p:nvSpPr>
          <p:spPr>
            <a:xfrm>
              <a:off x="8475158" y="4851062"/>
              <a:ext cx="1251203" cy="1476688"/>
            </a:xfrm>
            <a:prstGeom prst="irregularSeal1">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8" name="16"/>
          <p:cNvGrpSpPr/>
          <p:nvPr/>
        </p:nvGrpSpPr>
        <p:grpSpPr>
          <a:xfrm>
            <a:off x="6425624" y="4718206"/>
            <a:ext cx="1440000" cy="1800000"/>
            <a:chOff x="6425624" y="4718206"/>
            <a:chExt cx="1440000" cy="1800000"/>
          </a:xfrm>
        </p:grpSpPr>
        <p:sp>
          <p:nvSpPr>
            <p:cNvPr id="157" name="16"/>
            <p:cNvSpPr/>
            <p:nvPr/>
          </p:nvSpPr>
          <p:spPr>
            <a:xfrm>
              <a:off x="6425624" y="47182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Explosión 1 120"/>
            <p:cNvSpPr/>
            <p:nvPr/>
          </p:nvSpPr>
          <p:spPr>
            <a:xfrm>
              <a:off x="6532031" y="4792038"/>
              <a:ext cx="1251203" cy="1476688"/>
            </a:xfrm>
            <a:prstGeom prst="irregularSeal1">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7" name="13"/>
          <p:cNvGrpSpPr/>
          <p:nvPr/>
        </p:nvGrpSpPr>
        <p:grpSpPr>
          <a:xfrm>
            <a:off x="542122" y="4675006"/>
            <a:ext cx="1440000" cy="1800000"/>
            <a:chOff x="542122" y="4675006"/>
            <a:chExt cx="1440000" cy="1800000"/>
          </a:xfrm>
        </p:grpSpPr>
        <p:sp>
          <p:nvSpPr>
            <p:cNvPr id="98" name="13"/>
            <p:cNvSpPr/>
            <p:nvPr/>
          </p:nvSpPr>
          <p:spPr>
            <a:xfrm>
              <a:off x="542122" y="46750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Explosión 1 121"/>
            <p:cNvSpPr/>
            <p:nvPr/>
          </p:nvSpPr>
          <p:spPr>
            <a:xfrm>
              <a:off x="653022" y="4850847"/>
              <a:ext cx="1251203" cy="1476688"/>
            </a:xfrm>
            <a:prstGeom prst="irregularSeal1">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 name="Grupo 1"/>
          <p:cNvGrpSpPr/>
          <p:nvPr/>
        </p:nvGrpSpPr>
        <p:grpSpPr>
          <a:xfrm>
            <a:off x="488047" y="332804"/>
            <a:ext cx="1581155" cy="1965772"/>
            <a:chOff x="488047" y="332804"/>
            <a:chExt cx="1581155" cy="1965772"/>
          </a:xfrm>
          <a:gradFill>
            <a:gsLst>
              <a:gs pos="0">
                <a:srgbClr val="C384DC"/>
              </a:gs>
              <a:gs pos="100000">
                <a:srgbClr val="B50BAD"/>
              </a:gs>
            </a:gsLst>
            <a:lin ang="5400000" scaled="1"/>
          </a:gradFill>
        </p:grpSpPr>
        <p:sp>
          <p:nvSpPr>
            <p:cNvPr id="48" name="Carta 1"/>
            <p:cNvSpPr/>
            <p:nvPr/>
          </p:nvSpPr>
          <p:spPr>
            <a:xfrm>
              <a:off x="488047" y="33280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CuadroTexto 76"/>
            <p:cNvSpPr txBox="1"/>
            <p:nvPr/>
          </p:nvSpPr>
          <p:spPr>
            <a:xfrm>
              <a:off x="894962" y="67209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grpSp>
      <p:grpSp>
        <p:nvGrpSpPr>
          <p:cNvPr id="12" name="Grupo 2"/>
          <p:cNvGrpSpPr/>
          <p:nvPr/>
        </p:nvGrpSpPr>
        <p:grpSpPr>
          <a:xfrm>
            <a:off x="2463186" y="353328"/>
            <a:ext cx="1581155" cy="1965772"/>
            <a:chOff x="2463186" y="353328"/>
            <a:chExt cx="1581155" cy="1965772"/>
          </a:xfrm>
          <a:gradFill>
            <a:gsLst>
              <a:gs pos="0">
                <a:srgbClr val="C384DC"/>
              </a:gs>
              <a:gs pos="100000">
                <a:srgbClr val="B50BAD"/>
              </a:gs>
            </a:gsLst>
            <a:lin ang="5400000" scaled="1"/>
          </a:gradFill>
        </p:grpSpPr>
        <p:sp>
          <p:nvSpPr>
            <p:cNvPr id="51" name="Carta 2"/>
            <p:cNvSpPr/>
            <p:nvPr/>
          </p:nvSpPr>
          <p:spPr>
            <a:xfrm>
              <a:off x="2463186"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CuadroTexto 77"/>
            <p:cNvSpPr txBox="1"/>
            <p:nvPr/>
          </p:nvSpPr>
          <p:spPr>
            <a:xfrm>
              <a:off x="2920821" y="63884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grpSp>
      <p:grpSp>
        <p:nvGrpSpPr>
          <p:cNvPr id="13" name="Grupo 3"/>
          <p:cNvGrpSpPr/>
          <p:nvPr/>
        </p:nvGrpSpPr>
        <p:grpSpPr>
          <a:xfrm>
            <a:off x="4403501" y="353328"/>
            <a:ext cx="1581155" cy="1965772"/>
            <a:chOff x="4403501" y="353328"/>
            <a:chExt cx="1581155" cy="1965772"/>
          </a:xfrm>
          <a:gradFill>
            <a:gsLst>
              <a:gs pos="0">
                <a:srgbClr val="C384DC"/>
              </a:gs>
              <a:gs pos="100000">
                <a:srgbClr val="B50BAD"/>
              </a:gs>
            </a:gsLst>
            <a:lin ang="5400000" scaled="1"/>
          </a:gradFill>
        </p:grpSpPr>
        <p:sp>
          <p:nvSpPr>
            <p:cNvPr id="54" name="Carta 3"/>
            <p:cNvSpPr/>
            <p:nvPr/>
          </p:nvSpPr>
          <p:spPr>
            <a:xfrm>
              <a:off x="4403501"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CuadroTexto 78"/>
            <p:cNvSpPr txBox="1"/>
            <p:nvPr/>
          </p:nvSpPr>
          <p:spPr>
            <a:xfrm>
              <a:off x="4852919" y="63884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grpSp>
      <p:grpSp>
        <p:nvGrpSpPr>
          <p:cNvPr id="14" name="Grupo 4"/>
          <p:cNvGrpSpPr/>
          <p:nvPr/>
        </p:nvGrpSpPr>
        <p:grpSpPr>
          <a:xfrm>
            <a:off x="6381805" y="353328"/>
            <a:ext cx="1581155" cy="1965772"/>
            <a:chOff x="6381805" y="353328"/>
            <a:chExt cx="1581155" cy="1965772"/>
          </a:xfrm>
        </p:grpSpPr>
        <p:sp>
          <p:nvSpPr>
            <p:cNvPr id="60" name="Carta 4"/>
            <p:cNvSpPr/>
            <p:nvPr/>
          </p:nvSpPr>
          <p:spPr>
            <a:xfrm>
              <a:off x="6381805" y="353328"/>
              <a:ext cx="1581155" cy="1965772"/>
            </a:xfrm>
            <a:prstGeom prst="rect">
              <a:avLst/>
            </a:prstGeom>
            <a:gradFill>
              <a:gsLst>
                <a:gs pos="0">
                  <a:srgbClr val="C384DC"/>
                </a:gs>
                <a:gs pos="100000">
                  <a:srgbClr val="B50BAD"/>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CuadroTexto 79"/>
            <p:cNvSpPr txBox="1"/>
            <p:nvPr/>
          </p:nvSpPr>
          <p:spPr>
            <a:xfrm>
              <a:off x="6790504" y="638842"/>
              <a:ext cx="95687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grpSp>
      <p:grpSp>
        <p:nvGrpSpPr>
          <p:cNvPr id="15" name="Grupo 5"/>
          <p:cNvGrpSpPr/>
          <p:nvPr/>
        </p:nvGrpSpPr>
        <p:grpSpPr>
          <a:xfrm>
            <a:off x="8353786" y="353328"/>
            <a:ext cx="1581155" cy="1965772"/>
            <a:chOff x="8353786" y="353328"/>
            <a:chExt cx="1581155" cy="1965772"/>
          </a:xfrm>
          <a:gradFill>
            <a:gsLst>
              <a:gs pos="0">
                <a:srgbClr val="C384DC"/>
              </a:gs>
              <a:gs pos="100000">
                <a:srgbClr val="B50BAD"/>
              </a:gs>
            </a:gsLst>
            <a:lin ang="5400000" scaled="1"/>
          </a:gradFill>
        </p:grpSpPr>
        <p:sp>
          <p:nvSpPr>
            <p:cNvPr id="63" name="Carta 5"/>
            <p:cNvSpPr/>
            <p:nvPr/>
          </p:nvSpPr>
          <p:spPr>
            <a:xfrm>
              <a:off x="8353786"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CuadroTexto 80"/>
            <p:cNvSpPr txBox="1"/>
            <p:nvPr/>
          </p:nvSpPr>
          <p:spPr>
            <a:xfrm>
              <a:off x="8832177" y="609074"/>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grpSp>
      <p:grpSp>
        <p:nvGrpSpPr>
          <p:cNvPr id="16" name="Grupo 6"/>
          <p:cNvGrpSpPr/>
          <p:nvPr/>
        </p:nvGrpSpPr>
        <p:grpSpPr>
          <a:xfrm>
            <a:off x="10256546" y="353328"/>
            <a:ext cx="1581155" cy="1965772"/>
            <a:chOff x="10256546" y="353328"/>
            <a:chExt cx="1581155" cy="1965772"/>
          </a:xfrm>
          <a:gradFill>
            <a:gsLst>
              <a:gs pos="0">
                <a:srgbClr val="C384DC"/>
              </a:gs>
              <a:gs pos="100000">
                <a:srgbClr val="B50BAD"/>
              </a:gs>
            </a:gsLst>
            <a:lin ang="5400000" scaled="1"/>
          </a:gradFill>
        </p:grpSpPr>
        <p:sp>
          <p:nvSpPr>
            <p:cNvPr id="66" name="Carta 6"/>
            <p:cNvSpPr/>
            <p:nvPr/>
          </p:nvSpPr>
          <p:spPr>
            <a:xfrm>
              <a:off x="10256546"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CuadroTexto 81"/>
            <p:cNvSpPr txBox="1"/>
            <p:nvPr/>
          </p:nvSpPr>
          <p:spPr>
            <a:xfrm>
              <a:off x="10711902" y="59244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grpSp>
      <p:grpSp>
        <p:nvGrpSpPr>
          <p:cNvPr id="22" name="Grupo 12"/>
          <p:cNvGrpSpPr/>
          <p:nvPr/>
        </p:nvGrpSpPr>
        <p:grpSpPr>
          <a:xfrm>
            <a:off x="10237784" y="2424123"/>
            <a:ext cx="1581155" cy="1965772"/>
            <a:chOff x="10237784" y="2424123"/>
            <a:chExt cx="1581155" cy="1965772"/>
          </a:xfrm>
          <a:gradFill>
            <a:gsLst>
              <a:gs pos="0">
                <a:srgbClr val="C384DC"/>
              </a:gs>
              <a:gs pos="100000">
                <a:srgbClr val="B50BAD"/>
              </a:gs>
            </a:gsLst>
            <a:lin ang="5400000" scaled="1"/>
          </a:gradFill>
        </p:grpSpPr>
        <p:sp>
          <p:nvSpPr>
            <p:cNvPr id="65" name="Carta 12"/>
            <p:cNvSpPr/>
            <p:nvPr/>
          </p:nvSpPr>
          <p:spPr>
            <a:xfrm>
              <a:off x="10237784"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CuadroTexto 82"/>
            <p:cNvSpPr txBox="1"/>
            <p:nvPr/>
          </p:nvSpPr>
          <p:spPr>
            <a:xfrm>
              <a:off x="10448219" y="2782809"/>
              <a:ext cx="1170679"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12</a:t>
              </a:r>
            </a:p>
          </p:txBody>
        </p:sp>
      </p:grpSp>
      <p:grpSp>
        <p:nvGrpSpPr>
          <p:cNvPr id="21" name="Grupo 11"/>
          <p:cNvGrpSpPr/>
          <p:nvPr/>
        </p:nvGrpSpPr>
        <p:grpSpPr>
          <a:xfrm>
            <a:off x="8335024" y="2424123"/>
            <a:ext cx="1581155" cy="1965772"/>
            <a:chOff x="8335024" y="2424123"/>
            <a:chExt cx="1581155" cy="1965772"/>
          </a:xfrm>
        </p:grpSpPr>
        <p:sp>
          <p:nvSpPr>
            <p:cNvPr id="62" name="Carta 11"/>
            <p:cNvSpPr/>
            <p:nvPr/>
          </p:nvSpPr>
          <p:spPr>
            <a:xfrm>
              <a:off x="8335024" y="2424123"/>
              <a:ext cx="1581155" cy="1965772"/>
            </a:xfrm>
            <a:prstGeom prst="rect">
              <a:avLst/>
            </a:prstGeom>
            <a:gradFill>
              <a:gsLst>
                <a:gs pos="0">
                  <a:srgbClr val="C384DC"/>
                </a:gs>
                <a:gs pos="100000">
                  <a:srgbClr val="B50BAD"/>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CuadroTexto 83"/>
            <p:cNvSpPr txBox="1"/>
            <p:nvPr/>
          </p:nvSpPr>
          <p:spPr>
            <a:xfrm>
              <a:off x="8551858" y="2732934"/>
              <a:ext cx="117027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11</a:t>
              </a:r>
            </a:p>
          </p:txBody>
        </p:sp>
      </p:grpSp>
      <p:grpSp>
        <p:nvGrpSpPr>
          <p:cNvPr id="20" name="Grupo 10"/>
          <p:cNvGrpSpPr/>
          <p:nvPr/>
        </p:nvGrpSpPr>
        <p:grpSpPr>
          <a:xfrm>
            <a:off x="6363043" y="2424123"/>
            <a:ext cx="1581155" cy="1965772"/>
            <a:chOff x="6363043" y="2424123"/>
            <a:chExt cx="1581155" cy="1965772"/>
          </a:xfrm>
          <a:gradFill>
            <a:gsLst>
              <a:gs pos="0">
                <a:srgbClr val="C384DC"/>
              </a:gs>
              <a:gs pos="100000">
                <a:srgbClr val="B50BAD"/>
              </a:gs>
            </a:gsLst>
            <a:lin ang="5400000" scaled="1"/>
          </a:gradFill>
        </p:grpSpPr>
        <p:sp>
          <p:nvSpPr>
            <p:cNvPr id="59" name="Carta 10"/>
            <p:cNvSpPr/>
            <p:nvPr/>
          </p:nvSpPr>
          <p:spPr>
            <a:xfrm>
              <a:off x="6363043"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CuadroTexto 84"/>
            <p:cNvSpPr txBox="1"/>
            <p:nvPr/>
          </p:nvSpPr>
          <p:spPr>
            <a:xfrm>
              <a:off x="6553422" y="2730550"/>
              <a:ext cx="122981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grpSp>
      <p:grpSp>
        <p:nvGrpSpPr>
          <p:cNvPr id="19" name="Grupo 9"/>
          <p:cNvGrpSpPr/>
          <p:nvPr/>
        </p:nvGrpSpPr>
        <p:grpSpPr>
          <a:xfrm>
            <a:off x="4384739" y="2424123"/>
            <a:ext cx="1581155" cy="1965772"/>
            <a:chOff x="4384739" y="2424123"/>
            <a:chExt cx="1581155" cy="1965772"/>
          </a:xfrm>
          <a:gradFill>
            <a:gsLst>
              <a:gs pos="0">
                <a:srgbClr val="C384DC"/>
              </a:gs>
              <a:gs pos="100000">
                <a:srgbClr val="B50BAD"/>
              </a:gs>
            </a:gsLst>
            <a:lin ang="5400000" scaled="1"/>
          </a:gradFill>
        </p:grpSpPr>
        <p:sp>
          <p:nvSpPr>
            <p:cNvPr id="53" name="Carta 9"/>
            <p:cNvSpPr/>
            <p:nvPr/>
          </p:nvSpPr>
          <p:spPr>
            <a:xfrm>
              <a:off x="4384739"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CuadroTexto 85"/>
            <p:cNvSpPr txBox="1"/>
            <p:nvPr/>
          </p:nvSpPr>
          <p:spPr>
            <a:xfrm>
              <a:off x="4838882" y="269771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grpSp>
      <p:grpSp>
        <p:nvGrpSpPr>
          <p:cNvPr id="18" name="Grupo 8"/>
          <p:cNvGrpSpPr/>
          <p:nvPr/>
        </p:nvGrpSpPr>
        <p:grpSpPr>
          <a:xfrm>
            <a:off x="2444424" y="2424123"/>
            <a:ext cx="1581155" cy="1965772"/>
            <a:chOff x="2444424" y="2424123"/>
            <a:chExt cx="1581155" cy="1965772"/>
          </a:xfrm>
          <a:gradFill>
            <a:gsLst>
              <a:gs pos="0">
                <a:srgbClr val="C384DC"/>
              </a:gs>
              <a:gs pos="100000">
                <a:srgbClr val="B50BAD"/>
              </a:gs>
            </a:gsLst>
            <a:lin ang="5400000" scaled="1"/>
          </a:gradFill>
        </p:grpSpPr>
        <p:sp>
          <p:nvSpPr>
            <p:cNvPr id="50" name="Carta 8"/>
            <p:cNvSpPr/>
            <p:nvPr/>
          </p:nvSpPr>
          <p:spPr>
            <a:xfrm>
              <a:off x="2444424"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CuadroTexto 86"/>
            <p:cNvSpPr txBox="1"/>
            <p:nvPr/>
          </p:nvSpPr>
          <p:spPr>
            <a:xfrm>
              <a:off x="2877301" y="2732933"/>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grpSp>
      <p:grpSp>
        <p:nvGrpSpPr>
          <p:cNvPr id="17" name="Grupo 7"/>
          <p:cNvGrpSpPr/>
          <p:nvPr/>
        </p:nvGrpSpPr>
        <p:grpSpPr>
          <a:xfrm>
            <a:off x="469285" y="2403599"/>
            <a:ext cx="1581155" cy="1965772"/>
            <a:chOff x="469285" y="2403599"/>
            <a:chExt cx="1581155" cy="1965772"/>
          </a:xfrm>
          <a:gradFill>
            <a:gsLst>
              <a:gs pos="0">
                <a:srgbClr val="C384DC"/>
              </a:gs>
              <a:gs pos="100000">
                <a:srgbClr val="B50BAD"/>
              </a:gs>
            </a:gsLst>
            <a:lin ang="5400000" scaled="1"/>
          </a:gradFill>
        </p:grpSpPr>
        <p:sp>
          <p:nvSpPr>
            <p:cNvPr id="47" name="Carta 7"/>
            <p:cNvSpPr/>
            <p:nvPr/>
          </p:nvSpPr>
          <p:spPr>
            <a:xfrm>
              <a:off x="469285" y="2403599"/>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CuadroTexto 87"/>
            <p:cNvSpPr txBox="1"/>
            <p:nvPr/>
          </p:nvSpPr>
          <p:spPr>
            <a:xfrm>
              <a:off x="944646" y="276380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grpSp>
      <p:grpSp>
        <p:nvGrpSpPr>
          <p:cNvPr id="23" name="Grupo 13"/>
          <p:cNvGrpSpPr/>
          <p:nvPr/>
        </p:nvGrpSpPr>
        <p:grpSpPr>
          <a:xfrm>
            <a:off x="444444" y="4635320"/>
            <a:ext cx="1581155" cy="1965772"/>
            <a:chOff x="444444" y="4635320"/>
            <a:chExt cx="1581155" cy="1965772"/>
          </a:xfrm>
          <a:gradFill>
            <a:gsLst>
              <a:gs pos="0">
                <a:srgbClr val="C384DC"/>
              </a:gs>
              <a:gs pos="100000">
                <a:srgbClr val="B50BAD"/>
              </a:gs>
            </a:gsLst>
            <a:lin ang="5400000" scaled="1"/>
          </a:gradFill>
        </p:grpSpPr>
        <p:sp>
          <p:nvSpPr>
            <p:cNvPr id="49" name="Carta 13"/>
            <p:cNvSpPr/>
            <p:nvPr/>
          </p:nvSpPr>
          <p:spPr>
            <a:xfrm>
              <a:off x="444444" y="463532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CuadroTexto 88"/>
            <p:cNvSpPr txBox="1"/>
            <p:nvPr/>
          </p:nvSpPr>
          <p:spPr>
            <a:xfrm>
              <a:off x="650315" y="5018041"/>
              <a:ext cx="119954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13</a:t>
              </a:r>
            </a:p>
          </p:txBody>
        </p:sp>
      </p:grpSp>
      <p:grpSp>
        <p:nvGrpSpPr>
          <p:cNvPr id="25" name="Grupo 15"/>
          <p:cNvGrpSpPr/>
          <p:nvPr/>
        </p:nvGrpSpPr>
        <p:grpSpPr>
          <a:xfrm>
            <a:off x="4359898" y="4655844"/>
            <a:ext cx="1581155" cy="1965772"/>
            <a:chOff x="4359898" y="4655844"/>
            <a:chExt cx="1581155" cy="1965772"/>
          </a:xfrm>
          <a:gradFill>
            <a:gsLst>
              <a:gs pos="0">
                <a:srgbClr val="C384DC"/>
              </a:gs>
              <a:gs pos="100000">
                <a:srgbClr val="B50BAD"/>
              </a:gs>
            </a:gsLst>
            <a:lin ang="5400000" scaled="1"/>
          </a:gradFill>
        </p:grpSpPr>
        <p:sp>
          <p:nvSpPr>
            <p:cNvPr id="55" name="Carta 15"/>
            <p:cNvSpPr/>
            <p:nvPr/>
          </p:nvSpPr>
          <p:spPr>
            <a:xfrm>
              <a:off x="4359898"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CuadroTexto 89"/>
            <p:cNvSpPr txBox="1"/>
            <p:nvPr/>
          </p:nvSpPr>
          <p:spPr>
            <a:xfrm>
              <a:off x="4592309" y="5003641"/>
              <a:ext cx="1141649"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15</a:t>
              </a:r>
            </a:p>
          </p:txBody>
        </p:sp>
      </p:grpSp>
      <p:grpSp>
        <p:nvGrpSpPr>
          <p:cNvPr id="24" name="Grupo 14"/>
          <p:cNvGrpSpPr/>
          <p:nvPr/>
        </p:nvGrpSpPr>
        <p:grpSpPr>
          <a:xfrm>
            <a:off x="2419583" y="4655844"/>
            <a:ext cx="1581155" cy="1965772"/>
            <a:chOff x="2419583" y="4655844"/>
            <a:chExt cx="1581155" cy="1965772"/>
          </a:xfrm>
          <a:gradFill>
            <a:gsLst>
              <a:gs pos="0">
                <a:srgbClr val="C384DC"/>
              </a:gs>
              <a:gs pos="100000">
                <a:srgbClr val="B50BAD"/>
              </a:gs>
            </a:gsLst>
            <a:lin ang="5400000" scaled="1"/>
          </a:gradFill>
        </p:grpSpPr>
        <p:sp>
          <p:nvSpPr>
            <p:cNvPr id="52" name="Carta 14"/>
            <p:cNvSpPr/>
            <p:nvPr/>
          </p:nvSpPr>
          <p:spPr>
            <a:xfrm>
              <a:off x="2419583"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CuadroTexto 90"/>
            <p:cNvSpPr txBox="1"/>
            <p:nvPr/>
          </p:nvSpPr>
          <p:spPr>
            <a:xfrm>
              <a:off x="2662677" y="4958216"/>
              <a:ext cx="1148516"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14</a:t>
              </a:r>
            </a:p>
          </p:txBody>
        </p:sp>
      </p:grpSp>
      <p:grpSp>
        <p:nvGrpSpPr>
          <p:cNvPr id="26" name="Grupo 16"/>
          <p:cNvGrpSpPr/>
          <p:nvPr/>
        </p:nvGrpSpPr>
        <p:grpSpPr>
          <a:xfrm>
            <a:off x="6338202" y="4655844"/>
            <a:ext cx="1581155" cy="1965772"/>
            <a:chOff x="6338202" y="4655844"/>
            <a:chExt cx="1581155" cy="1965772"/>
          </a:xfrm>
          <a:gradFill>
            <a:gsLst>
              <a:gs pos="0">
                <a:srgbClr val="C384DC"/>
              </a:gs>
              <a:gs pos="100000">
                <a:srgbClr val="B50BAD"/>
              </a:gs>
            </a:gsLst>
            <a:lin ang="5400000" scaled="1"/>
          </a:gradFill>
        </p:grpSpPr>
        <p:sp>
          <p:nvSpPr>
            <p:cNvPr id="61" name="Carta 16"/>
            <p:cNvSpPr/>
            <p:nvPr/>
          </p:nvSpPr>
          <p:spPr>
            <a:xfrm>
              <a:off x="6338202"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CuadroTexto 91"/>
            <p:cNvSpPr txBox="1"/>
            <p:nvPr/>
          </p:nvSpPr>
          <p:spPr>
            <a:xfrm>
              <a:off x="6501673" y="4990846"/>
              <a:ext cx="1259650"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grpSp>
      <p:grpSp>
        <p:nvGrpSpPr>
          <p:cNvPr id="27" name="Grupo 17"/>
          <p:cNvGrpSpPr/>
          <p:nvPr/>
        </p:nvGrpSpPr>
        <p:grpSpPr>
          <a:xfrm>
            <a:off x="8310183" y="4655844"/>
            <a:ext cx="1581155" cy="1965772"/>
            <a:chOff x="8310183" y="4655844"/>
            <a:chExt cx="1581155" cy="1965772"/>
          </a:xfrm>
          <a:gradFill>
            <a:gsLst>
              <a:gs pos="0">
                <a:srgbClr val="C384DC"/>
              </a:gs>
              <a:gs pos="100000">
                <a:srgbClr val="B50BAD"/>
              </a:gs>
            </a:gsLst>
            <a:lin ang="5400000" scaled="1"/>
          </a:gradFill>
        </p:grpSpPr>
        <p:sp>
          <p:nvSpPr>
            <p:cNvPr id="64" name="Carta 17"/>
            <p:cNvSpPr/>
            <p:nvPr/>
          </p:nvSpPr>
          <p:spPr>
            <a:xfrm>
              <a:off x="8310183"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CuadroTexto 92"/>
            <p:cNvSpPr txBox="1"/>
            <p:nvPr/>
          </p:nvSpPr>
          <p:spPr>
            <a:xfrm>
              <a:off x="8498644" y="5015816"/>
              <a:ext cx="1224593"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17</a:t>
              </a:r>
            </a:p>
          </p:txBody>
        </p:sp>
      </p:grpSp>
      <p:grpSp>
        <p:nvGrpSpPr>
          <p:cNvPr id="28" name="Grupo 18"/>
          <p:cNvGrpSpPr/>
          <p:nvPr/>
        </p:nvGrpSpPr>
        <p:grpSpPr>
          <a:xfrm>
            <a:off x="10212943" y="4655844"/>
            <a:ext cx="1581155" cy="1965772"/>
            <a:chOff x="10212943" y="4655844"/>
            <a:chExt cx="1581155" cy="1965772"/>
          </a:xfrm>
          <a:gradFill>
            <a:gsLst>
              <a:gs pos="0">
                <a:srgbClr val="C384DC"/>
              </a:gs>
              <a:gs pos="100000">
                <a:srgbClr val="B50BAD"/>
              </a:gs>
            </a:gsLst>
            <a:lin ang="5400000" scaled="1"/>
          </a:gradFill>
        </p:grpSpPr>
        <p:sp>
          <p:nvSpPr>
            <p:cNvPr id="67" name="Carta 18"/>
            <p:cNvSpPr/>
            <p:nvPr/>
          </p:nvSpPr>
          <p:spPr>
            <a:xfrm>
              <a:off x="10212943"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CuadroTexto 93"/>
            <p:cNvSpPr txBox="1"/>
            <p:nvPr/>
          </p:nvSpPr>
          <p:spPr>
            <a:xfrm>
              <a:off x="10375459" y="4947614"/>
              <a:ext cx="1269014"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18</a:t>
              </a:r>
            </a:p>
          </p:txBody>
        </p:sp>
      </p:grpSp>
    </p:spTree>
    <p:extLst>
      <p:ext uri="{BB962C8B-B14F-4D97-AF65-F5344CB8AC3E}">
        <p14:creationId xmlns:p14="http://schemas.microsoft.com/office/powerpoint/2010/main" val="34092740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nextCondLst>
                <p:cond evt="onClick" delay="0">
                  <p:tgtEl>
                    <p:spTgt spid="31"/>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2"/>
                  </p:tgtEl>
                </p:cond>
              </p:nextCondLst>
            </p:seq>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3"/>
                                        </p:tgtEl>
                                      </p:cBhvr>
                                    </p:animEffect>
                                    <p:set>
                                      <p:cBhvr>
                                        <p:cTn id="31"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32" restart="whenNotActive" fill="hold" evtFilter="cancelBubble" nodeType="interactiveSeq">
                <p:stCondLst>
                  <p:cond evt="onClick" delay="0">
                    <p:tgtEl>
                      <p:spTgt spid="32"/>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nextCondLst>
                <p:cond evt="onClick" delay="0">
                  <p:tgtEl>
                    <p:spTgt spid="32"/>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14"/>
                                        </p:tgtEl>
                                      </p:cBhvr>
                                    </p:animEffect>
                                    <p:set>
                                      <p:cBhvr>
                                        <p:cTn id="4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3"/>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childTnLst>
                          </p:cTn>
                        </p:par>
                      </p:childTnLst>
                    </p:cTn>
                  </p:par>
                </p:childTnLst>
              </p:cTn>
              <p:nextCondLst>
                <p:cond evt="onClick" delay="0">
                  <p:tgtEl>
                    <p:spTgt spid="3"/>
                  </p:tgtEl>
                </p:cond>
              </p:nextCondLst>
            </p:seq>
            <p:seq concurrent="1" nextAc="seek">
              <p:cTn id="50" restart="whenNotActive" fill="hold" evtFilter="cancelBubble" nodeType="interactiveSeq">
                <p:stCondLst>
                  <p:cond evt="onClick" delay="0">
                    <p:tgtEl>
                      <p:spTgt spid="15"/>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5"/>
                                        </p:tgtEl>
                                      </p:cBhvr>
                                    </p:animEffect>
                                    <p:set>
                                      <p:cBhvr>
                                        <p:cTn id="5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56" restart="whenNotActive" fill="hold" evtFilter="cancelBubble" nodeType="interactiveSeq">
                <p:stCondLst>
                  <p:cond evt="onClick" delay="0">
                    <p:tgtEl>
                      <p:spTgt spid="33"/>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childTnLst>
                    </p:cTn>
                  </p:par>
                </p:childTnLst>
              </p:cTn>
              <p:nextCondLst>
                <p:cond evt="onClick" delay="0">
                  <p:tgtEl>
                    <p:spTgt spid="33"/>
                  </p:tgtEl>
                </p:cond>
              </p:nextCondLst>
            </p:seq>
            <p:seq concurrent="1" nextAc="seek">
              <p:cTn id="62" restart="whenNotActive" fill="hold" evtFilter="cancelBubble" nodeType="interactiveSeq">
                <p:stCondLst>
                  <p:cond evt="onClick" delay="0">
                    <p:tgtEl>
                      <p:spTgt spid="16"/>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16"/>
                                        </p:tgtEl>
                                      </p:cBhvr>
                                    </p:animEffect>
                                    <p:set>
                                      <p:cBhvr>
                                        <p:cTn id="6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68" restart="whenNotActive" fill="hold" evtFilter="cancelBubble" nodeType="interactiveSeq">
                <p:stCondLst>
                  <p:cond evt="onClick" delay="0">
                    <p:tgtEl>
                      <p:spTgt spid="4"/>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500"/>
                                        <p:tgtEl>
                                          <p:spTgt spid="16"/>
                                        </p:tgtEl>
                                      </p:cBhvr>
                                    </p:animEffect>
                                  </p:childTnLst>
                                </p:cTn>
                              </p:par>
                            </p:childTnLst>
                          </p:cTn>
                        </p:par>
                      </p:childTnLst>
                    </p:cTn>
                  </p:par>
                </p:childTnLst>
              </p:cTn>
              <p:nextCondLst>
                <p:cond evt="onClick" delay="0">
                  <p:tgtEl>
                    <p:spTgt spid="4"/>
                  </p:tgtEl>
                </p:cond>
              </p:nextCondLst>
            </p:seq>
            <p:seq concurrent="1" nextAc="seek">
              <p:cTn id="74" restart="whenNotActive" fill="hold" evtFilter="cancelBubble" nodeType="interactiveSeq">
                <p:stCondLst>
                  <p:cond evt="onClick" delay="0">
                    <p:tgtEl>
                      <p:spTgt spid="17"/>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17"/>
                                        </p:tgtEl>
                                      </p:cBhvr>
                                    </p:animEffect>
                                    <p:set>
                                      <p:cBhvr>
                                        <p:cTn id="79"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80" restart="whenNotActive" fill="hold" evtFilter="cancelBubble" nodeType="interactiveSeq">
                <p:stCondLst>
                  <p:cond evt="onClick" delay="0">
                    <p:tgtEl>
                      <p:spTgt spid="5"/>
                    </p:tgtEl>
                  </p:cond>
                </p:stCondLst>
                <p:endSync evt="end" delay="0">
                  <p:rtn val="all"/>
                </p:endSync>
                <p:childTnLst>
                  <p:par>
                    <p:cTn id="81" fill="hold">
                      <p:stCondLst>
                        <p:cond delay="0"/>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fade">
                                      <p:cBhvr>
                                        <p:cTn id="85" dur="500"/>
                                        <p:tgtEl>
                                          <p:spTgt spid="17"/>
                                        </p:tgtEl>
                                      </p:cBhvr>
                                    </p:animEffect>
                                  </p:childTnLst>
                                </p:cTn>
                              </p:par>
                            </p:childTnLst>
                          </p:cTn>
                        </p:par>
                      </p:childTnLst>
                    </p:cTn>
                  </p:par>
                </p:childTnLst>
              </p:cTn>
              <p:nextCondLst>
                <p:cond evt="onClick" delay="0">
                  <p:tgtEl>
                    <p:spTgt spid="5"/>
                  </p:tgtEl>
                </p:cond>
              </p:nextCondLst>
            </p:seq>
            <p:seq concurrent="1" nextAc="seek">
              <p:cTn id="86" restart="whenNotActive" fill="hold" evtFilter="cancelBubble" nodeType="interactiveSeq">
                <p:stCondLst>
                  <p:cond evt="onClick" delay="0">
                    <p:tgtEl>
                      <p:spTgt spid="18"/>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18"/>
                                        </p:tgtEl>
                                      </p:cBhvr>
                                    </p:animEffect>
                                    <p:set>
                                      <p:cBhvr>
                                        <p:cTn id="91"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92" restart="whenNotActive" fill="hold" evtFilter="cancelBubble" nodeType="interactiveSeq">
                <p:stCondLst>
                  <p:cond evt="onClick" delay="0">
                    <p:tgtEl>
                      <p:spTgt spid="34"/>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fade">
                                      <p:cBhvr>
                                        <p:cTn id="97" dur="500"/>
                                        <p:tgtEl>
                                          <p:spTgt spid="18"/>
                                        </p:tgtEl>
                                      </p:cBhvr>
                                    </p:animEffect>
                                  </p:childTnLst>
                                </p:cTn>
                              </p:par>
                            </p:childTnLst>
                          </p:cTn>
                        </p:par>
                      </p:childTnLst>
                    </p:cTn>
                  </p:par>
                </p:childTnLst>
              </p:cTn>
              <p:nextCondLst>
                <p:cond evt="onClick" delay="0">
                  <p:tgtEl>
                    <p:spTgt spid="34"/>
                  </p:tgtEl>
                </p:cond>
              </p:nextCondLst>
            </p:seq>
            <p:seq concurrent="1" nextAc="seek">
              <p:cTn id="98" restart="whenNotActive" fill="hold" evtFilter="cancelBubble" nodeType="interactiveSeq">
                <p:stCondLst>
                  <p:cond evt="onClick" delay="0">
                    <p:tgtEl>
                      <p:spTgt spid="19"/>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19"/>
                                        </p:tgtEl>
                                      </p:cBhvr>
                                    </p:animEffect>
                                    <p:set>
                                      <p:cBhvr>
                                        <p:cTn id="10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04" restart="whenNotActive" fill="hold" evtFilter="cancelBubble" nodeType="interactiveSeq">
                <p:stCondLst>
                  <p:cond evt="onClick" delay="0">
                    <p:tgtEl>
                      <p:spTgt spid="6"/>
                    </p:tgtEl>
                  </p:cond>
                </p:stCondLst>
                <p:endSync evt="end" delay="0">
                  <p:rtn val="all"/>
                </p:endSync>
                <p:childTnLst>
                  <p:par>
                    <p:cTn id="105" fill="hold">
                      <p:stCondLst>
                        <p:cond delay="0"/>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fade">
                                      <p:cBhvr>
                                        <p:cTn id="109" dur="500"/>
                                        <p:tgtEl>
                                          <p:spTgt spid="19"/>
                                        </p:tgtEl>
                                      </p:cBhvr>
                                    </p:animEffect>
                                  </p:childTnLst>
                                </p:cTn>
                              </p:par>
                            </p:childTnLst>
                          </p:cTn>
                        </p:par>
                      </p:childTnLst>
                    </p:cTn>
                  </p:par>
                </p:childTnLst>
              </p:cTn>
              <p:nextCondLst>
                <p:cond evt="onClick" delay="0">
                  <p:tgtEl>
                    <p:spTgt spid="6"/>
                  </p:tgtEl>
                </p:cond>
              </p:nextCondLst>
            </p:seq>
            <p:seq concurrent="1" nextAc="seek">
              <p:cTn id="110" restart="whenNotActive" fill="hold" evtFilter="cancelBubble" nodeType="interactiveSeq">
                <p:stCondLst>
                  <p:cond evt="onClick" delay="0">
                    <p:tgtEl>
                      <p:spTgt spid="20"/>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20"/>
                                        </p:tgtEl>
                                      </p:cBhvr>
                                    </p:animEffect>
                                    <p:set>
                                      <p:cBhvr>
                                        <p:cTn id="115"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116" restart="whenNotActive" fill="hold" evtFilter="cancelBubble" nodeType="interactiveSeq">
                <p:stCondLst>
                  <p:cond evt="onClick" delay="0">
                    <p:tgtEl>
                      <p:spTgt spid="35"/>
                    </p:tgtEl>
                  </p:cond>
                </p:stCondLst>
                <p:endSync evt="end" delay="0">
                  <p:rtn val="all"/>
                </p:endSync>
                <p:childTnLst>
                  <p:par>
                    <p:cTn id="117" fill="hold">
                      <p:stCondLst>
                        <p:cond delay="0"/>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fade">
                                      <p:cBhvr>
                                        <p:cTn id="121" dur="500"/>
                                        <p:tgtEl>
                                          <p:spTgt spid="20"/>
                                        </p:tgtEl>
                                      </p:cBhvr>
                                    </p:animEffect>
                                  </p:childTnLst>
                                </p:cTn>
                              </p:par>
                            </p:childTnLst>
                          </p:cTn>
                        </p:par>
                      </p:childTnLst>
                    </p:cTn>
                  </p:par>
                </p:childTnLst>
              </p:cTn>
              <p:nextCondLst>
                <p:cond evt="onClick" delay="0">
                  <p:tgtEl>
                    <p:spTgt spid="35"/>
                  </p:tgtEl>
                </p:cond>
              </p:nextCondLst>
            </p:seq>
            <p:seq concurrent="1" nextAc="seek">
              <p:cTn id="122" restart="whenNotActive" fill="hold" evtFilter="cancelBubble" nodeType="interactiveSeq">
                <p:stCondLst>
                  <p:cond evt="onClick" delay="0">
                    <p:tgtEl>
                      <p:spTgt spid="21"/>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21"/>
                                        </p:tgtEl>
                                      </p:cBhvr>
                                    </p:animEffect>
                                    <p:set>
                                      <p:cBhvr>
                                        <p:cTn id="12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28" restart="whenNotActive" fill="hold" evtFilter="cancelBubble" nodeType="interactiveSeq">
                <p:stCondLst>
                  <p:cond evt="onClick" delay="0">
                    <p:tgtEl>
                      <p:spTgt spid="7"/>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21"/>
                                        </p:tgtEl>
                                        <p:attrNameLst>
                                          <p:attrName>style.visibility</p:attrName>
                                        </p:attrNameLst>
                                      </p:cBhvr>
                                      <p:to>
                                        <p:strVal val="visible"/>
                                      </p:to>
                                    </p:set>
                                    <p:animEffect transition="in" filter="fade">
                                      <p:cBhvr>
                                        <p:cTn id="133" dur="500"/>
                                        <p:tgtEl>
                                          <p:spTgt spid="21"/>
                                        </p:tgtEl>
                                      </p:cBhvr>
                                    </p:animEffect>
                                  </p:childTnLst>
                                </p:cTn>
                              </p:par>
                            </p:childTnLst>
                          </p:cTn>
                        </p:par>
                      </p:childTnLst>
                    </p:cTn>
                  </p:par>
                </p:childTnLst>
              </p:cTn>
              <p:nextCondLst>
                <p:cond evt="onClick" delay="0">
                  <p:tgtEl>
                    <p:spTgt spid="7"/>
                  </p:tgtEl>
                </p:cond>
              </p:nextCondLst>
            </p:seq>
            <p:seq concurrent="1" nextAc="seek">
              <p:cTn id="134" restart="whenNotActive" fill="hold" evtFilter="cancelBubble" nodeType="interactiveSeq">
                <p:stCondLst>
                  <p:cond evt="onClick" delay="0">
                    <p:tgtEl>
                      <p:spTgt spid="22"/>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nodeType="clickEffect">
                                  <p:stCondLst>
                                    <p:cond delay="0"/>
                                  </p:stCondLst>
                                  <p:childTnLst>
                                    <p:animEffect transition="out" filter="fade">
                                      <p:cBhvr>
                                        <p:cTn id="138" dur="500"/>
                                        <p:tgtEl>
                                          <p:spTgt spid="22"/>
                                        </p:tgtEl>
                                      </p:cBhvr>
                                    </p:animEffect>
                                    <p:set>
                                      <p:cBhvr>
                                        <p:cTn id="139"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40" restart="whenNotActive" fill="hold" evtFilter="cancelBubble" nodeType="interactiveSeq">
                <p:stCondLst>
                  <p:cond evt="onClick" delay="0">
                    <p:tgtEl>
                      <p:spTgt spid="36"/>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22"/>
                                        </p:tgtEl>
                                        <p:attrNameLst>
                                          <p:attrName>style.visibility</p:attrName>
                                        </p:attrNameLst>
                                      </p:cBhvr>
                                      <p:to>
                                        <p:strVal val="visible"/>
                                      </p:to>
                                    </p:set>
                                    <p:animEffect transition="in" filter="fade">
                                      <p:cBhvr>
                                        <p:cTn id="145" dur="500"/>
                                        <p:tgtEl>
                                          <p:spTgt spid="22"/>
                                        </p:tgtEl>
                                      </p:cBhvr>
                                    </p:animEffect>
                                  </p:childTnLst>
                                </p:cTn>
                              </p:par>
                            </p:childTnLst>
                          </p:cTn>
                        </p:par>
                      </p:childTnLst>
                    </p:cTn>
                  </p:par>
                </p:childTnLst>
              </p:cTn>
              <p:nextCondLst>
                <p:cond evt="onClick" delay="0">
                  <p:tgtEl>
                    <p:spTgt spid="36"/>
                  </p:tgtEl>
                </p:cond>
              </p:nextCondLst>
            </p:seq>
            <p:seq concurrent="1" nextAc="seek">
              <p:cTn id="146" restart="whenNotActive" fill="hold" evtFilter="cancelBubble" nodeType="interactiveSeq">
                <p:stCondLst>
                  <p:cond evt="onClick" delay="0">
                    <p:tgtEl>
                      <p:spTgt spid="23"/>
                    </p:tgtEl>
                  </p:cond>
                </p:stCondLst>
                <p:endSync evt="end" delay="0">
                  <p:rtn val="all"/>
                </p:endSync>
                <p:childTnLst>
                  <p:par>
                    <p:cTn id="147" fill="hold">
                      <p:stCondLst>
                        <p:cond delay="0"/>
                      </p:stCondLst>
                      <p:childTnLst>
                        <p:par>
                          <p:cTn id="148" fill="hold">
                            <p:stCondLst>
                              <p:cond delay="0"/>
                            </p:stCondLst>
                            <p:childTnLst>
                              <p:par>
                                <p:cTn id="149" presetID="10" presetClass="exit" presetSubtype="0" fill="hold" nodeType="clickEffect">
                                  <p:stCondLst>
                                    <p:cond delay="0"/>
                                  </p:stCondLst>
                                  <p:childTnLst>
                                    <p:animEffect transition="out" filter="fade">
                                      <p:cBhvr>
                                        <p:cTn id="150" dur="500"/>
                                        <p:tgtEl>
                                          <p:spTgt spid="23"/>
                                        </p:tgtEl>
                                      </p:cBhvr>
                                    </p:animEffect>
                                    <p:set>
                                      <p:cBhvr>
                                        <p:cTn id="151"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152" restart="whenNotActive" fill="hold" evtFilter="cancelBubble" nodeType="interactiveSeq">
                <p:stCondLst>
                  <p:cond evt="onClick" delay="0">
                    <p:tgtEl>
                      <p:spTgt spid="37"/>
                    </p:tgtEl>
                  </p:cond>
                </p:stCondLst>
                <p:endSync evt="end" delay="0">
                  <p:rtn val="all"/>
                </p:endSync>
                <p:childTnLst>
                  <p:par>
                    <p:cTn id="153" fill="hold">
                      <p:stCondLst>
                        <p:cond delay="0"/>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23"/>
                                        </p:tgtEl>
                                        <p:attrNameLst>
                                          <p:attrName>style.visibility</p:attrName>
                                        </p:attrNameLst>
                                      </p:cBhvr>
                                      <p:to>
                                        <p:strVal val="visible"/>
                                      </p:to>
                                    </p:set>
                                    <p:animEffect transition="in" filter="fade">
                                      <p:cBhvr>
                                        <p:cTn id="157" dur="500"/>
                                        <p:tgtEl>
                                          <p:spTgt spid="23"/>
                                        </p:tgtEl>
                                      </p:cBhvr>
                                    </p:animEffect>
                                  </p:childTnLst>
                                </p:cTn>
                              </p:par>
                            </p:childTnLst>
                          </p:cTn>
                        </p:par>
                      </p:childTnLst>
                    </p:cTn>
                  </p:par>
                </p:childTnLst>
              </p:cTn>
              <p:nextCondLst>
                <p:cond evt="onClick" delay="0">
                  <p:tgtEl>
                    <p:spTgt spid="37"/>
                  </p:tgtEl>
                </p:cond>
              </p:nextCondLst>
            </p:seq>
            <p:seq concurrent="1" nextAc="seek">
              <p:cTn id="158" restart="whenNotActive" fill="hold" evtFilter="cancelBubble" nodeType="interactiveSeq">
                <p:stCondLst>
                  <p:cond evt="onClick" delay="0">
                    <p:tgtEl>
                      <p:spTgt spid="24"/>
                    </p:tgtEl>
                  </p:cond>
                </p:stCondLst>
                <p:endSync evt="end" delay="0">
                  <p:rtn val="all"/>
                </p:endSync>
                <p:childTnLst>
                  <p:par>
                    <p:cTn id="159" fill="hold">
                      <p:stCondLst>
                        <p:cond delay="0"/>
                      </p:stCondLst>
                      <p:childTnLst>
                        <p:par>
                          <p:cTn id="160" fill="hold">
                            <p:stCondLst>
                              <p:cond delay="0"/>
                            </p:stCondLst>
                            <p:childTnLst>
                              <p:par>
                                <p:cTn id="161" presetID="10" presetClass="exit" presetSubtype="0" fill="hold" nodeType="clickEffect">
                                  <p:stCondLst>
                                    <p:cond delay="0"/>
                                  </p:stCondLst>
                                  <p:childTnLst>
                                    <p:animEffect transition="out" filter="fade">
                                      <p:cBhvr>
                                        <p:cTn id="162" dur="500"/>
                                        <p:tgtEl>
                                          <p:spTgt spid="24"/>
                                        </p:tgtEl>
                                      </p:cBhvr>
                                    </p:animEffect>
                                    <p:set>
                                      <p:cBhvr>
                                        <p:cTn id="163"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64" restart="whenNotActive" fill="hold" evtFilter="cancelBubble" nodeType="interactiveSeq">
                <p:stCondLst>
                  <p:cond evt="onClick" delay="0">
                    <p:tgtEl>
                      <p:spTgt spid="8"/>
                    </p:tgtEl>
                  </p:cond>
                </p:stCondLst>
                <p:endSync evt="end" delay="0">
                  <p:rtn val="all"/>
                </p:endSync>
                <p:childTnLst>
                  <p:par>
                    <p:cTn id="165" fill="hold">
                      <p:stCondLst>
                        <p:cond delay="0"/>
                      </p:stCondLst>
                      <p:childTnLst>
                        <p:par>
                          <p:cTn id="166" fill="hold">
                            <p:stCondLst>
                              <p:cond delay="0"/>
                            </p:stCondLst>
                            <p:childTnLst>
                              <p:par>
                                <p:cTn id="167" presetID="10" presetClass="entr" presetSubtype="0" fill="hold" nodeType="clickEffect">
                                  <p:stCondLst>
                                    <p:cond delay="0"/>
                                  </p:stCondLst>
                                  <p:childTnLst>
                                    <p:set>
                                      <p:cBhvr>
                                        <p:cTn id="168" dur="1" fill="hold">
                                          <p:stCondLst>
                                            <p:cond delay="0"/>
                                          </p:stCondLst>
                                        </p:cTn>
                                        <p:tgtEl>
                                          <p:spTgt spid="24"/>
                                        </p:tgtEl>
                                        <p:attrNameLst>
                                          <p:attrName>style.visibility</p:attrName>
                                        </p:attrNameLst>
                                      </p:cBhvr>
                                      <p:to>
                                        <p:strVal val="visible"/>
                                      </p:to>
                                    </p:set>
                                    <p:animEffect transition="in" filter="fade">
                                      <p:cBhvr>
                                        <p:cTn id="169" dur="500"/>
                                        <p:tgtEl>
                                          <p:spTgt spid="24"/>
                                        </p:tgtEl>
                                      </p:cBhvr>
                                    </p:animEffect>
                                  </p:childTnLst>
                                </p:cTn>
                              </p:par>
                            </p:childTnLst>
                          </p:cTn>
                        </p:par>
                      </p:childTnLst>
                    </p:cTn>
                  </p:par>
                </p:childTnLst>
              </p:cTn>
              <p:nextCondLst>
                <p:cond evt="onClick" delay="0">
                  <p:tgtEl>
                    <p:spTgt spid="8"/>
                  </p:tgtEl>
                </p:cond>
              </p:nextCondLst>
            </p:seq>
            <p:seq concurrent="1" nextAc="seek">
              <p:cTn id="170" restart="whenNotActive" fill="hold" evtFilter="cancelBubble" nodeType="interactiveSeq">
                <p:stCondLst>
                  <p:cond evt="onClick" delay="0">
                    <p:tgtEl>
                      <p:spTgt spid="25"/>
                    </p:tgtEl>
                  </p:cond>
                </p:stCondLst>
                <p:endSync evt="end" delay="0">
                  <p:rtn val="all"/>
                </p:endSync>
                <p:childTnLst>
                  <p:par>
                    <p:cTn id="171" fill="hold">
                      <p:stCondLst>
                        <p:cond delay="0"/>
                      </p:stCondLst>
                      <p:childTnLst>
                        <p:par>
                          <p:cTn id="172" fill="hold">
                            <p:stCondLst>
                              <p:cond delay="0"/>
                            </p:stCondLst>
                            <p:childTnLst>
                              <p:par>
                                <p:cTn id="173" presetID="10" presetClass="exit" presetSubtype="0" fill="hold" nodeType="clickEffect">
                                  <p:stCondLst>
                                    <p:cond delay="0"/>
                                  </p:stCondLst>
                                  <p:childTnLst>
                                    <p:animEffect transition="out" filter="fade">
                                      <p:cBhvr>
                                        <p:cTn id="174" dur="500"/>
                                        <p:tgtEl>
                                          <p:spTgt spid="25"/>
                                        </p:tgtEl>
                                      </p:cBhvr>
                                    </p:animEffect>
                                    <p:set>
                                      <p:cBhvr>
                                        <p:cTn id="175"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76" restart="whenNotActive" fill="hold" evtFilter="cancelBubble" nodeType="interactiveSeq">
                <p:stCondLst>
                  <p:cond evt="onClick" delay="0">
                    <p:tgtEl>
                      <p:spTgt spid="9"/>
                    </p:tgtEl>
                  </p:cond>
                </p:stCondLst>
                <p:endSync evt="end" delay="0">
                  <p:rtn val="all"/>
                </p:endSync>
                <p:childTnLst>
                  <p:par>
                    <p:cTn id="177" fill="hold">
                      <p:stCondLst>
                        <p:cond delay="0"/>
                      </p:stCondLst>
                      <p:childTnLst>
                        <p:par>
                          <p:cTn id="178" fill="hold">
                            <p:stCondLst>
                              <p:cond delay="0"/>
                            </p:stCondLst>
                            <p:childTnLst>
                              <p:par>
                                <p:cTn id="179" presetID="10" presetClass="entr" presetSubtype="0" fill="hold" nodeType="clickEffect">
                                  <p:stCondLst>
                                    <p:cond delay="0"/>
                                  </p:stCondLst>
                                  <p:childTnLst>
                                    <p:set>
                                      <p:cBhvr>
                                        <p:cTn id="180" dur="1" fill="hold">
                                          <p:stCondLst>
                                            <p:cond delay="0"/>
                                          </p:stCondLst>
                                        </p:cTn>
                                        <p:tgtEl>
                                          <p:spTgt spid="25"/>
                                        </p:tgtEl>
                                        <p:attrNameLst>
                                          <p:attrName>style.visibility</p:attrName>
                                        </p:attrNameLst>
                                      </p:cBhvr>
                                      <p:to>
                                        <p:strVal val="visible"/>
                                      </p:to>
                                    </p:set>
                                    <p:animEffect transition="in" filter="fade">
                                      <p:cBhvr>
                                        <p:cTn id="181" dur="500"/>
                                        <p:tgtEl>
                                          <p:spTgt spid="25"/>
                                        </p:tgtEl>
                                      </p:cBhvr>
                                    </p:animEffect>
                                  </p:childTnLst>
                                </p:cTn>
                              </p:par>
                            </p:childTnLst>
                          </p:cTn>
                        </p:par>
                      </p:childTnLst>
                    </p:cTn>
                  </p:par>
                </p:childTnLst>
              </p:cTn>
              <p:nextCondLst>
                <p:cond evt="onClick" delay="0">
                  <p:tgtEl>
                    <p:spTgt spid="9"/>
                  </p:tgtEl>
                </p:cond>
              </p:nextCondLst>
            </p:seq>
            <p:seq concurrent="1" nextAc="seek">
              <p:cTn id="182" restart="whenNotActive" fill="hold" evtFilter="cancelBubble" nodeType="interactiveSeq">
                <p:stCondLst>
                  <p:cond evt="onClick" delay="0">
                    <p:tgtEl>
                      <p:spTgt spid="26"/>
                    </p:tgtEl>
                  </p:cond>
                </p:stCondLst>
                <p:endSync evt="end" delay="0">
                  <p:rtn val="all"/>
                </p:endSync>
                <p:childTnLst>
                  <p:par>
                    <p:cTn id="183" fill="hold">
                      <p:stCondLst>
                        <p:cond delay="0"/>
                      </p:stCondLst>
                      <p:childTnLst>
                        <p:par>
                          <p:cTn id="184" fill="hold">
                            <p:stCondLst>
                              <p:cond delay="0"/>
                            </p:stCondLst>
                            <p:childTnLst>
                              <p:par>
                                <p:cTn id="185" presetID="10" presetClass="exit" presetSubtype="0" fill="hold" nodeType="clickEffect">
                                  <p:stCondLst>
                                    <p:cond delay="0"/>
                                  </p:stCondLst>
                                  <p:childTnLst>
                                    <p:animEffect transition="out" filter="fade">
                                      <p:cBhvr>
                                        <p:cTn id="186" dur="500"/>
                                        <p:tgtEl>
                                          <p:spTgt spid="26"/>
                                        </p:tgtEl>
                                      </p:cBhvr>
                                    </p:animEffect>
                                    <p:set>
                                      <p:cBhvr>
                                        <p:cTn id="187"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88" restart="whenNotActive" fill="hold" evtFilter="cancelBubble" nodeType="interactiveSeq">
                <p:stCondLst>
                  <p:cond evt="onClick" delay="0">
                    <p:tgtEl>
                      <p:spTgt spid="38"/>
                    </p:tgtEl>
                  </p:cond>
                </p:stCondLst>
                <p:endSync evt="end" delay="0">
                  <p:rtn val="all"/>
                </p:endSync>
                <p:childTnLst>
                  <p:par>
                    <p:cTn id="189" fill="hold">
                      <p:stCondLst>
                        <p:cond delay="0"/>
                      </p:stCondLst>
                      <p:childTnLst>
                        <p:par>
                          <p:cTn id="190" fill="hold">
                            <p:stCondLst>
                              <p:cond delay="0"/>
                            </p:stCondLst>
                            <p:childTnLst>
                              <p:par>
                                <p:cTn id="191" presetID="10" presetClass="entr" presetSubtype="0" fill="hold" nodeType="clickEffect">
                                  <p:stCondLst>
                                    <p:cond delay="0"/>
                                  </p:stCondLst>
                                  <p:childTnLst>
                                    <p:set>
                                      <p:cBhvr>
                                        <p:cTn id="192" dur="1" fill="hold">
                                          <p:stCondLst>
                                            <p:cond delay="0"/>
                                          </p:stCondLst>
                                        </p:cTn>
                                        <p:tgtEl>
                                          <p:spTgt spid="26"/>
                                        </p:tgtEl>
                                        <p:attrNameLst>
                                          <p:attrName>style.visibility</p:attrName>
                                        </p:attrNameLst>
                                      </p:cBhvr>
                                      <p:to>
                                        <p:strVal val="visible"/>
                                      </p:to>
                                    </p:set>
                                    <p:animEffect transition="in" filter="fade">
                                      <p:cBhvr>
                                        <p:cTn id="193" dur="500"/>
                                        <p:tgtEl>
                                          <p:spTgt spid="26"/>
                                        </p:tgtEl>
                                      </p:cBhvr>
                                    </p:animEffect>
                                  </p:childTnLst>
                                </p:cTn>
                              </p:par>
                            </p:childTnLst>
                          </p:cTn>
                        </p:par>
                      </p:childTnLst>
                    </p:cTn>
                  </p:par>
                </p:childTnLst>
              </p:cTn>
              <p:nextCondLst>
                <p:cond evt="onClick" delay="0">
                  <p:tgtEl>
                    <p:spTgt spid="38"/>
                  </p:tgtEl>
                </p:cond>
              </p:nextCondLst>
            </p:seq>
            <p:seq concurrent="1" nextAc="seek">
              <p:cTn id="194" restart="whenNotActive" fill="hold" evtFilter="cancelBubble" nodeType="interactiveSeq">
                <p:stCondLst>
                  <p:cond evt="onClick" delay="0">
                    <p:tgtEl>
                      <p:spTgt spid="27"/>
                    </p:tgtEl>
                  </p:cond>
                </p:stCondLst>
                <p:endSync evt="end" delay="0">
                  <p:rtn val="all"/>
                </p:endSync>
                <p:childTnLst>
                  <p:par>
                    <p:cTn id="195" fill="hold">
                      <p:stCondLst>
                        <p:cond delay="0"/>
                      </p:stCondLst>
                      <p:childTnLst>
                        <p:par>
                          <p:cTn id="196" fill="hold">
                            <p:stCondLst>
                              <p:cond delay="0"/>
                            </p:stCondLst>
                            <p:childTnLst>
                              <p:par>
                                <p:cTn id="197" presetID="10" presetClass="exit" presetSubtype="0" fill="hold" nodeType="clickEffect">
                                  <p:stCondLst>
                                    <p:cond delay="0"/>
                                  </p:stCondLst>
                                  <p:childTnLst>
                                    <p:animEffect transition="out" filter="fade">
                                      <p:cBhvr>
                                        <p:cTn id="198" dur="500"/>
                                        <p:tgtEl>
                                          <p:spTgt spid="27"/>
                                        </p:tgtEl>
                                      </p:cBhvr>
                                    </p:animEffect>
                                    <p:set>
                                      <p:cBhvr>
                                        <p:cTn id="199"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200" restart="whenNotActive" fill="hold" evtFilter="cancelBubble" nodeType="interactiveSeq">
                <p:stCondLst>
                  <p:cond evt="onClick" delay="0">
                    <p:tgtEl>
                      <p:spTgt spid="39"/>
                    </p:tgtEl>
                  </p:cond>
                </p:stCondLst>
                <p:endSync evt="end" delay="0">
                  <p:rtn val="all"/>
                </p:endSync>
                <p:childTnLst>
                  <p:par>
                    <p:cTn id="201" fill="hold">
                      <p:stCondLst>
                        <p:cond delay="0"/>
                      </p:stCondLst>
                      <p:childTnLst>
                        <p:par>
                          <p:cTn id="202" fill="hold">
                            <p:stCondLst>
                              <p:cond delay="0"/>
                            </p:stCondLst>
                            <p:childTnLst>
                              <p:par>
                                <p:cTn id="203" presetID="10" presetClass="entr" presetSubtype="0" fill="hold" nodeType="clickEffect">
                                  <p:stCondLst>
                                    <p:cond delay="0"/>
                                  </p:stCondLst>
                                  <p:childTnLst>
                                    <p:set>
                                      <p:cBhvr>
                                        <p:cTn id="204" dur="1" fill="hold">
                                          <p:stCondLst>
                                            <p:cond delay="0"/>
                                          </p:stCondLst>
                                        </p:cTn>
                                        <p:tgtEl>
                                          <p:spTgt spid="27"/>
                                        </p:tgtEl>
                                        <p:attrNameLst>
                                          <p:attrName>style.visibility</p:attrName>
                                        </p:attrNameLst>
                                      </p:cBhvr>
                                      <p:to>
                                        <p:strVal val="visible"/>
                                      </p:to>
                                    </p:set>
                                    <p:animEffect transition="in" filter="fade">
                                      <p:cBhvr>
                                        <p:cTn id="205" dur="500"/>
                                        <p:tgtEl>
                                          <p:spTgt spid="27"/>
                                        </p:tgtEl>
                                      </p:cBhvr>
                                    </p:animEffect>
                                  </p:childTnLst>
                                </p:cTn>
                              </p:par>
                            </p:childTnLst>
                          </p:cTn>
                        </p:par>
                      </p:childTnLst>
                    </p:cTn>
                  </p:par>
                </p:childTnLst>
              </p:cTn>
              <p:nextCondLst>
                <p:cond evt="onClick" delay="0">
                  <p:tgtEl>
                    <p:spTgt spid="39"/>
                  </p:tgtEl>
                </p:cond>
              </p:nextCondLst>
            </p:seq>
            <p:seq concurrent="1" nextAc="seek">
              <p:cTn id="206" restart="whenNotActive" fill="hold" evtFilter="cancelBubble" nodeType="interactiveSeq">
                <p:stCondLst>
                  <p:cond evt="onClick" delay="0">
                    <p:tgtEl>
                      <p:spTgt spid="28"/>
                    </p:tgtEl>
                  </p:cond>
                </p:stCondLst>
                <p:endSync evt="end" delay="0">
                  <p:rtn val="all"/>
                </p:endSync>
                <p:childTnLst>
                  <p:par>
                    <p:cTn id="207" fill="hold">
                      <p:stCondLst>
                        <p:cond delay="0"/>
                      </p:stCondLst>
                      <p:childTnLst>
                        <p:par>
                          <p:cTn id="208" fill="hold">
                            <p:stCondLst>
                              <p:cond delay="0"/>
                            </p:stCondLst>
                            <p:childTnLst>
                              <p:par>
                                <p:cTn id="209" presetID="10" presetClass="exit" presetSubtype="0" fill="hold" nodeType="clickEffect">
                                  <p:stCondLst>
                                    <p:cond delay="0"/>
                                  </p:stCondLst>
                                  <p:childTnLst>
                                    <p:animEffect transition="out" filter="fade">
                                      <p:cBhvr>
                                        <p:cTn id="210" dur="500"/>
                                        <p:tgtEl>
                                          <p:spTgt spid="28"/>
                                        </p:tgtEl>
                                      </p:cBhvr>
                                    </p:animEffect>
                                    <p:set>
                                      <p:cBhvr>
                                        <p:cTn id="211"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212" restart="whenNotActive" fill="hold" evtFilter="cancelBubble" nodeType="interactiveSeq">
                <p:stCondLst>
                  <p:cond evt="onClick" delay="0">
                    <p:tgtEl>
                      <p:spTgt spid="10"/>
                    </p:tgtEl>
                  </p:cond>
                </p:stCondLst>
                <p:endSync evt="end" delay="0">
                  <p:rtn val="all"/>
                </p:endSync>
                <p:childTnLst>
                  <p:par>
                    <p:cTn id="213" fill="hold">
                      <p:stCondLst>
                        <p:cond delay="0"/>
                      </p:stCondLst>
                      <p:childTnLst>
                        <p:par>
                          <p:cTn id="214" fill="hold">
                            <p:stCondLst>
                              <p:cond delay="0"/>
                            </p:stCondLst>
                            <p:childTnLst>
                              <p:par>
                                <p:cTn id="215" presetID="10" presetClass="entr" presetSubtype="0" fill="hold" nodeType="clickEffect">
                                  <p:stCondLst>
                                    <p:cond delay="0"/>
                                  </p:stCondLst>
                                  <p:childTnLst>
                                    <p:set>
                                      <p:cBhvr>
                                        <p:cTn id="216" dur="1" fill="hold">
                                          <p:stCondLst>
                                            <p:cond delay="0"/>
                                          </p:stCondLst>
                                        </p:cTn>
                                        <p:tgtEl>
                                          <p:spTgt spid="28"/>
                                        </p:tgtEl>
                                        <p:attrNameLst>
                                          <p:attrName>style.visibility</p:attrName>
                                        </p:attrNameLst>
                                      </p:cBhvr>
                                      <p:to>
                                        <p:strVal val="visible"/>
                                      </p:to>
                                    </p:set>
                                    <p:animEffect transition="in" filter="fade">
                                      <p:cBhvr>
                                        <p:cTn id="217" dur="500"/>
                                        <p:tgtEl>
                                          <p:spTgt spid="28"/>
                                        </p:tgtEl>
                                      </p:cBhvr>
                                    </p:animEffect>
                                  </p:childTnLst>
                                </p:cTn>
                              </p:par>
                            </p:childTnLst>
                          </p:cTn>
                        </p:par>
                      </p:childTnLst>
                    </p:cTn>
                  </p:par>
                </p:childTnLst>
              </p:cTn>
              <p:nextCondLst>
                <p:cond evt="onClick" delay="0">
                  <p:tgtEl>
                    <p:spTgt spid="1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14A1318-0F81-4C5C-A105-ECDD6AE580EA}"/>
              </a:ext>
            </a:extLst>
          </p:cNvPr>
          <p:cNvSpPr>
            <a:spLocks noGrp="1"/>
          </p:cNvSpPr>
          <p:nvPr>
            <p:ph type="sldNum" sz="quarter" idx="12"/>
          </p:nvPr>
        </p:nvSpPr>
        <p:spPr/>
        <p:txBody>
          <a:bodyPr/>
          <a:lstStyle/>
          <a:p>
            <a:fld id="{8F3BA7D1-7327-491F-8C8A-9863CB2A21ED}" type="slidenum">
              <a:rPr lang="es-CL" smtClean="0"/>
              <a:t>5</a:t>
            </a:fld>
            <a:endParaRPr lang="es-CL"/>
          </a:p>
        </p:txBody>
      </p:sp>
    </p:spTree>
    <p:extLst>
      <p:ext uri="{BB962C8B-B14F-4D97-AF65-F5344CB8AC3E}">
        <p14:creationId xmlns:p14="http://schemas.microsoft.com/office/powerpoint/2010/main" val="355733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7CB0EDA-CA80-45C7-A2C9-2821AE20BBC3}"/>
              </a:ext>
            </a:extLst>
          </p:cNvPr>
          <p:cNvSpPr txBox="1"/>
          <p:nvPr/>
        </p:nvSpPr>
        <p:spPr>
          <a:xfrm>
            <a:off x="1235903" y="1504696"/>
            <a:ext cx="9720191" cy="3650060"/>
          </a:xfrm>
          <a:prstGeom prst="rect">
            <a:avLst/>
          </a:prstGeom>
          <a:noFill/>
        </p:spPr>
        <p:txBody>
          <a:bodyPr wrap="square" lIns="48600" tIns="24300" rIns="48600" bIns="24300" rtlCol="0" anchor="t">
            <a:spAutoFit/>
          </a:bodyPr>
          <a:lstStyle/>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Hello teachers</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To help you prepare activities for distance teaching, we have created different templates to create material, contextualized games for practicing content of our curriculum and spreadsheets for data management.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These resources are part of an online teacher resource pack for you.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are more than welcome to use and customize them as you need.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can download this template and more resources from the website www.oportunidadenlinea.cl</a:t>
            </a:r>
          </a:p>
          <a:p>
            <a:pPr marL="0" marR="0" lvl="0" indent="0" algn="ctr" defTabSz="350992"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See you soon.</a:t>
            </a:r>
          </a:p>
        </p:txBody>
      </p:sp>
      <p:pic>
        <p:nvPicPr>
          <p:cNvPr id="11" name="Imagen 10" descr="Imagen que contiene texto, señal&#10;&#10;Descripción generada automáticamente">
            <a:extLst>
              <a:ext uri="{FF2B5EF4-FFF2-40B4-BE49-F238E27FC236}">
                <a16:creationId xmlns:a16="http://schemas.microsoft.com/office/drawing/2014/main" id="{08DEE74E-1ED6-4E31-ADA9-04027F5315F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467294" y="5154756"/>
            <a:ext cx="1257407" cy="1466975"/>
          </a:xfrm>
          <a:prstGeom prst="rect">
            <a:avLst/>
          </a:prstGeom>
        </p:spPr>
      </p:pic>
    </p:spTree>
    <p:extLst>
      <p:ext uri="{BB962C8B-B14F-4D97-AF65-F5344CB8AC3E}">
        <p14:creationId xmlns:p14="http://schemas.microsoft.com/office/powerpoint/2010/main" val="163878907"/>
      </p:ext>
    </p:extLst>
  </p:cSld>
  <p:clrMapOvr>
    <a:masterClrMapping/>
  </p:clrMapOvr>
</p:sld>
</file>

<file path=ppt/theme/theme1.xml><?xml version="1.0" encoding="utf-8"?>
<a:theme xmlns:a="http://schemas.openxmlformats.org/drawingml/2006/main" name="2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2460</TotalTime>
  <Words>277</Words>
  <Application>Microsoft Office PowerPoint</Application>
  <PresentationFormat>Panorámica</PresentationFormat>
  <Paragraphs>63</Paragraphs>
  <Slides>6</Slides>
  <Notes>0</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6</vt:i4>
      </vt:variant>
    </vt:vector>
  </HeadingPairs>
  <TitlesOfParts>
    <vt:vector size="16" baseType="lpstr">
      <vt:lpstr>Calibri</vt:lpstr>
      <vt:lpstr>Open Sans Light</vt:lpstr>
      <vt:lpstr>Calibri Light</vt:lpstr>
      <vt:lpstr>Arial</vt:lpstr>
      <vt:lpstr>Open Sans ExtraBold</vt:lpstr>
      <vt:lpstr>Open Sans</vt:lpstr>
      <vt:lpstr>2_Tema de Office</vt:lpstr>
      <vt:lpstr>Tema de Office</vt:lpstr>
      <vt:lpstr>1_Tema de Office</vt:lpstr>
      <vt:lpstr>3_Tema de Office</vt:lpstr>
      <vt:lpstr>Presentación de PowerPoint</vt:lpstr>
      <vt:lpstr>Do you like memory games   </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derrazuriz2018 derrazuriz2018</dc:creator>
  <cp:lastModifiedBy>Karla Raipán</cp:lastModifiedBy>
  <cp:revision>162</cp:revision>
  <dcterms:created xsi:type="dcterms:W3CDTF">2019-02-07T18:47:38Z</dcterms:created>
  <dcterms:modified xsi:type="dcterms:W3CDTF">2020-09-24T13:56:18Z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