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3.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702" r:id="rId1"/>
    <p:sldMasterId id="2147483672" r:id="rId2"/>
    <p:sldMasterId id="2147483690" r:id="rId3"/>
    <p:sldMasterId id="2147483719" r:id="rId4"/>
  </p:sldMasterIdLst>
  <p:notesMasterIdLst>
    <p:notesMasterId r:id="rId11"/>
  </p:notesMasterIdLst>
  <p:sldIdLst>
    <p:sldId id="260" r:id="rId5"/>
    <p:sldId id="257" r:id="rId6"/>
    <p:sldId id="281" r:id="rId7"/>
    <p:sldId id="282" r:id="rId8"/>
    <p:sldId id="271" r:id="rId9"/>
    <p:sldId id="319" r:id="rId10"/>
  </p:sldIdLst>
  <p:sldSz cx="12192000" cy="6858000"/>
  <p:notesSz cx="6858000" cy="9144000"/>
  <p:embeddedFontLst>
    <p:embeddedFont>
      <p:font typeface="Calibri" panose="020F0502020204030204" pitchFamily="34" charset="0"/>
      <p:regular r:id="rId12"/>
      <p:bold r:id="rId13"/>
      <p:italic r:id="rId14"/>
      <p:boldItalic r:id="rId15"/>
    </p:embeddedFont>
    <p:embeddedFont>
      <p:font typeface="Open Sans Light" panose="020B0604020202020204" charset="0"/>
      <p:regular r:id="rId16"/>
      <p:bold r:id="rId17"/>
      <p:italic r:id="rId18"/>
      <p:boldItalic r:id="rId19"/>
    </p:embeddedFont>
    <p:embeddedFont>
      <p:font typeface="Calibri Light" panose="020F0302020204030204" pitchFamily="34" charset="0"/>
      <p:regular r:id="rId20"/>
      <p:italic r:id="rId21"/>
    </p:embeddedFont>
    <p:embeddedFont>
      <p:font typeface="Open Sans ExtraBold" panose="020B0604020202020204" charset="0"/>
      <p:bold r:id="rId22"/>
      <p:boldItalic r:id="rId23"/>
    </p:embeddedFont>
    <p:embeddedFont>
      <p:font typeface="Open Sans" panose="020B0604020202020204" charset="0"/>
      <p:regular r:id="rId24"/>
      <p:bold r:id="rId25"/>
      <p:italic r:id="rId26"/>
      <p:boldItalic r:id="rId27"/>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63" userDrawn="1">
          <p15:clr>
            <a:srgbClr val="A4A3A4"/>
          </p15:clr>
        </p15:guide>
        <p15:guide id="3" orient="horz" pos="132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A019274-8A1B-0E3F-1D2E-9FB94291DE0E}" v="27" dt="2020-09-24T13:07:20.568"/>
    <p1510:client id="{7C9EED9C-C283-4146-9D0B-6E1716B89B6E}" v="1" dt="2020-09-23T21:42:57.962"/>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35" autoAdjust="0"/>
    <p:restoredTop sz="94712" autoAdjust="0"/>
  </p:normalViewPr>
  <p:slideViewPr>
    <p:cSldViewPr snapToGrid="0" showGuides="1">
      <p:cViewPr varScale="1">
        <p:scale>
          <a:sx n="65" d="100"/>
          <a:sy n="65" d="100"/>
        </p:scale>
        <p:origin x="816" y="78"/>
      </p:cViewPr>
      <p:guideLst>
        <p:guide orient="horz" pos="2160"/>
        <p:guide pos="3863"/>
        <p:guide orient="horz" pos="1321"/>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font" Target="fonts/font2.fntdata"/><Relationship Id="rId18" Type="http://schemas.openxmlformats.org/officeDocument/2006/relationships/font" Target="fonts/font7.fntdata"/><Relationship Id="rId26" Type="http://schemas.openxmlformats.org/officeDocument/2006/relationships/font" Target="fonts/font15.fntdata"/><Relationship Id="rId3" Type="http://schemas.openxmlformats.org/officeDocument/2006/relationships/slideMaster" Target="slideMasters/slideMaster3.xml"/><Relationship Id="rId21" Type="http://schemas.openxmlformats.org/officeDocument/2006/relationships/font" Target="fonts/font10.fntdata"/><Relationship Id="rId7" Type="http://schemas.openxmlformats.org/officeDocument/2006/relationships/slide" Target="slides/slide3.xml"/><Relationship Id="rId12" Type="http://schemas.openxmlformats.org/officeDocument/2006/relationships/font" Target="fonts/font1.fntdata"/><Relationship Id="rId17" Type="http://schemas.openxmlformats.org/officeDocument/2006/relationships/font" Target="fonts/font6.fntdata"/><Relationship Id="rId25" Type="http://schemas.openxmlformats.org/officeDocument/2006/relationships/font" Target="fonts/font14.fntdata"/><Relationship Id="rId33"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font" Target="fonts/font5.fntdata"/><Relationship Id="rId20" Type="http://schemas.openxmlformats.org/officeDocument/2006/relationships/font" Target="fonts/font9.fntdata"/><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notesMaster" Target="notesMasters/notesMaster1.xml"/><Relationship Id="rId24" Type="http://schemas.openxmlformats.org/officeDocument/2006/relationships/font" Target="fonts/font13.fntdata"/><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font" Target="fonts/font4.fntdata"/><Relationship Id="rId23" Type="http://schemas.openxmlformats.org/officeDocument/2006/relationships/font" Target="fonts/font12.fntdata"/><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font" Target="fonts/font8.fntdata"/><Relationship Id="rId3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font" Target="fonts/font3.fntdata"/><Relationship Id="rId22" Type="http://schemas.openxmlformats.org/officeDocument/2006/relationships/font" Target="fonts/font11.fntdata"/><Relationship Id="rId27" Type="http://schemas.openxmlformats.org/officeDocument/2006/relationships/font" Target="fonts/font16.fntdata"/><Relationship Id="rId30" Type="http://schemas.openxmlformats.org/officeDocument/2006/relationships/theme" Target="theme/theme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la Raipan" userId="S::kraipan@fundacionoportunidad.cl::d9fa2bbb-3ded-4204-86ee-58d1b8d35913" providerId="AD" clId="Web-{7A019274-8A1B-0E3F-1D2E-9FB94291DE0E}"/>
    <pc:docChg chg="modSld">
      <pc:chgData name="Karla Raipan" userId="S::kraipan@fundacionoportunidad.cl::d9fa2bbb-3ded-4204-86ee-58d1b8d35913" providerId="AD" clId="Web-{7A019274-8A1B-0E3F-1D2E-9FB94291DE0E}" dt="2020-09-24T13:07:20.568" v="26" actId="1076"/>
      <pc:docMkLst>
        <pc:docMk/>
      </pc:docMkLst>
      <pc:sldChg chg="delSp modSp">
        <pc:chgData name="Karla Raipan" userId="S::kraipan@fundacionoportunidad.cl::d9fa2bbb-3ded-4204-86ee-58d1b8d35913" providerId="AD" clId="Web-{7A019274-8A1B-0E3F-1D2E-9FB94291DE0E}" dt="2020-09-24T13:07:20.568" v="26" actId="1076"/>
        <pc:sldMkLst>
          <pc:docMk/>
          <pc:sldMk cId="1485024851" sldId="281"/>
        </pc:sldMkLst>
        <pc:spChg chg="del">
          <ac:chgData name="Karla Raipan" userId="S::kraipan@fundacionoportunidad.cl::d9fa2bbb-3ded-4204-86ee-58d1b8d35913" providerId="AD" clId="Web-{7A019274-8A1B-0E3F-1D2E-9FB94291DE0E}" dt="2020-09-24T13:07:07.333" v="1"/>
          <ac:spMkLst>
            <pc:docMk/>
            <pc:sldMk cId="1485024851" sldId="281"/>
            <ac:spMk id="39" creationId="{00000000-0000-0000-0000-000000000000}"/>
          </ac:spMkLst>
        </pc:spChg>
        <pc:spChg chg="del">
          <ac:chgData name="Karla Raipan" userId="S::kraipan@fundacionoportunidad.cl::d9fa2bbb-3ded-4204-86ee-58d1b8d35913" providerId="AD" clId="Web-{7A019274-8A1B-0E3F-1D2E-9FB94291DE0E}" dt="2020-09-24T13:07:05.755" v="0"/>
          <ac:spMkLst>
            <pc:docMk/>
            <pc:sldMk cId="1485024851" sldId="281"/>
            <ac:spMk id="59" creationId="{00000000-0000-0000-0000-000000000000}"/>
          </ac:spMkLst>
        </pc:spChg>
        <pc:grpChg chg="mod">
          <ac:chgData name="Karla Raipan" userId="S::kraipan@fundacionoportunidad.cl::d9fa2bbb-3ded-4204-86ee-58d1b8d35913" providerId="AD" clId="Web-{7A019274-8A1B-0E3F-1D2E-9FB94291DE0E}" dt="2020-09-24T13:07:20.271" v="6" actId="1076"/>
          <ac:grpSpMkLst>
            <pc:docMk/>
            <pc:sldMk cId="1485024851" sldId="281"/>
            <ac:grpSpMk id="24" creationId="{00000000-0000-0000-0000-000000000000}"/>
          </ac:grpSpMkLst>
        </pc:grpChg>
        <pc:grpChg chg="mod">
          <ac:chgData name="Karla Raipan" userId="S::kraipan@fundacionoportunidad.cl::d9fa2bbb-3ded-4204-86ee-58d1b8d35913" providerId="AD" clId="Web-{7A019274-8A1B-0E3F-1D2E-9FB94291DE0E}" dt="2020-09-24T13:07:20.318" v="9" actId="1076"/>
          <ac:grpSpMkLst>
            <pc:docMk/>
            <pc:sldMk cId="1485024851" sldId="281"/>
            <ac:grpSpMk id="25" creationId="{00000000-0000-0000-0000-000000000000}"/>
          </ac:grpSpMkLst>
        </pc:grpChg>
        <pc:grpChg chg="mod">
          <ac:chgData name="Karla Raipan" userId="S::kraipan@fundacionoportunidad.cl::d9fa2bbb-3ded-4204-86ee-58d1b8d35913" providerId="AD" clId="Web-{7A019274-8A1B-0E3F-1D2E-9FB94291DE0E}" dt="2020-09-24T13:07:20.303" v="8" actId="1076"/>
          <ac:grpSpMkLst>
            <pc:docMk/>
            <pc:sldMk cId="1485024851" sldId="281"/>
            <ac:grpSpMk id="26" creationId="{00000000-0000-0000-0000-000000000000}"/>
          </ac:grpSpMkLst>
        </pc:grpChg>
        <pc:grpChg chg="mod">
          <ac:chgData name="Karla Raipan" userId="S::kraipan@fundacionoportunidad.cl::d9fa2bbb-3ded-4204-86ee-58d1b8d35913" providerId="AD" clId="Web-{7A019274-8A1B-0E3F-1D2E-9FB94291DE0E}" dt="2020-09-24T13:07:20.240" v="4" actId="1076"/>
          <ac:grpSpMkLst>
            <pc:docMk/>
            <pc:sldMk cId="1485024851" sldId="281"/>
            <ac:grpSpMk id="28" creationId="{00000000-0000-0000-0000-000000000000}"/>
          </ac:grpSpMkLst>
        </pc:grpChg>
        <pc:grpChg chg="mod">
          <ac:chgData name="Karla Raipan" userId="S::kraipan@fundacionoportunidad.cl::d9fa2bbb-3ded-4204-86ee-58d1b8d35913" providerId="AD" clId="Web-{7A019274-8A1B-0E3F-1D2E-9FB94291DE0E}" dt="2020-09-24T13:07:20.396" v="14" actId="1076"/>
          <ac:grpSpMkLst>
            <pc:docMk/>
            <pc:sldMk cId="1485024851" sldId="281"/>
            <ac:grpSpMk id="40" creationId="{00000000-0000-0000-0000-000000000000}"/>
          </ac:grpSpMkLst>
        </pc:grpChg>
        <pc:grpChg chg="mod">
          <ac:chgData name="Karla Raipan" userId="S::kraipan@fundacionoportunidad.cl::d9fa2bbb-3ded-4204-86ee-58d1b8d35913" providerId="AD" clId="Web-{7A019274-8A1B-0E3F-1D2E-9FB94291DE0E}" dt="2020-09-24T13:07:20.287" v="7" actId="1076"/>
          <ac:grpSpMkLst>
            <pc:docMk/>
            <pc:sldMk cId="1485024851" sldId="281"/>
            <ac:grpSpMk id="43" creationId="{00000000-0000-0000-0000-000000000000}"/>
          </ac:grpSpMkLst>
        </pc:grpChg>
        <pc:grpChg chg="mod">
          <ac:chgData name="Karla Raipan" userId="S::kraipan@fundacionoportunidad.cl::d9fa2bbb-3ded-4204-86ee-58d1b8d35913" providerId="AD" clId="Web-{7A019274-8A1B-0E3F-1D2E-9FB94291DE0E}" dt="2020-09-24T13:07:20.334" v="10" actId="1076"/>
          <ac:grpSpMkLst>
            <pc:docMk/>
            <pc:sldMk cId="1485024851" sldId="281"/>
            <ac:grpSpMk id="44" creationId="{00000000-0000-0000-0000-000000000000}"/>
          </ac:grpSpMkLst>
        </pc:grpChg>
        <pc:grpChg chg="mod">
          <ac:chgData name="Karla Raipan" userId="S::kraipan@fundacionoportunidad.cl::d9fa2bbb-3ded-4204-86ee-58d1b8d35913" providerId="AD" clId="Web-{7A019274-8A1B-0E3F-1D2E-9FB94291DE0E}" dt="2020-09-24T13:07:20.381" v="13" actId="1076"/>
          <ac:grpSpMkLst>
            <pc:docMk/>
            <pc:sldMk cId="1485024851" sldId="281"/>
            <ac:grpSpMk id="97" creationId="{00000000-0000-0000-0000-000000000000}"/>
          </ac:grpSpMkLst>
        </pc:grpChg>
        <pc:grpChg chg="mod">
          <ac:chgData name="Karla Raipan" userId="S::kraipan@fundacionoportunidad.cl::d9fa2bbb-3ded-4204-86ee-58d1b8d35913" providerId="AD" clId="Web-{7A019274-8A1B-0E3F-1D2E-9FB94291DE0E}" dt="2020-09-24T13:07:20.256" v="5" actId="1076"/>
          <ac:grpSpMkLst>
            <pc:docMk/>
            <pc:sldMk cId="1485024851" sldId="281"/>
            <ac:grpSpMk id="98" creationId="{00000000-0000-0000-0000-000000000000}"/>
          </ac:grpSpMkLst>
        </pc:grpChg>
        <pc:grpChg chg="mod">
          <ac:chgData name="Karla Raipan" userId="S::kraipan@fundacionoportunidad.cl::d9fa2bbb-3ded-4204-86ee-58d1b8d35913" providerId="AD" clId="Web-{7A019274-8A1B-0E3F-1D2E-9FB94291DE0E}" dt="2020-09-24T13:07:20.349" v="11" actId="1076"/>
          <ac:grpSpMkLst>
            <pc:docMk/>
            <pc:sldMk cId="1485024851" sldId="281"/>
            <ac:grpSpMk id="99" creationId="{00000000-0000-0000-0000-000000000000}"/>
          </ac:grpSpMkLst>
        </pc:grpChg>
        <pc:grpChg chg="mod">
          <ac:chgData name="Karla Raipan" userId="S::kraipan@fundacionoportunidad.cl::d9fa2bbb-3ded-4204-86ee-58d1b8d35913" providerId="AD" clId="Web-{7A019274-8A1B-0E3F-1D2E-9FB94291DE0E}" dt="2020-09-24T13:07:20.365" v="12" actId="1076"/>
          <ac:grpSpMkLst>
            <pc:docMk/>
            <pc:sldMk cId="1485024851" sldId="281"/>
            <ac:grpSpMk id="100" creationId="{00000000-0000-0000-0000-000000000000}"/>
          </ac:grpSpMkLst>
        </pc:grpChg>
        <pc:grpChg chg="mod">
          <ac:chgData name="Karla Raipan" userId="S::kraipan@fundacionoportunidad.cl::d9fa2bbb-3ded-4204-86ee-58d1b8d35913" providerId="AD" clId="Web-{7A019274-8A1B-0E3F-1D2E-9FB94291DE0E}" dt="2020-09-24T13:07:20.224" v="3" actId="1076"/>
          <ac:grpSpMkLst>
            <pc:docMk/>
            <pc:sldMk cId="1485024851" sldId="281"/>
            <ac:grpSpMk id="101" creationId="{00000000-0000-0000-0000-000000000000}"/>
          </ac:grpSpMkLst>
        </pc:grpChg>
        <pc:grpChg chg="mod">
          <ac:chgData name="Karla Raipan" userId="S::kraipan@fundacionoportunidad.cl::d9fa2bbb-3ded-4204-86ee-58d1b8d35913" providerId="AD" clId="Web-{7A019274-8A1B-0E3F-1D2E-9FB94291DE0E}" dt="2020-09-24T13:07:20.412" v="15" actId="1076"/>
          <ac:grpSpMkLst>
            <pc:docMk/>
            <pc:sldMk cId="1485024851" sldId="281"/>
            <ac:grpSpMk id="103" creationId="{00000000-0000-0000-0000-000000000000}"/>
          </ac:grpSpMkLst>
        </pc:grpChg>
        <pc:grpChg chg="mod">
          <ac:chgData name="Karla Raipan" userId="S::kraipan@fundacionoportunidad.cl::d9fa2bbb-3ded-4204-86ee-58d1b8d35913" providerId="AD" clId="Web-{7A019274-8A1B-0E3F-1D2E-9FB94291DE0E}" dt="2020-09-24T13:07:20.428" v="16" actId="1076"/>
          <ac:grpSpMkLst>
            <pc:docMk/>
            <pc:sldMk cId="1485024851" sldId="281"/>
            <ac:grpSpMk id="115" creationId="{00000000-0000-0000-0000-000000000000}"/>
          </ac:grpSpMkLst>
        </pc:grpChg>
        <pc:grpChg chg="mod">
          <ac:chgData name="Karla Raipan" userId="S::kraipan@fundacionoportunidad.cl::d9fa2bbb-3ded-4204-86ee-58d1b8d35913" providerId="AD" clId="Web-{7A019274-8A1B-0E3F-1D2E-9FB94291DE0E}" dt="2020-09-24T13:07:20.428" v="17" actId="1076"/>
          <ac:grpSpMkLst>
            <pc:docMk/>
            <pc:sldMk cId="1485024851" sldId="281"/>
            <ac:grpSpMk id="116" creationId="{00000000-0000-0000-0000-000000000000}"/>
          </ac:grpSpMkLst>
        </pc:grpChg>
        <pc:grpChg chg="mod">
          <ac:chgData name="Karla Raipan" userId="S::kraipan@fundacionoportunidad.cl::d9fa2bbb-3ded-4204-86ee-58d1b8d35913" providerId="AD" clId="Web-{7A019274-8A1B-0E3F-1D2E-9FB94291DE0E}" dt="2020-09-24T13:07:20.443" v="18" actId="1076"/>
          <ac:grpSpMkLst>
            <pc:docMk/>
            <pc:sldMk cId="1485024851" sldId="281"/>
            <ac:grpSpMk id="117" creationId="{00000000-0000-0000-0000-000000000000}"/>
          </ac:grpSpMkLst>
        </pc:grpChg>
        <pc:grpChg chg="mod">
          <ac:chgData name="Karla Raipan" userId="S::kraipan@fundacionoportunidad.cl::d9fa2bbb-3ded-4204-86ee-58d1b8d35913" providerId="AD" clId="Web-{7A019274-8A1B-0E3F-1D2E-9FB94291DE0E}" dt="2020-09-24T13:07:20.459" v="19" actId="1076"/>
          <ac:grpSpMkLst>
            <pc:docMk/>
            <pc:sldMk cId="1485024851" sldId="281"/>
            <ac:grpSpMk id="118" creationId="{00000000-0000-0000-0000-000000000000}"/>
          </ac:grpSpMkLst>
        </pc:grpChg>
        <pc:grpChg chg="mod">
          <ac:chgData name="Karla Raipan" userId="S::kraipan@fundacionoportunidad.cl::d9fa2bbb-3ded-4204-86ee-58d1b8d35913" providerId="AD" clId="Web-{7A019274-8A1B-0E3F-1D2E-9FB94291DE0E}" dt="2020-09-24T13:07:20.474" v="20" actId="1076"/>
          <ac:grpSpMkLst>
            <pc:docMk/>
            <pc:sldMk cId="1485024851" sldId="281"/>
            <ac:grpSpMk id="119" creationId="{00000000-0000-0000-0000-000000000000}"/>
          </ac:grpSpMkLst>
        </pc:grpChg>
        <pc:grpChg chg="mod">
          <ac:chgData name="Karla Raipan" userId="S::kraipan@fundacionoportunidad.cl::d9fa2bbb-3ded-4204-86ee-58d1b8d35913" providerId="AD" clId="Web-{7A019274-8A1B-0E3F-1D2E-9FB94291DE0E}" dt="2020-09-24T13:07:20.490" v="21" actId="1076"/>
          <ac:grpSpMkLst>
            <pc:docMk/>
            <pc:sldMk cId="1485024851" sldId="281"/>
            <ac:grpSpMk id="120" creationId="{00000000-0000-0000-0000-000000000000}"/>
          </ac:grpSpMkLst>
        </pc:grpChg>
        <pc:grpChg chg="mod">
          <ac:chgData name="Karla Raipan" userId="S::kraipan@fundacionoportunidad.cl::d9fa2bbb-3ded-4204-86ee-58d1b8d35913" providerId="AD" clId="Web-{7A019274-8A1B-0E3F-1D2E-9FB94291DE0E}" dt="2020-09-24T13:07:20.506" v="22" actId="1076"/>
          <ac:grpSpMkLst>
            <pc:docMk/>
            <pc:sldMk cId="1485024851" sldId="281"/>
            <ac:grpSpMk id="121" creationId="{00000000-0000-0000-0000-000000000000}"/>
          </ac:grpSpMkLst>
        </pc:grpChg>
        <pc:grpChg chg="mod">
          <ac:chgData name="Karla Raipan" userId="S::kraipan@fundacionoportunidad.cl::d9fa2bbb-3ded-4204-86ee-58d1b8d35913" providerId="AD" clId="Web-{7A019274-8A1B-0E3F-1D2E-9FB94291DE0E}" dt="2020-09-24T13:07:20.521" v="23" actId="1076"/>
          <ac:grpSpMkLst>
            <pc:docMk/>
            <pc:sldMk cId="1485024851" sldId="281"/>
            <ac:grpSpMk id="122" creationId="{00000000-0000-0000-0000-000000000000}"/>
          </ac:grpSpMkLst>
        </pc:grpChg>
        <pc:grpChg chg="mod">
          <ac:chgData name="Karla Raipan" userId="S::kraipan@fundacionoportunidad.cl::d9fa2bbb-3ded-4204-86ee-58d1b8d35913" providerId="AD" clId="Web-{7A019274-8A1B-0E3F-1D2E-9FB94291DE0E}" dt="2020-09-24T13:07:20.537" v="24" actId="1076"/>
          <ac:grpSpMkLst>
            <pc:docMk/>
            <pc:sldMk cId="1485024851" sldId="281"/>
            <ac:grpSpMk id="123" creationId="{00000000-0000-0000-0000-000000000000}"/>
          </ac:grpSpMkLst>
        </pc:grpChg>
        <pc:grpChg chg="mod">
          <ac:chgData name="Karla Raipan" userId="S::kraipan@fundacionoportunidad.cl::d9fa2bbb-3ded-4204-86ee-58d1b8d35913" providerId="AD" clId="Web-{7A019274-8A1B-0E3F-1D2E-9FB94291DE0E}" dt="2020-09-24T13:07:20.553" v="25" actId="1076"/>
          <ac:grpSpMkLst>
            <pc:docMk/>
            <pc:sldMk cId="1485024851" sldId="281"/>
            <ac:grpSpMk id="124" creationId="{00000000-0000-0000-0000-000000000000}"/>
          </ac:grpSpMkLst>
        </pc:grpChg>
        <pc:grpChg chg="mod">
          <ac:chgData name="Karla Raipan" userId="S::kraipan@fundacionoportunidad.cl::d9fa2bbb-3ded-4204-86ee-58d1b8d35913" providerId="AD" clId="Web-{7A019274-8A1B-0E3F-1D2E-9FB94291DE0E}" dt="2020-09-24T13:07:20.568" v="26" actId="1076"/>
          <ac:grpSpMkLst>
            <pc:docMk/>
            <pc:sldMk cId="1485024851" sldId="281"/>
            <ac:grpSpMk id="125" creationId="{00000000-0000-0000-0000-000000000000}"/>
          </ac:grpSpMkLst>
        </pc:grpChg>
        <pc:picChg chg="del">
          <ac:chgData name="Karla Raipan" userId="S::kraipan@fundacionoportunidad.cl::d9fa2bbb-3ded-4204-86ee-58d1b8d35913" providerId="AD" clId="Web-{7A019274-8A1B-0E3F-1D2E-9FB94291DE0E}" dt="2020-09-24T13:07:09.521" v="2"/>
          <ac:picMkLst>
            <pc:docMk/>
            <pc:sldMk cId="1485024851" sldId="281"/>
            <ac:picMk id="29" creationId="{00000000-0000-0000-0000-000000000000}"/>
          </ac:picMkLst>
        </pc:picChg>
      </pc:sldChg>
    </pc:docChg>
  </pc:docChgLst>
  <pc:docChgLst>
    <pc:chgData name="Fernanda Herrera" userId="4f7c59ee-7b94-4650-978a-948ec57c421a" providerId="ADAL" clId="{7C9EED9C-C283-4146-9D0B-6E1716B89B6E}"/>
    <pc:docChg chg="addSld delSld modSld">
      <pc:chgData name="Fernanda Herrera" userId="4f7c59ee-7b94-4650-978a-948ec57c421a" providerId="ADAL" clId="{7C9EED9C-C283-4146-9D0B-6E1716B89B6E}" dt="2020-09-23T21:43:00.642" v="2" actId="47"/>
      <pc:docMkLst>
        <pc:docMk/>
      </pc:docMkLst>
      <pc:sldChg chg="add del">
        <pc:chgData name="Fernanda Herrera" userId="4f7c59ee-7b94-4650-978a-948ec57c421a" providerId="ADAL" clId="{7C9EED9C-C283-4146-9D0B-6E1716B89B6E}" dt="2020-09-23T21:43:00.035" v="1" actId="47"/>
        <pc:sldMkLst>
          <pc:docMk/>
          <pc:sldMk cId="3205887394" sldId="283"/>
        </pc:sldMkLst>
      </pc:sldChg>
      <pc:sldChg chg="add del">
        <pc:chgData name="Fernanda Herrera" userId="4f7c59ee-7b94-4650-978a-948ec57c421a" providerId="ADAL" clId="{7C9EED9C-C283-4146-9D0B-6E1716B89B6E}" dt="2020-09-23T21:43:00.642" v="2" actId="47"/>
        <pc:sldMkLst>
          <pc:docMk/>
          <pc:sldMk cId="2481046948" sldId="284"/>
        </pc:sldMkLst>
      </pc:sldChg>
      <pc:sldChg chg="add">
        <pc:chgData name="Fernanda Herrera" userId="4f7c59ee-7b94-4650-978a-948ec57c421a" providerId="ADAL" clId="{7C9EED9C-C283-4146-9D0B-6E1716B89B6E}" dt="2020-09-23T21:42:57.959" v="0"/>
        <pc:sldMkLst>
          <pc:docMk/>
          <pc:sldMk cId="163878907" sldId="319"/>
        </pc:sldMkLst>
      </pc:sldChg>
      <pc:sldMasterChg chg="delSldLayout">
        <pc:chgData name="Fernanda Herrera" userId="4f7c59ee-7b94-4650-978a-948ec57c421a" providerId="ADAL" clId="{7C9EED9C-C283-4146-9D0B-6E1716B89B6E}" dt="2020-09-23T21:43:00.035" v="1" actId="47"/>
        <pc:sldMasterMkLst>
          <pc:docMk/>
          <pc:sldMasterMk cId="2415648722" sldId="2147483672"/>
        </pc:sldMasterMkLst>
        <pc:sldLayoutChg chg="del">
          <pc:chgData name="Fernanda Herrera" userId="4f7c59ee-7b94-4650-978a-948ec57c421a" providerId="ADAL" clId="{7C9EED9C-C283-4146-9D0B-6E1716B89B6E}" dt="2020-09-23T21:43:00.035" v="1" actId="47"/>
          <pc:sldLayoutMkLst>
            <pc:docMk/>
            <pc:sldMasterMk cId="2415648722" sldId="2147483672"/>
            <pc:sldLayoutMk cId="1079792395" sldId="2147483731"/>
          </pc:sldLayoutMkLst>
        </pc:sldLayoutChg>
      </pc:sldMasterChg>
    </pc:docChg>
  </pc:docChgLst>
  <pc:docChgLst>
    <pc:chgData name="Paz" userId="4a894438-3204-4c59-b2be-9a7930b9679b" providerId="ADAL" clId="{B7441EF6-E5D3-4AB3-9281-B16837481B31}"/>
    <pc:docChg chg="modSld">
      <pc:chgData name="Paz" userId="4a894438-3204-4c59-b2be-9a7930b9679b" providerId="ADAL" clId="{B7441EF6-E5D3-4AB3-9281-B16837481B31}" dt="2020-09-21T17:20:54.182" v="3" actId="20577"/>
      <pc:docMkLst>
        <pc:docMk/>
      </pc:docMkLst>
      <pc:sldChg chg="modSp mod">
        <pc:chgData name="Paz" userId="4a894438-3204-4c59-b2be-9a7930b9679b" providerId="ADAL" clId="{B7441EF6-E5D3-4AB3-9281-B16837481B31}" dt="2020-09-21T17:20:54.182" v="3" actId="20577"/>
        <pc:sldMkLst>
          <pc:docMk/>
          <pc:sldMk cId="4182240753" sldId="257"/>
        </pc:sldMkLst>
        <pc:spChg chg="mod">
          <ac:chgData name="Paz" userId="4a894438-3204-4c59-b2be-9a7930b9679b" providerId="ADAL" clId="{B7441EF6-E5D3-4AB3-9281-B16837481B31}" dt="2020-09-21T17:20:54.182" v="3" actId="20577"/>
          <ac:spMkLst>
            <pc:docMk/>
            <pc:sldMk cId="4182240753" sldId="257"/>
            <ac:spMk id="7" creationId="{FA22FC32-FD78-47AA-96DC-E99700AAA485}"/>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L"/>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90F9A9-001E-4F91-9E18-DB93912D5A1E}" type="datetimeFigureOut">
              <a:rPr lang="es-CL" smtClean="0"/>
              <a:t>24-09-2020</a:t>
            </a:fld>
            <a:endParaRPr lang="es-CL"/>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L"/>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L"/>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DBD2B89-78FE-4173-9320-3E63C33C68BE}" type="slidenum">
              <a:rPr lang="es-CL" smtClean="0"/>
              <a:t>‹Nº›</a:t>
            </a:fld>
            <a:endParaRPr lang="es-CL"/>
          </a:p>
        </p:txBody>
      </p:sp>
    </p:spTree>
    <p:extLst>
      <p:ext uri="{BB962C8B-B14F-4D97-AF65-F5344CB8AC3E}">
        <p14:creationId xmlns:p14="http://schemas.microsoft.com/office/powerpoint/2010/main" val="6384541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5.svg"/><Relationship Id="rId5" Type="http://schemas.openxmlformats.org/officeDocument/2006/relationships/image" Target="../media/image3.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5.svg"/><Relationship Id="rId5" Type="http://schemas.openxmlformats.org/officeDocument/2006/relationships/image" Target="../media/image3.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ortada PPT">
    <p:spTree>
      <p:nvGrpSpPr>
        <p:cNvPr id="1" name=""/>
        <p:cNvGrpSpPr/>
        <p:nvPr/>
      </p:nvGrpSpPr>
      <p:grpSpPr>
        <a:xfrm>
          <a:off x="0" y="0"/>
          <a:ext cx="0" cy="0"/>
          <a:chOff x="0" y="0"/>
          <a:chExt cx="0" cy="0"/>
        </a:xfrm>
      </p:grpSpPr>
      <p:sp>
        <p:nvSpPr>
          <p:cNvPr id="4" name="Marcador de posición de imagen 3">
            <a:extLst>
              <a:ext uri="{FF2B5EF4-FFF2-40B4-BE49-F238E27FC236}">
                <a16:creationId xmlns:a16="http://schemas.microsoft.com/office/drawing/2014/main" id="{AACA4436-2718-43E8-A551-6724606456E1}"/>
              </a:ext>
            </a:extLst>
          </p:cNvPr>
          <p:cNvSpPr>
            <a:spLocks noGrp="1"/>
          </p:cNvSpPr>
          <p:nvPr>
            <p:ph type="pic" sz="quarter" idx="10"/>
          </p:nvPr>
        </p:nvSpPr>
        <p:spPr>
          <a:xfrm>
            <a:off x="0" y="0"/>
            <a:ext cx="12192000" cy="4637314"/>
          </a:xfrm>
          <a:prstGeom prst="rect">
            <a:avLst/>
          </a:prstGeom>
        </p:spPr>
        <p:txBody>
          <a:bodyPr/>
          <a:lstStyle>
            <a:lvl1pPr marL="0" indent="0" algn="ctr">
              <a:buNone/>
              <a:defRPr sz="1600">
                <a:solidFill>
                  <a:schemeClr val="bg2">
                    <a:lumMod val="50000"/>
                  </a:schemeClr>
                </a:solidFill>
              </a:defRPr>
            </a:lvl1pPr>
          </a:lstStyle>
          <a:p>
            <a:endParaRPr lang="es-CL" dirty="0"/>
          </a:p>
          <a:p>
            <a:endParaRPr lang="es-CL" dirty="0"/>
          </a:p>
          <a:p>
            <a:r>
              <a:rPr lang="es-CL" dirty="0"/>
              <a:t>Esta en la portada del PPT.</a:t>
            </a:r>
          </a:p>
          <a:p>
            <a:r>
              <a:rPr lang="es-CL" dirty="0"/>
              <a:t>Acá insertar una imagen oficial de la Fundación (niños felices) con el ícono de abajo</a:t>
            </a:r>
          </a:p>
        </p:txBody>
      </p:sp>
      <p:sp>
        <p:nvSpPr>
          <p:cNvPr id="7" name="Rectángulo 6">
            <a:extLst>
              <a:ext uri="{FF2B5EF4-FFF2-40B4-BE49-F238E27FC236}">
                <a16:creationId xmlns:a16="http://schemas.microsoft.com/office/drawing/2014/main" id="{B3CEF090-11ED-4499-B913-F9C68475F6D1}"/>
              </a:ext>
            </a:extLst>
          </p:cNvPr>
          <p:cNvSpPr/>
          <p:nvPr userDrawn="1"/>
        </p:nvSpPr>
        <p:spPr>
          <a:xfrm>
            <a:off x="0" y="4637314"/>
            <a:ext cx="12192000" cy="115252"/>
          </a:xfrm>
          <a:prstGeom prst="rect">
            <a:avLst/>
          </a:prstGeom>
          <a:solidFill>
            <a:schemeClr val="tx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1" name="Marcador de texto 10">
            <a:extLst>
              <a:ext uri="{FF2B5EF4-FFF2-40B4-BE49-F238E27FC236}">
                <a16:creationId xmlns:a16="http://schemas.microsoft.com/office/drawing/2014/main" id="{F5AC78C2-59BC-4834-BDBE-A1B09642B6B8}"/>
              </a:ext>
            </a:extLst>
          </p:cNvPr>
          <p:cNvSpPr>
            <a:spLocks noGrp="1"/>
          </p:cNvSpPr>
          <p:nvPr>
            <p:ph type="body" sz="quarter" idx="11" hasCustomPrompt="1"/>
          </p:nvPr>
        </p:nvSpPr>
        <p:spPr>
          <a:xfrm>
            <a:off x="223837" y="5694403"/>
            <a:ext cx="11744324" cy="401638"/>
          </a:xfrm>
          <a:prstGeom prst="rect">
            <a:avLst/>
          </a:prstGeom>
        </p:spPr>
        <p:txBody>
          <a:bodyPr/>
          <a:lstStyle>
            <a:lvl1pPr marL="0" indent="0">
              <a:buNone/>
              <a:defRPr sz="1600" b="1">
                <a:solidFill>
                  <a:schemeClr val="bg2">
                    <a:lumMod val="50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s-ES" dirty="0"/>
              <a:t>Nombre expositor(a) 1  |  Nombre Expositor(a) 2  |  Nombre Expositor(a) 3</a:t>
            </a:r>
          </a:p>
        </p:txBody>
      </p:sp>
      <p:sp>
        <p:nvSpPr>
          <p:cNvPr id="13" name="Marcador de texto 12">
            <a:extLst>
              <a:ext uri="{FF2B5EF4-FFF2-40B4-BE49-F238E27FC236}">
                <a16:creationId xmlns:a16="http://schemas.microsoft.com/office/drawing/2014/main" id="{A8921478-3991-4EF8-ABA8-27AFA570C948}"/>
              </a:ext>
            </a:extLst>
          </p:cNvPr>
          <p:cNvSpPr>
            <a:spLocks noGrp="1"/>
          </p:cNvSpPr>
          <p:nvPr>
            <p:ph type="body" sz="quarter" idx="12" hasCustomPrompt="1"/>
          </p:nvPr>
        </p:nvSpPr>
        <p:spPr>
          <a:xfrm>
            <a:off x="223838" y="6436477"/>
            <a:ext cx="2020598" cy="255270"/>
          </a:xfrm>
          <a:prstGeom prst="rect">
            <a:avLst/>
          </a:prstGeom>
        </p:spPr>
        <p:txBody>
          <a:bodyPr/>
          <a:lstStyle>
            <a:lvl1pPr marL="0" indent="0">
              <a:buNone/>
              <a:defRPr sz="1400">
                <a:solidFill>
                  <a:schemeClr val="accent3"/>
                </a:solidFill>
              </a:defRPr>
            </a:lvl1pPr>
          </a:lstStyle>
          <a:p>
            <a:pPr lvl="0"/>
            <a:r>
              <a:rPr lang="es-ES" dirty="0"/>
              <a:t>1 de enero de 2019</a:t>
            </a:r>
            <a:endParaRPr lang="es-CL" dirty="0"/>
          </a:p>
        </p:txBody>
      </p:sp>
      <p:sp>
        <p:nvSpPr>
          <p:cNvPr id="24" name="Marcador de texto 23">
            <a:extLst>
              <a:ext uri="{FF2B5EF4-FFF2-40B4-BE49-F238E27FC236}">
                <a16:creationId xmlns:a16="http://schemas.microsoft.com/office/drawing/2014/main" id="{FCFEF61F-6342-41D6-85B5-C8B1E1DF5D34}"/>
              </a:ext>
            </a:extLst>
          </p:cNvPr>
          <p:cNvSpPr>
            <a:spLocks noGrp="1"/>
          </p:cNvSpPr>
          <p:nvPr>
            <p:ph type="body" sz="quarter" idx="13" hasCustomPrompt="1"/>
          </p:nvPr>
        </p:nvSpPr>
        <p:spPr>
          <a:xfrm>
            <a:off x="223836" y="5054430"/>
            <a:ext cx="11744325" cy="519963"/>
          </a:xfrm>
          <a:prstGeom prst="rect">
            <a:avLst/>
          </a:prstGeom>
        </p:spPr>
        <p:txBody>
          <a:bodyPr/>
          <a:lstStyle>
            <a:lvl1pPr marL="0" indent="0">
              <a:buNone/>
              <a:defRPr>
                <a:latin typeface="+mj-lt"/>
              </a:defRPr>
            </a:lvl1pPr>
          </a:lstStyle>
          <a:p>
            <a:pPr lvl="0"/>
            <a:r>
              <a:rPr lang="es-ES" dirty="0"/>
              <a:t>Aquí va el título de la presentación (máximo 1 línea)</a:t>
            </a:r>
            <a:endParaRPr lang="es-CL" dirty="0"/>
          </a:p>
        </p:txBody>
      </p:sp>
      <p:sp>
        <p:nvSpPr>
          <p:cNvPr id="3" name="Marcador de texto 2">
            <a:extLst>
              <a:ext uri="{FF2B5EF4-FFF2-40B4-BE49-F238E27FC236}">
                <a16:creationId xmlns:a16="http://schemas.microsoft.com/office/drawing/2014/main" id="{76841FD3-F635-4937-A1A1-CDE4727F1893}"/>
              </a:ext>
            </a:extLst>
          </p:cNvPr>
          <p:cNvSpPr>
            <a:spLocks noGrp="1"/>
          </p:cNvSpPr>
          <p:nvPr>
            <p:ph type="body" sz="quarter" idx="14" hasCustomPrompt="1"/>
          </p:nvPr>
        </p:nvSpPr>
        <p:spPr>
          <a:xfrm>
            <a:off x="8927870" y="6436476"/>
            <a:ext cx="3117271" cy="255270"/>
          </a:xfrm>
          <a:prstGeom prst="rect">
            <a:avLst/>
          </a:prstGeom>
        </p:spPr>
        <p:txBody>
          <a:bodyPr/>
          <a:lstStyle>
            <a:lvl1pPr marL="0" indent="0" algn="r">
              <a:buNone/>
              <a:defRPr sz="1400" b="1">
                <a:solidFill>
                  <a:schemeClr val="accent3"/>
                </a:solidFill>
              </a:defRPr>
            </a:lvl1pPr>
          </a:lstStyle>
          <a:p>
            <a:pPr lvl="0"/>
            <a:r>
              <a:rPr lang="es-CL" sz="1400" b="1" dirty="0"/>
              <a:t>Fundación Educacional Oportunidad</a:t>
            </a:r>
            <a:endParaRPr lang="es-CL" dirty="0"/>
          </a:p>
        </p:txBody>
      </p:sp>
      <p:cxnSp>
        <p:nvCxnSpPr>
          <p:cNvPr id="8" name="Conector recto 7">
            <a:extLst>
              <a:ext uri="{FF2B5EF4-FFF2-40B4-BE49-F238E27FC236}">
                <a16:creationId xmlns:a16="http://schemas.microsoft.com/office/drawing/2014/main" id="{50555A20-93C9-49E0-BAFD-C1D5D91A7A92}"/>
              </a:ext>
            </a:extLst>
          </p:cNvPr>
          <p:cNvCxnSpPr>
            <a:cxnSpLocks/>
          </p:cNvCxnSpPr>
          <p:nvPr userDrawn="1"/>
        </p:nvCxnSpPr>
        <p:spPr>
          <a:xfrm>
            <a:off x="217862" y="6256598"/>
            <a:ext cx="11756275" cy="0"/>
          </a:xfrm>
          <a:prstGeom prst="line">
            <a:avLst/>
          </a:prstGeom>
          <a:ln w="12700"/>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1447454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78">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ortadilla (cambio de temática)">
    <p:spTree>
      <p:nvGrpSpPr>
        <p:cNvPr id="1" name=""/>
        <p:cNvGrpSpPr/>
        <p:nvPr/>
      </p:nvGrpSpPr>
      <p:grpSpPr>
        <a:xfrm>
          <a:off x="0" y="0"/>
          <a:ext cx="0" cy="0"/>
          <a:chOff x="0" y="0"/>
          <a:chExt cx="0" cy="0"/>
        </a:xfrm>
      </p:grpSpPr>
      <p:sp>
        <p:nvSpPr>
          <p:cNvPr id="8" name="Marcador de posición de imagen 7">
            <a:extLst>
              <a:ext uri="{FF2B5EF4-FFF2-40B4-BE49-F238E27FC236}">
                <a16:creationId xmlns:a16="http://schemas.microsoft.com/office/drawing/2014/main" id="{AAEDDBD6-2CC3-4DC5-BCF9-135C1850971F}"/>
              </a:ext>
            </a:extLst>
          </p:cNvPr>
          <p:cNvSpPr>
            <a:spLocks noGrp="1"/>
          </p:cNvSpPr>
          <p:nvPr>
            <p:ph type="pic" sz="quarter" idx="10"/>
          </p:nvPr>
        </p:nvSpPr>
        <p:spPr>
          <a:xfrm>
            <a:off x="0" y="0"/>
            <a:ext cx="12192000" cy="6858000"/>
          </a:xfrm>
          <a:prstGeom prst="rect">
            <a:avLst/>
          </a:prstGeom>
        </p:spPr>
        <p:txBody>
          <a:bodyPr/>
          <a:lstStyle>
            <a:lvl1pPr marL="0" indent="0" algn="ctr">
              <a:buNone/>
              <a:defRPr sz="1800">
                <a:solidFill>
                  <a:schemeClr val="bg2">
                    <a:lumMod val="50000"/>
                  </a:schemeClr>
                </a:solidFill>
              </a:defRPr>
            </a:lvl1pPr>
          </a:lstStyle>
          <a:p>
            <a:endParaRPr lang="es-CL" dirty="0"/>
          </a:p>
          <a:p>
            <a:endParaRPr lang="es-CL" dirty="0"/>
          </a:p>
          <a:p>
            <a:endParaRPr lang="es-CL" dirty="0"/>
          </a:p>
          <a:p>
            <a:endParaRPr lang="es-CL" dirty="0"/>
          </a:p>
          <a:p>
            <a:endParaRPr lang="es-CL" dirty="0"/>
          </a:p>
          <a:p>
            <a:endParaRPr lang="es-CL" dirty="0"/>
          </a:p>
          <a:p>
            <a:endParaRPr lang="es-CL" dirty="0"/>
          </a:p>
          <a:p>
            <a:r>
              <a:rPr lang="es-CL" dirty="0"/>
              <a:t>Esta es una portadilla. Acá agregar una foto a pantalla completa.</a:t>
            </a:r>
          </a:p>
        </p:txBody>
      </p:sp>
      <p:sp>
        <p:nvSpPr>
          <p:cNvPr id="10" name="Marcador de texto 9">
            <a:extLst>
              <a:ext uri="{FF2B5EF4-FFF2-40B4-BE49-F238E27FC236}">
                <a16:creationId xmlns:a16="http://schemas.microsoft.com/office/drawing/2014/main" id="{01C3C613-AD89-49B9-BE15-5274E6086EC2}"/>
              </a:ext>
            </a:extLst>
          </p:cNvPr>
          <p:cNvSpPr>
            <a:spLocks noGrp="1"/>
          </p:cNvSpPr>
          <p:nvPr>
            <p:ph type="body" sz="quarter" idx="11" hasCustomPrompt="1"/>
          </p:nvPr>
        </p:nvSpPr>
        <p:spPr>
          <a:xfrm>
            <a:off x="0" y="5428380"/>
            <a:ext cx="12192000" cy="1446245"/>
          </a:xfrm>
          <a:prstGeom prst="rect">
            <a:avLst/>
          </a:prstGeom>
          <a:solidFill>
            <a:schemeClr val="bg1">
              <a:alpha val="80000"/>
            </a:schemeClr>
          </a:solidFill>
          <a:ln>
            <a:noFill/>
          </a:ln>
        </p:spPr>
        <p:txBody>
          <a:bodyPr anchor="ctr"/>
          <a:lstStyle>
            <a:lvl1pPr marL="0" indent="0" algn="ctr">
              <a:buNone/>
              <a:defRPr b="1">
                <a:latin typeface="+mj-lt"/>
              </a:defRPr>
            </a:lvl1pPr>
          </a:lstStyle>
          <a:p>
            <a:pPr lvl="0"/>
            <a:r>
              <a:rPr lang="es-ES" dirty="0"/>
              <a:t>Acá escribir el título de la temática que comienza (1 línea ojalá)</a:t>
            </a:r>
          </a:p>
        </p:txBody>
      </p:sp>
    </p:spTree>
    <p:extLst>
      <p:ext uri="{BB962C8B-B14F-4D97-AF65-F5344CB8AC3E}">
        <p14:creationId xmlns:p14="http://schemas.microsoft.com/office/powerpoint/2010/main" val="1825767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to IZQUIERDA + párrafo">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371653" y="655244"/>
            <a:ext cx="5601003" cy="848525"/>
          </a:xfrm>
          <a:prstGeom prst="rect">
            <a:avLst/>
          </a:prstGeom>
        </p:spPr>
        <p:txBody>
          <a:bodyPr anchor="b">
            <a:noAutofit/>
          </a:bodyPr>
          <a:lstStyle>
            <a:lvl1pPr algn="l">
              <a:defRPr sz="2800"/>
            </a:lvl1pPr>
          </a:lstStyle>
          <a:p>
            <a:r>
              <a:rPr lang="es-ES" dirty="0"/>
              <a:t>Aquí va el título </a:t>
            </a:r>
            <a:br>
              <a:rPr lang="es-ES" dirty="0"/>
            </a:br>
            <a:r>
              <a:rPr lang="es-ES" dirty="0"/>
              <a:t>(máximo 2 líneas)</a:t>
            </a:r>
            <a:endParaRPr lang="en-US" dirty="0"/>
          </a:p>
        </p:txBody>
      </p:sp>
      <p:sp>
        <p:nvSpPr>
          <p:cNvPr id="3" name="Subtitle 2"/>
          <p:cNvSpPr>
            <a:spLocks noGrp="1"/>
          </p:cNvSpPr>
          <p:nvPr>
            <p:ph type="subTitle" idx="1" hasCustomPrompt="1"/>
          </p:nvPr>
        </p:nvSpPr>
        <p:spPr>
          <a:xfrm>
            <a:off x="6371654" y="2003367"/>
            <a:ext cx="5601003" cy="4596938"/>
          </a:xfrm>
          <a:prstGeom prst="rect">
            <a:avLst/>
          </a:prstGeom>
        </p:spPr>
        <p:txBody>
          <a:bodyPr>
            <a:normAutofit/>
          </a:bodyPr>
          <a:lstStyle>
            <a:lvl1pPr marL="0" indent="0" algn="l">
              <a:lnSpc>
                <a:spcPct val="100000"/>
              </a:lnSpc>
              <a:buNone/>
              <a:defRPr sz="2000">
                <a:solidFill>
                  <a:schemeClr val="bg2">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dirty="0"/>
              <a:t>Aquí va texto en forma de párrafo (siempre intentar que sea lo más corto posible y en párrafos pequeños).</a:t>
            </a:r>
            <a:endParaRPr lang="en-US" dirty="0"/>
          </a:p>
        </p:txBody>
      </p:sp>
      <p:sp>
        <p:nvSpPr>
          <p:cNvPr id="9" name="Marcador de posición de imagen 8">
            <a:extLst>
              <a:ext uri="{FF2B5EF4-FFF2-40B4-BE49-F238E27FC236}">
                <a16:creationId xmlns:a16="http://schemas.microsoft.com/office/drawing/2014/main" id="{B3756D51-EBB8-49EA-9BB4-340B7BE89757}"/>
              </a:ext>
            </a:extLst>
          </p:cNvPr>
          <p:cNvSpPr>
            <a:spLocks noGrp="1"/>
          </p:cNvSpPr>
          <p:nvPr>
            <p:ph type="pic" sz="quarter" idx="13"/>
          </p:nvPr>
        </p:nvSpPr>
        <p:spPr>
          <a:xfrm>
            <a:off x="0" y="0"/>
            <a:ext cx="6096000" cy="6858000"/>
          </a:xfrm>
          <a:prstGeom prst="rect">
            <a:avLst/>
          </a:prstGeom>
        </p:spPr>
        <p:txBody>
          <a:bodyPr/>
          <a:lstStyle>
            <a:lvl1pPr marL="0" indent="0" algn="ctr">
              <a:buNone/>
              <a:defRPr sz="1800">
                <a:solidFill>
                  <a:schemeClr val="bg2">
                    <a:lumMod val="50000"/>
                  </a:schemeClr>
                </a:solidFill>
              </a:defRPr>
            </a:lvl1pPr>
          </a:lstStyle>
          <a:p>
            <a:endParaRPr lang="es-CL" dirty="0"/>
          </a:p>
          <a:p>
            <a:endParaRPr lang="es-CL" dirty="0"/>
          </a:p>
          <a:p>
            <a:endParaRPr lang="es-CL" dirty="0"/>
          </a:p>
          <a:p>
            <a:endParaRPr lang="es-CL" dirty="0"/>
          </a:p>
          <a:p>
            <a:endParaRPr lang="es-CL" dirty="0"/>
          </a:p>
          <a:p>
            <a:endParaRPr lang="es-CL" dirty="0"/>
          </a:p>
          <a:p>
            <a:r>
              <a:rPr lang="es-CL" dirty="0"/>
              <a:t>Acá insertar una imagen oficial</a:t>
            </a:r>
          </a:p>
          <a:p>
            <a:r>
              <a:rPr lang="es-CL" dirty="0"/>
              <a:t>de la Fundación (con el ícono de abajo)</a:t>
            </a:r>
          </a:p>
        </p:txBody>
      </p:sp>
      <p:sp>
        <p:nvSpPr>
          <p:cNvPr id="12" name="Rectángulo 11">
            <a:extLst>
              <a:ext uri="{FF2B5EF4-FFF2-40B4-BE49-F238E27FC236}">
                <a16:creationId xmlns:a16="http://schemas.microsoft.com/office/drawing/2014/main" id="{7385FE0E-AF62-49EC-90F3-F2DD4462C84F}"/>
              </a:ext>
            </a:extLst>
          </p:cNvPr>
          <p:cNvSpPr/>
          <p:nvPr userDrawn="1"/>
        </p:nvSpPr>
        <p:spPr>
          <a:xfrm>
            <a:off x="6522098" y="1614196"/>
            <a:ext cx="541175" cy="7546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Tree>
    <p:extLst>
      <p:ext uri="{BB962C8B-B14F-4D97-AF65-F5344CB8AC3E}">
        <p14:creationId xmlns:p14="http://schemas.microsoft.com/office/powerpoint/2010/main" val="1736508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userDrawn="1">
          <p15:clr>
            <a:srgbClr val="FBAE40"/>
          </p15:clr>
        </p15:guide>
        <p15:guide id="2" orient="horz" pos="132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oto + punteo">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371653" y="655244"/>
            <a:ext cx="5601003" cy="848525"/>
          </a:xfrm>
          <a:prstGeom prst="rect">
            <a:avLst/>
          </a:prstGeom>
        </p:spPr>
        <p:txBody>
          <a:bodyPr anchor="b">
            <a:noAutofit/>
          </a:bodyPr>
          <a:lstStyle>
            <a:lvl1pPr algn="l">
              <a:defRPr sz="2800">
                <a:solidFill>
                  <a:schemeClr val="tx1"/>
                </a:solidFill>
              </a:defRPr>
            </a:lvl1pPr>
          </a:lstStyle>
          <a:p>
            <a:r>
              <a:rPr lang="es-ES" dirty="0"/>
              <a:t>Aquí va el título </a:t>
            </a:r>
            <a:br>
              <a:rPr lang="es-ES" dirty="0"/>
            </a:br>
            <a:r>
              <a:rPr lang="es-ES" dirty="0"/>
              <a:t>(máximo 2 líneas)</a:t>
            </a:r>
            <a:endParaRPr lang="en-US" dirty="0"/>
          </a:p>
        </p:txBody>
      </p:sp>
      <p:sp>
        <p:nvSpPr>
          <p:cNvPr id="9" name="Marcador de posición de imagen 8">
            <a:extLst>
              <a:ext uri="{FF2B5EF4-FFF2-40B4-BE49-F238E27FC236}">
                <a16:creationId xmlns:a16="http://schemas.microsoft.com/office/drawing/2014/main" id="{B3756D51-EBB8-49EA-9BB4-340B7BE89757}"/>
              </a:ext>
            </a:extLst>
          </p:cNvPr>
          <p:cNvSpPr>
            <a:spLocks noGrp="1"/>
          </p:cNvSpPr>
          <p:nvPr>
            <p:ph type="pic" sz="quarter" idx="13"/>
          </p:nvPr>
        </p:nvSpPr>
        <p:spPr>
          <a:xfrm>
            <a:off x="0" y="0"/>
            <a:ext cx="6096000" cy="6858000"/>
          </a:xfrm>
          <a:prstGeom prst="rect">
            <a:avLst/>
          </a:prstGeom>
        </p:spPr>
        <p:txBody>
          <a:bodyPr/>
          <a:lstStyle>
            <a:lvl1pPr marL="0" indent="0" algn="ctr">
              <a:buNone/>
              <a:defRPr sz="1800">
                <a:solidFill>
                  <a:schemeClr val="bg2">
                    <a:lumMod val="50000"/>
                  </a:schemeClr>
                </a:solidFill>
              </a:defRPr>
            </a:lvl1pPr>
          </a:lstStyle>
          <a:p>
            <a:endParaRPr lang="es-CL" dirty="0"/>
          </a:p>
          <a:p>
            <a:endParaRPr lang="es-CL" dirty="0"/>
          </a:p>
          <a:p>
            <a:endParaRPr lang="es-CL" dirty="0"/>
          </a:p>
          <a:p>
            <a:endParaRPr lang="es-CL" dirty="0"/>
          </a:p>
          <a:p>
            <a:endParaRPr lang="es-CL" dirty="0"/>
          </a:p>
          <a:p>
            <a:endParaRPr lang="es-CL" dirty="0"/>
          </a:p>
          <a:p>
            <a:r>
              <a:rPr lang="es-CL" dirty="0"/>
              <a:t>Acá insertar una imagen oficial</a:t>
            </a:r>
          </a:p>
          <a:p>
            <a:r>
              <a:rPr lang="es-CL" dirty="0"/>
              <a:t>de la Fundación (con el ícono de abajo)</a:t>
            </a:r>
          </a:p>
        </p:txBody>
      </p:sp>
      <p:sp>
        <p:nvSpPr>
          <p:cNvPr id="12" name="Rectángulo 11">
            <a:extLst>
              <a:ext uri="{FF2B5EF4-FFF2-40B4-BE49-F238E27FC236}">
                <a16:creationId xmlns:a16="http://schemas.microsoft.com/office/drawing/2014/main" id="{7385FE0E-AF62-49EC-90F3-F2DD4462C84F}"/>
              </a:ext>
            </a:extLst>
          </p:cNvPr>
          <p:cNvSpPr/>
          <p:nvPr userDrawn="1"/>
        </p:nvSpPr>
        <p:spPr>
          <a:xfrm>
            <a:off x="6522098" y="1614196"/>
            <a:ext cx="541175" cy="7546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5" name="Marcador de texto 4">
            <a:extLst>
              <a:ext uri="{FF2B5EF4-FFF2-40B4-BE49-F238E27FC236}">
                <a16:creationId xmlns:a16="http://schemas.microsoft.com/office/drawing/2014/main" id="{8DFFB4EB-FE28-46A3-9B38-89CBD05FC389}"/>
              </a:ext>
            </a:extLst>
          </p:cNvPr>
          <p:cNvSpPr>
            <a:spLocks noGrp="1"/>
          </p:cNvSpPr>
          <p:nvPr>
            <p:ph type="body" sz="quarter" idx="15" hasCustomPrompt="1"/>
          </p:nvPr>
        </p:nvSpPr>
        <p:spPr>
          <a:xfrm>
            <a:off x="6371653" y="2029834"/>
            <a:ext cx="5600700" cy="4620348"/>
          </a:xfrm>
          <a:prstGeom prst="rect">
            <a:avLst/>
          </a:prstGeom>
        </p:spPr>
        <p:txBody>
          <a:bodyPr/>
          <a:lstStyle>
            <a:lvl1pPr>
              <a:buClr>
                <a:schemeClr val="tx1"/>
              </a:buClr>
              <a:defRPr sz="2000">
                <a:solidFill>
                  <a:schemeClr val="bg2">
                    <a:lumMod val="50000"/>
                  </a:schemeClr>
                </a:solidFill>
              </a:defRPr>
            </a:lvl1pPr>
            <a:lvl2pPr>
              <a:buClr>
                <a:schemeClr val="tx1"/>
              </a:buClr>
              <a:defRPr sz="2000">
                <a:solidFill>
                  <a:schemeClr val="bg2">
                    <a:lumMod val="50000"/>
                  </a:schemeClr>
                </a:solidFill>
              </a:defRPr>
            </a:lvl2pPr>
            <a:lvl3pPr>
              <a:buClr>
                <a:schemeClr val="tx1"/>
              </a:buClr>
              <a:defRPr sz="2000">
                <a:solidFill>
                  <a:schemeClr val="bg2">
                    <a:lumMod val="50000"/>
                  </a:schemeClr>
                </a:solidFill>
              </a:defRPr>
            </a:lvl3pPr>
            <a:lvl4pPr>
              <a:buClr>
                <a:schemeClr val="tx1"/>
              </a:buClr>
              <a:defRPr sz="2000">
                <a:solidFill>
                  <a:schemeClr val="bg2">
                    <a:lumMod val="50000"/>
                  </a:schemeClr>
                </a:solidFill>
              </a:defRPr>
            </a:lvl4pPr>
            <a:lvl5pPr>
              <a:buClr>
                <a:schemeClr val="tx1"/>
              </a:buClr>
              <a:defRPr sz="2000">
                <a:solidFill>
                  <a:schemeClr val="bg2">
                    <a:lumMod val="50000"/>
                  </a:schemeClr>
                </a:solidFill>
              </a:defRPr>
            </a:lvl5pPr>
          </a:lstStyle>
          <a:p>
            <a:pPr lvl="0"/>
            <a:r>
              <a:rPr lang="es-ES" dirty="0"/>
              <a:t>Esta diapositiva es para punteos de texto.</a:t>
            </a:r>
          </a:p>
          <a:p>
            <a:pPr lvl="0"/>
            <a:r>
              <a:rPr lang="es-ES" dirty="0"/>
              <a:t>Abajo hay una opción para diferentes niveles de punteo</a:t>
            </a:r>
          </a:p>
          <a:p>
            <a:pPr lvl="0"/>
            <a:endParaRPr lang="es-ES" dirty="0"/>
          </a:p>
          <a:p>
            <a:pPr lvl="0"/>
            <a:endParaRPr lang="es-ES" dirty="0"/>
          </a:p>
        </p:txBody>
      </p:sp>
    </p:spTree>
    <p:extLst>
      <p:ext uri="{BB962C8B-B14F-4D97-AF65-F5344CB8AC3E}">
        <p14:creationId xmlns:p14="http://schemas.microsoft.com/office/powerpoint/2010/main" val="3538210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orient="horz" pos="1321"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o destacado - Celeste">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05BF0DDF-1A06-4AFA-AAEB-6FDB7118B7A9}"/>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2" name="Title 1"/>
          <p:cNvSpPr>
            <a:spLocks noGrp="1"/>
          </p:cNvSpPr>
          <p:nvPr>
            <p:ph type="title" hasCustomPrompt="1"/>
          </p:nvPr>
        </p:nvSpPr>
        <p:spPr>
          <a:xfrm>
            <a:off x="838199" y="2793986"/>
            <a:ext cx="10516985" cy="1230918"/>
          </a:xfrm>
          <a:prstGeom prst="rect">
            <a:avLst/>
          </a:prstGeom>
        </p:spPr>
        <p:txBody>
          <a:bodyPr/>
          <a:lstStyle>
            <a:lvl1pPr algn="ctr">
              <a:defRPr>
                <a:solidFill>
                  <a:schemeClr val="bg1"/>
                </a:solidFill>
              </a:defRPr>
            </a:lvl1pPr>
          </a:lstStyle>
          <a:p>
            <a:r>
              <a:rPr lang="es-ES" dirty="0"/>
              <a:t>Esta diapositiva es para destacar una cita, frase o cifra importante.</a:t>
            </a:r>
            <a:endParaRPr lang="en-US" dirty="0"/>
          </a:p>
        </p:txBody>
      </p:sp>
      <p:pic>
        <p:nvPicPr>
          <p:cNvPr id="8" name="Imagen 7">
            <a:extLst>
              <a:ext uri="{FF2B5EF4-FFF2-40B4-BE49-F238E27FC236}">
                <a16:creationId xmlns:a16="http://schemas.microsoft.com/office/drawing/2014/main" id="{41643A23-11AE-436D-A44F-55B1DD558929}"/>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468618" y="136525"/>
            <a:ext cx="1543793" cy="468284"/>
          </a:xfrm>
          <a:prstGeom prst="rect">
            <a:avLst/>
          </a:prstGeom>
        </p:spPr>
      </p:pic>
      <p:sp>
        <p:nvSpPr>
          <p:cNvPr id="10" name="Marcador de texto 9">
            <a:extLst>
              <a:ext uri="{FF2B5EF4-FFF2-40B4-BE49-F238E27FC236}">
                <a16:creationId xmlns:a16="http://schemas.microsoft.com/office/drawing/2014/main" id="{D9CDA045-D64E-4F8E-BF1B-F913E7BD2781}"/>
              </a:ext>
            </a:extLst>
          </p:cNvPr>
          <p:cNvSpPr>
            <a:spLocks noGrp="1"/>
          </p:cNvSpPr>
          <p:nvPr>
            <p:ph type="body" sz="quarter" idx="10" hasCustomPrompt="1"/>
          </p:nvPr>
        </p:nvSpPr>
        <p:spPr>
          <a:xfrm>
            <a:off x="837507" y="4177795"/>
            <a:ext cx="10516985" cy="491028"/>
          </a:xfrm>
          <a:prstGeom prst="rect">
            <a:avLst/>
          </a:prstGeom>
        </p:spPr>
        <p:txBody>
          <a:bodyPr/>
          <a:lstStyle>
            <a:lvl1pPr marL="0" indent="0" algn="ctr">
              <a:buNone/>
              <a:defRPr b="1" i="1">
                <a:solidFill>
                  <a:schemeClr val="accent2"/>
                </a:solidFill>
              </a:defRPr>
            </a:lvl1pPr>
          </a:lstStyle>
          <a:p>
            <a:pPr lvl="0"/>
            <a:r>
              <a:rPr lang="es-ES" dirty="0"/>
              <a:t>Acá agregar referencia a cita, o una bajada al texto superior.</a:t>
            </a:r>
            <a:endParaRPr lang="es-CL" dirty="0"/>
          </a:p>
        </p:txBody>
      </p:sp>
    </p:spTree>
    <p:extLst>
      <p:ext uri="{BB962C8B-B14F-4D97-AF65-F5344CB8AC3E}">
        <p14:creationId xmlns:p14="http://schemas.microsoft.com/office/powerpoint/2010/main" val="2857473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ágina de gráfico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04948" y="718305"/>
            <a:ext cx="10515600" cy="438636"/>
          </a:xfrm>
          <a:prstGeom prst="rect">
            <a:avLst/>
          </a:prstGeom>
        </p:spPr>
        <p:txBody>
          <a:bodyPr/>
          <a:lstStyle>
            <a:lvl1pPr>
              <a:defRPr sz="2800"/>
            </a:lvl1pPr>
          </a:lstStyle>
          <a:p>
            <a:r>
              <a:rPr lang="es-ES" dirty="0"/>
              <a:t>Página para mostrar gráficos. Acá poner título.</a:t>
            </a:r>
            <a:endParaRPr lang="en-US" dirty="0"/>
          </a:p>
        </p:txBody>
      </p:sp>
      <p:sp>
        <p:nvSpPr>
          <p:cNvPr id="8" name="Rectángulo 7">
            <a:extLst>
              <a:ext uri="{FF2B5EF4-FFF2-40B4-BE49-F238E27FC236}">
                <a16:creationId xmlns:a16="http://schemas.microsoft.com/office/drawing/2014/main" id="{07794359-E798-4C20-97BC-9B32DE45A789}"/>
              </a:ext>
            </a:extLst>
          </p:cNvPr>
          <p:cNvSpPr/>
          <p:nvPr userDrawn="1"/>
        </p:nvSpPr>
        <p:spPr>
          <a:xfrm>
            <a:off x="924748" y="1336127"/>
            <a:ext cx="541175" cy="7546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2" name="Marcador de gráfico 11">
            <a:extLst>
              <a:ext uri="{FF2B5EF4-FFF2-40B4-BE49-F238E27FC236}">
                <a16:creationId xmlns:a16="http://schemas.microsoft.com/office/drawing/2014/main" id="{A8017CF6-0692-4727-9EF6-598D145BBF24}"/>
              </a:ext>
            </a:extLst>
          </p:cNvPr>
          <p:cNvSpPr>
            <a:spLocks noGrp="1"/>
          </p:cNvSpPr>
          <p:nvPr>
            <p:ph type="chart" sz="quarter" idx="13"/>
          </p:nvPr>
        </p:nvSpPr>
        <p:spPr>
          <a:xfrm>
            <a:off x="924748" y="2062995"/>
            <a:ext cx="5000625" cy="4076700"/>
          </a:xfrm>
          <a:prstGeom prst="rect">
            <a:avLst/>
          </a:prstGeom>
        </p:spPr>
        <p:txBody>
          <a:bodyPr/>
          <a:lstStyle>
            <a:lvl1pPr marL="0" indent="0" algn="ctr">
              <a:buNone/>
              <a:defRPr sz="1800">
                <a:solidFill>
                  <a:schemeClr val="bg2">
                    <a:lumMod val="50000"/>
                  </a:schemeClr>
                </a:solidFill>
              </a:defRPr>
            </a:lvl1pPr>
          </a:lstStyle>
          <a:p>
            <a:endParaRPr lang="es-CL" dirty="0"/>
          </a:p>
          <a:p>
            <a:endParaRPr lang="es-CL" dirty="0"/>
          </a:p>
          <a:p>
            <a:endParaRPr lang="es-CL" dirty="0"/>
          </a:p>
          <a:p>
            <a:r>
              <a:rPr lang="es-CL" dirty="0"/>
              <a:t>Este espacio es para colocar gráficos</a:t>
            </a:r>
          </a:p>
        </p:txBody>
      </p:sp>
      <p:sp>
        <p:nvSpPr>
          <p:cNvPr id="13" name="Marcador de gráfico 11">
            <a:extLst>
              <a:ext uri="{FF2B5EF4-FFF2-40B4-BE49-F238E27FC236}">
                <a16:creationId xmlns:a16="http://schemas.microsoft.com/office/drawing/2014/main" id="{5AA84556-8ACF-428E-B6A3-A7E398413C8C}"/>
              </a:ext>
            </a:extLst>
          </p:cNvPr>
          <p:cNvSpPr>
            <a:spLocks noGrp="1"/>
          </p:cNvSpPr>
          <p:nvPr>
            <p:ph type="chart" sz="quarter" idx="14"/>
          </p:nvPr>
        </p:nvSpPr>
        <p:spPr>
          <a:xfrm>
            <a:off x="6344473" y="2062995"/>
            <a:ext cx="5000625" cy="4076700"/>
          </a:xfrm>
          <a:prstGeom prst="rect">
            <a:avLst/>
          </a:prstGeom>
        </p:spPr>
        <p:txBody>
          <a:bodyPr/>
          <a:lstStyle>
            <a:lvl1pPr marL="0" indent="0" algn="ctr">
              <a:buNone/>
              <a:defRPr sz="1800">
                <a:solidFill>
                  <a:schemeClr val="bg2">
                    <a:lumMod val="50000"/>
                  </a:schemeClr>
                </a:solidFill>
              </a:defRPr>
            </a:lvl1pPr>
          </a:lstStyle>
          <a:p>
            <a:endParaRPr lang="es-CL" dirty="0"/>
          </a:p>
          <a:p>
            <a:endParaRPr lang="es-CL" dirty="0"/>
          </a:p>
          <a:p>
            <a:endParaRPr lang="es-CL" dirty="0"/>
          </a:p>
          <a:p>
            <a:r>
              <a:rPr lang="es-CL" dirty="0"/>
              <a:t>Este espacio es para colocar gráficos</a:t>
            </a:r>
          </a:p>
        </p:txBody>
      </p:sp>
    </p:spTree>
    <p:extLst>
      <p:ext uri="{BB962C8B-B14F-4D97-AF65-F5344CB8AC3E}">
        <p14:creationId xmlns:p14="http://schemas.microsoft.com/office/powerpoint/2010/main" val="905269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63" userDrawn="1">
          <p15:clr>
            <a:srgbClr val="FBAE40"/>
          </p15:clr>
        </p15:guide>
        <p15:guide id="2" orient="horz" pos="890" userDrawn="1">
          <p15:clr>
            <a:srgbClr val="FBAE40"/>
          </p15:clr>
        </p15:guide>
        <p15:guide id="3" orient="horz" pos="2160" userDrawn="1">
          <p15:clr>
            <a:srgbClr val="FBAE40"/>
          </p15:clr>
        </p15:guide>
        <p15:guide id="4" pos="574"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abla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04948" y="722568"/>
            <a:ext cx="6460375" cy="432897"/>
          </a:xfrm>
          <a:prstGeom prst="rect">
            <a:avLst/>
          </a:prstGeom>
        </p:spPr>
        <p:txBody>
          <a:bodyPr/>
          <a:lstStyle>
            <a:lvl1pPr>
              <a:defRPr sz="2800"/>
            </a:lvl1pPr>
          </a:lstStyle>
          <a:p>
            <a:r>
              <a:rPr lang="es-ES" dirty="0"/>
              <a:t>Página de tablas</a:t>
            </a:r>
            <a:endParaRPr lang="en-US" dirty="0"/>
          </a:p>
        </p:txBody>
      </p:sp>
      <p:sp>
        <p:nvSpPr>
          <p:cNvPr id="6" name="Rectángulo 5">
            <a:extLst>
              <a:ext uri="{FF2B5EF4-FFF2-40B4-BE49-F238E27FC236}">
                <a16:creationId xmlns:a16="http://schemas.microsoft.com/office/drawing/2014/main" id="{567291ED-2F9B-43D6-BED4-532D19F18849}"/>
              </a:ext>
            </a:extLst>
          </p:cNvPr>
          <p:cNvSpPr/>
          <p:nvPr userDrawn="1"/>
        </p:nvSpPr>
        <p:spPr>
          <a:xfrm>
            <a:off x="924748" y="1336127"/>
            <a:ext cx="541175" cy="7546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8" name="Marcador de tabla 7">
            <a:extLst>
              <a:ext uri="{FF2B5EF4-FFF2-40B4-BE49-F238E27FC236}">
                <a16:creationId xmlns:a16="http://schemas.microsoft.com/office/drawing/2014/main" id="{11293E11-7AEA-4981-A377-AA8D457643FE}"/>
              </a:ext>
            </a:extLst>
          </p:cNvPr>
          <p:cNvSpPr>
            <a:spLocks noGrp="1"/>
          </p:cNvSpPr>
          <p:nvPr>
            <p:ph type="tbl" sz="quarter" idx="13"/>
          </p:nvPr>
        </p:nvSpPr>
        <p:spPr>
          <a:xfrm>
            <a:off x="924748" y="1930636"/>
            <a:ext cx="10428287" cy="4205287"/>
          </a:xfrm>
          <a:prstGeom prst="rect">
            <a:avLst/>
          </a:prstGeom>
        </p:spPr>
        <p:txBody>
          <a:bodyPr/>
          <a:lstStyle>
            <a:lvl1pPr marL="0" indent="0" algn="ctr">
              <a:buNone/>
              <a:defRPr sz="1800">
                <a:solidFill>
                  <a:schemeClr val="bg2">
                    <a:lumMod val="50000"/>
                  </a:schemeClr>
                </a:solidFill>
              </a:defRPr>
            </a:lvl1pPr>
          </a:lstStyle>
          <a:p>
            <a:endParaRPr lang="es-CL" dirty="0"/>
          </a:p>
          <a:p>
            <a:endParaRPr lang="es-CL" dirty="0"/>
          </a:p>
          <a:p>
            <a:endParaRPr lang="es-CL" dirty="0"/>
          </a:p>
          <a:p>
            <a:endParaRPr lang="es-CL" dirty="0"/>
          </a:p>
          <a:p>
            <a:r>
              <a:rPr lang="es-CL" dirty="0"/>
              <a:t>Hacer </a:t>
            </a:r>
            <a:r>
              <a:rPr lang="es-CL" dirty="0" err="1"/>
              <a:t>click</a:t>
            </a:r>
            <a:r>
              <a:rPr lang="es-CL" dirty="0"/>
              <a:t> en el ícono para crear una tabla.</a:t>
            </a:r>
          </a:p>
        </p:txBody>
      </p:sp>
    </p:spTree>
    <p:extLst>
      <p:ext uri="{BB962C8B-B14F-4D97-AF65-F5344CB8AC3E}">
        <p14:creationId xmlns:p14="http://schemas.microsoft.com/office/powerpoint/2010/main" val="1187427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63" userDrawn="1">
          <p15:clr>
            <a:srgbClr val="FBAE40"/>
          </p15:clr>
        </p15:guide>
        <p15:guide id="2" pos="574"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ágina en blanco + foto IZQUIERDA">
    <p:spTree>
      <p:nvGrpSpPr>
        <p:cNvPr id="1" name=""/>
        <p:cNvGrpSpPr/>
        <p:nvPr/>
      </p:nvGrpSpPr>
      <p:grpSpPr>
        <a:xfrm>
          <a:off x="0" y="0"/>
          <a:ext cx="0" cy="0"/>
          <a:chOff x="0" y="0"/>
          <a:chExt cx="0" cy="0"/>
        </a:xfrm>
      </p:grpSpPr>
      <p:sp>
        <p:nvSpPr>
          <p:cNvPr id="7" name="Marcador de posición de imagen 6">
            <a:extLst>
              <a:ext uri="{FF2B5EF4-FFF2-40B4-BE49-F238E27FC236}">
                <a16:creationId xmlns:a16="http://schemas.microsoft.com/office/drawing/2014/main" id="{4FE32668-9A74-4033-AD0E-8BF5081EFE74}"/>
              </a:ext>
            </a:extLst>
          </p:cNvPr>
          <p:cNvSpPr>
            <a:spLocks noGrp="1"/>
          </p:cNvSpPr>
          <p:nvPr>
            <p:ph type="pic" sz="quarter" idx="16"/>
          </p:nvPr>
        </p:nvSpPr>
        <p:spPr>
          <a:xfrm>
            <a:off x="0" y="0"/>
            <a:ext cx="6096000" cy="6858000"/>
          </a:xfrm>
          <a:prstGeom prst="rect">
            <a:avLst/>
          </a:prstGeom>
        </p:spPr>
        <p:txBody>
          <a:bodyPr/>
          <a:lstStyle>
            <a:lvl1pPr marL="0" indent="0" algn="ctr">
              <a:buNone/>
              <a:defRPr sz="1800">
                <a:solidFill>
                  <a:schemeClr val="bg2">
                    <a:lumMod val="50000"/>
                  </a:schemeClr>
                </a:solidFill>
              </a:defRPr>
            </a:lvl1pPr>
          </a:lstStyle>
          <a:p>
            <a:endParaRPr lang="es-CL" dirty="0"/>
          </a:p>
          <a:p>
            <a:endParaRPr lang="es-CL" dirty="0"/>
          </a:p>
          <a:p>
            <a:endParaRPr lang="es-CL" dirty="0"/>
          </a:p>
          <a:p>
            <a:endParaRPr lang="es-CL" dirty="0"/>
          </a:p>
          <a:p>
            <a:endParaRPr lang="es-CL" dirty="0"/>
          </a:p>
          <a:p>
            <a:endParaRPr lang="es-CL" dirty="0"/>
          </a:p>
          <a:p>
            <a:r>
              <a:rPr lang="es-CL" dirty="0"/>
              <a:t>Acá insertar una imagen oficial</a:t>
            </a:r>
          </a:p>
          <a:p>
            <a:r>
              <a:rPr lang="es-CL" dirty="0"/>
              <a:t>de la Fundación (con el ícono de abajo)</a:t>
            </a:r>
          </a:p>
        </p:txBody>
      </p:sp>
    </p:spTree>
    <p:extLst>
      <p:ext uri="{BB962C8B-B14F-4D97-AF65-F5344CB8AC3E}">
        <p14:creationId xmlns:p14="http://schemas.microsoft.com/office/powerpoint/2010/main" val="3758728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574" userDrawn="1">
          <p15:clr>
            <a:srgbClr val="FBAE40"/>
          </p15:clr>
        </p15:guide>
        <p15:guide id="2" orient="horz" pos="663" userDrawn="1">
          <p15:clr>
            <a:srgbClr val="FBAE40"/>
          </p15:clr>
        </p15:guide>
        <p15:guide id="3"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Última diapositiva">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217862" y="6358553"/>
            <a:ext cx="2743200" cy="365125"/>
          </a:xfrm>
          <a:prstGeom prst="rect">
            <a:avLst/>
          </a:prstGeom>
        </p:spPr>
        <p:txBody>
          <a:bodyPr/>
          <a:lstStyle/>
          <a:p>
            <a:endParaRPr lang="es-CL"/>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s-CL"/>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8F3BA7D1-7327-491F-8C8A-9863CB2A21ED}" type="slidenum">
              <a:rPr lang="es-CL" smtClean="0"/>
              <a:t>‹Nº›</a:t>
            </a:fld>
            <a:endParaRPr lang="es-CL"/>
          </a:p>
        </p:txBody>
      </p:sp>
      <p:sp>
        <p:nvSpPr>
          <p:cNvPr id="5" name="Rectángulo 4">
            <a:extLst>
              <a:ext uri="{FF2B5EF4-FFF2-40B4-BE49-F238E27FC236}">
                <a16:creationId xmlns:a16="http://schemas.microsoft.com/office/drawing/2014/main" id="{8C1A1B1B-5D7C-4D5E-8DEA-4FFC1236950B}"/>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6" name="Imagen 5">
            <a:extLst>
              <a:ext uri="{FF2B5EF4-FFF2-40B4-BE49-F238E27FC236}">
                <a16:creationId xmlns:a16="http://schemas.microsoft.com/office/drawing/2014/main" id="{087AAE49-7E49-4DD7-93C4-2AF72D10E374}"/>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468618" y="136525"/>
            <a:ext cx="1543793" cy="468284"/>
          </a:xfrm>
          <a:prstGeom prst="rect">
            <a:avLst/>
          </a:prstGeom>
        </p:spPr>
      </p:pic>
      <p:sp>
        <p:nvSpPr>
          <p:cNvPr id="20" name="CuadroTexto 19">
            <a:extLst>
              <a:ext uri="{FF2B5EF4-FFF2-40B4-BE49-F238E27FC236}">
                <a16:creationId xmlns:a16="http://schemas.microsoft.com/office/drawing/2014/main" id="{AD462CF2-4FF2-426A-BCC9-FFB57C4661C9}"/>
              </a:ext>
            </a:extLst>
          </p:cNvPr>
          <p:cNvSpPr txBox="1"/>
          <p:nvPr userDrawn="1"/>
        </p:nvSpPr>
        <p:spPr>
          <a:xfrm>
            <a:off x="0" y="2604941"/>
            <a:ext cx="12192000" cy="769441"/>
          </a:xfrm>
          <a:prstGeom prst="rect">
            <a:avLst/>
          </a:prstGeom>
          <a:noFill/>
        </p:spPr>
        <p:txBody>
          <a:bodyPr wrap="square" rtlCol="0">
            <a:spAutoFit/>
          </a:bodyPr>
          <a:lstStyle/>
          <a:p>
            <a:pPr algn="ctr"/>
            <a:r>
              <a:rPr lang="es-ES" sz="4400" b="1" dirty="0">
                <a:solidFill>
                  <a:schemeClr val="bg1"/>
                </a:solidFill>
                <a:latin typeface="+mj-lt"/>
              </a:rPr>
              <a:t>¡Muchas gracias!</a:t>
            </a:r>
            <a:endParaRPr lang="es-CL" sz="4400" b="1" dirty="0">
              <a:solidFill>
                <a:schemeClr val="bg1"/>
              </a:solidFill>
              <a:latin typeface="+mj-lt"/>
            </a:endParaRPr>
          </a:p>
        </p:txBody>
      </p:sp>
      <p:sp>
        <p:nvSpPr>
          <p:cNvPr id="21" name="CuadroTexto 20">
            <a:extLst>
              <a:ext uri="{FF2B5EF4-FFF2-40B4-BE49-F238E27FC236}">
                <a16:creationId xmlns:a16="http://schemas.microsoft.com/office/drawing/2014/main" id="{00ECA298-D2D2-4EED-85C1-03018ADE6213}"/>
              </a:ext>
            </a:extLst>
          </p:cNvPr>
          <p:cNvSpPr txBox="1"/>
          <p:nvPr userDrawn="1"/>
        </p:nvSpPr>
        <p:spPr>
          <a:xfrm>
            <a:off x="0" y="5309218"/>
            <a:ext cx="12192000"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ES" sz="2400" b="1" i="1" dirty="0">
                <a:solidFill>
                  <a:schemeClr val="accent2"/>
                </a:solidFill>
              </a:rPr>
              <a:t>Síguenos en nuestras redes sociales</a:t>
            </a:r>
            <a:endParaRPr lang="es-CL" sz="2400" b="1" i="1" dirty="0">
              <a:solidFill>
                <a:schemeClr val="accent2"/>
              </a:solidFill>
            </a:endParaRPr>
          </a:p>
        </p:txBody>
      </p:sp>
      <p:pic>
        <p:nvPicPr>
          <p:cNvPr id="9" name="Gráfico 8">
            <a:extLst>
              <a:ext uri="{FF2B5EF4-FFF2-40B4-BE49-F238E27FC236}">
                <a16:creationId xmlns:a16="http://schemas.microsoft.com/office/drawing/2014/main" id="{11E037D0-C272-4093-A600-B28A08C37800}"/>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6270863" y="6045459"/>
            <a:ext cx="509962" cy="418284"/>
          </a:xfrm>
          <a:prstGeom prst="rect">
            <a:avLst/>
          </a:prstGeom>
        </p:spPr>
      </p:pic>
      <p:pic>
        <p:nvPicPr>
          <p:cNvPr id="10" name="Gráfico 9">
            <a:extLst>
              <a:ext uri="{FF2B5EF4-FFF2-40B4-BE49-F238E27FC236}">
                <a16:creationId xmlns:a16="http://schemas.microsoft.com/office/drawing/2014/main" id="{CA2FF075-1967-415F-9050-D827F8AC1095}"/>
              </a:ext>
            </a:extLst>
          </p:cNvPr>
          <p:cNvPicPr>
            <a:picLocks noChangeAspect="1"/>
          </p:cNvPicPr>
          <p:nvPr userDrawn="1"/>
        </p:nvPicPr>
        <p:blipFill>
          <a:blip r:embed="rId5">
            <a:extLst>
              <a:ext uri="{96DAC541-7B7A-43D3-8B79-37D633B846F1}">
                <asvg:svgBlip xmlns:asvg="http://schemas.microsoft.com/office/drawing/2016/SVG/main" xmlns="" r:embed="rId6"/>
              </a:ext>
            </a:extLst>
          </a:blip>
          <a:stretch>
            <a:fillRect/>
          </a:stretch>
        </p:blipFill>
        <p:spPr>
          <a:xfrm>
            <a:off x="383032" y="6032935"/>
            <a:ext cx="272892" cy="503801"/>
          </a:xfrm>
          <a:prstGeom prst="rect">
            <a:avLst/>
          </a:prstGeom>
        </p:spPr>
      </p:pic>
      <p:pic>
        <p:nvPicPr>
          <p:cNvPr id="11" name="Gráfico 10">
            <a:extLst>
              <a:ext uri="{FF2B5EF4-FFF2-40B4-BE49-F238E27FC236}">
                <a16:creationId xmlns:a16="http://schemas.microsoft.com/office/drawing/2014/main" id="{15D9C9B5-0FF7-4A9A-AA4D-D5CCE6CB0DEF}"/>
              </a:ext>
            </a:extLst>
          </p:cNvPr>
          <p:cNvPicPr>
            <a:picLocks noChangeAspect="1"/>
          </p:cNvPicPr>
          <p:nvPr userDrawn="1"/>
        </p:nvPicPr>
        <p:blipFill>
          <a:blip r:embed="rId7">
            <a:extLst>
              <a:ext uri="{96DAC541-7B7A-43D3-8B79-37D633B846F1}">
                <asvg:svgBlip xmlns:asvg="http://schemas.microsoft.com/office/drawing/2016/SVG/main" xmlns="" r:embed="rId8"/>
              </a:ext>
            </a:extLst>
          </a:blip>
          <a:stretch>
            <a:fillRect/>
          </a:stretch>
        </p:blipFill>
        <p:spPr>
          <a:xfrm>
            <a:off x="3242328" y="6034502"/>
            <a:ext cx="459985" cy="459985"/>
          </a:xfrm>
          <a:prstGeom prst="rect">
            <a:avLst/>
          </a:prstGeom>
        </p:spPr>
      </p:pic>
      <p:pic>
        <p:nvPicPr>
          <p:cNvPr id="12" name="Gráfico 11">
            <a:extLst>
              <a:ext uri="{FF2B5EF4-FFF2-40B4-BE49-F238E27FC236}">
                <a16:creationId xmlns:a16="http://schemas.microsoft.com/office/drawing/2014/main" id="{F5799277-56F2-46A7-9AEF-399E419CC81B}"/>
              </a:ext>
            </a:extLst>
          </p:cNvPr>
          <p:cNvPicPr>
            <a:picLocks noChangeAspect="1"/>
          </p:cNvPicPr>
          <p:nvPr userDrawn="1"/>
        </p:nvPicPr>
        <p:blipFill>
          <a:blip r:embed="rId9">
            <a:extLst>
              <a:ext uri="{96DAC541-7B7A-43D3-8B79-37D633B846F1}">
                <asvg:svgBlip xmlns:asvg="http://schemas.microsoft.com/office/drawing/2016/SVG/main" xmlns="" r:embed="rId10"/>
              </a:ext>
            </a:extLst>
          </a:blip>
          <a:stretch>
            <a:fillRect/>
          </a:stretch>
        </p:blipFill>
        <p:spPr>
          <a:xfrm>
            <a:off x="9240883" y="6069034"/>
            <a:ext cx="527404" cy="365126"/>
          </a:xfrm>
          <a:prstGeom prst="rect">
            <a:avLst/>
          </a:prstGeom>
        </p:spPr>
      </p:pic>
      <p:sp>
        <p:nvSpPr>
          <p:cNvPr id="26" name="CuadroTexto 25">
            <a:extLst>
              <a:ext uri="{FF2B5EF4-FFF2-40B4-BE49-F238E27FC236}">
                <a16:creationId xmlns:a16="http://schemas.microsoft.com/office/drawing/2014/main" id="{57356277-4334-4889-BEC9-09E71802BEF4}"/>
              </a:ext>
            </a:extLst>
          </p:cNvPr>
          <p:cNvSpPr txBox="1"/>
          <p:nvPr userDrawn="1"/>
        </p:nvSpPr>
        <p:spPr>
          <a:xfrm>
            <a:off x="673778" y="6096115"/>
            <a:ext cx="217133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L" dirty="0">
                <a:solidFill>
                  <a:schemeClr val="bg1"/>
                </a:solidFill>
              </a:rPr>
              <a:t>@</a:t>
            </a:r>
            <a:r>
              <a:rPr lang="es-CL" dirty="0" err="1">
                <a:solidFill>
                  <a:schemeClr val="bg1"/>
                </a:solidFill>
              </a:rPr>
              <a:t>FunOportunidad</a:t>
            </a:r>
            <a:endParaRPr lang="es-CL" dirty="0">
              <a:solidFill>
                <a:schemeClr val="bg1"/>
              </a:solidFill>
            </a:endParaRPr>
          </a:p>
        </p:txBody>
      </p:sp>
      <p:sp>
        <p:nvSpPr>
          <p:cNvPr id="27" name="CuadroTexto 26">
            <a:extLst>
              <a:ext uri="{FF2B5EF4-FFF2-40B4-BE49-F238E27FC236}">
                <a16:creationId xmlns:a16="http://schemas.microsoft.com/office/drawing/2014/main" id="{0802B285-31EA-4690-BD3D-5DE7234433D1}"/>
              </a:ext>
            </a:extLst>
          </p:cNvPr>
          <p:cNvSpPr txBox="1"/>
          <p:nvPr userDrawn="1"/>
        </p:nvSpPr>
        <p:spPr>
          <a:xfrm>
            <a:off x="3715178" y="6070764"/>
            <a:ext cx="2244436"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L" dirty="0">
                <a:solidFill>
                  <a:schemeClr val="bg1"/>
                </a:solidFill>
              </a:rPr>
              <a:t>@</a:t>
            </a:r>
            <a:r>
              <a:rPr lang="es-CL" dirty="0" err="1">
                <a:solidFill>
                  <a:schemeClr val="bg1"/>
                </a:solidFill>
              </a:rPr>
              <a:t>fun_oportunidad</a:t>
            </a:r>
            <a:endParaRPr lang="es-CL" dirty="0">
              <a:solidFill>
                <a:schemeClr val="bg1"/>
              </a:solidFill>
            </a:endParaRPr>
          </a:p>
        </p:txBody>
      </p:sp>
      <p:sp>
        <p:nvSpPr>
          <p:cNvPr id="28" name="CuadroTexto 27">
            <a:extLst>
              <a:ext uri="{FF2B5EF4-FFF2-40B4-BE49-F238E27FC236}">
                <a16:creationId xmlns:a16="http://schemas.microsoft.com/office/drawing/2014/main" id="{4D920409-7921-4AC4-BCF7-ACF8787E4A8F}"/>
              </a:ext>
            </a:extLst>
          </p:cNvPr>
          <p:cNvSpPr txBox="1"/>
          <p:nvPr userDrawn="1"/>
        </p:nvSpPr>
        <p:spPr>
          <a:xfrm>
            <a:off x="6773433" y="6094411"/>
            <a:ext cx="2257301"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L" dirty="0">
                <a:solidFill>
                  <a:schemeClr val="bg1"/>
                </a:solidFill>
              </a:rPr>
              <a:t>/</a:t>
            </a:r>
            <a:r>
              <a:rPr lang="es-CL" dirty="0" err="1">
                <a:solidFill>
                  <a:schemeClr val="bg1"/>
                </a:solidFill>
              </a:rPr>
              <a:t>Fun_Oportunidad</a:t>
            </a:r>
            <a:endParaRPr lang="es-CL" dirty="0">
              <a:solidFill>
                <a:schemeClr val="bg1"/>
              </a:solidFill>
            </a:endParaRPr>
          </a:p>
        </p:txBody>
      </p:sp>
      <p:sp>
        <p:nvSpPr>
          <p:cNvPr id="29" name="CuadroTexto 28">
            <a:extLst>
              <a:ext uri="{FF2B5EF4-FFF2-40B4-BE49-F238E27FC236}">
                <a16:creationId xmlns:a16="http://schemas.microsoft.com/office/drawing/2014/main" id="{A25C25CA-D509-4C30-854A-88DCA5F46B50}"/>
              </a:ext>
            </a:extLst>
          </p:cNvPr>
          <p:cNvSpPr txBox="1"/>
          <p:nvPr userDrawn="1"/>
        </p:nvSpPr>
        <p:spPr>
          <a:xfrm>
            <a:off x="9796204" y="6069034"/>
            <a:ext cx="2177934"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L" dirty="0">
                <a:solidFill>
                  <a:schemeClr val="bg1"/>
                </a:solidFill>
              </a:rPr>
              <a:t>/</a:t>
            </a:r>
            <a:r>
              <a:rPr lang="es-CL" dirty="0" err="1">
                <a:solidFill>
                  <a:schemeClr val="bg1"/>
                </a:solidFill>
              </a:rPr>
              <a:t>FunOportunidad</a:t>
            </a:r>
            <a:endParaRPr lang="es-CL" dirty="0">
              <a:solidFill>
                <a:schemeClr val="bg1"/>
              </a:solidFill>
            </a:endParaRPr>
          </a:p>
        </p:txBody>
      </p:sp>
    </p:spTree>
    <p:extLst>
      <p:ext uri="{BB962C8B-B14F-4D97-AF65-F5344CB8AC3E}">
        <p14:creationId xmlns:p14="http://schemas.microsoft.com/office/powerpoint/2010/main" val="3959605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Última diapositiva - INGLÉS">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217862" y="6358553"/>
            <a:ext cx="2743200" cy="365125"/>
          </a:xfrm>
          <a:prstGeom prst="rect">
            <a:avLst/>
          </a:prstGeom>
        </p:spPr>
        <p:txBody>
          <a:bodyPr/>
          <a:lstStyle/>
          <a:p>
            <a:endParaRPr lang="es-CL"/>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s-CL"/>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8F3BA7D1-7327-491F-8C8A-9863CB2A21ED}" type="slidenum">
              <a:rPr lang="es-CL" smtClean="0"/>
              <a:t>‹Nº›</a:t>
            </a:fld>
            <a:endParaRPr lang="es-CL"/>
          </a:p>
        </p:txBody>
      </p:sp>
      <p:sp>
        <p:nvSpPr>
          <p:cNvPr id="5" name="Rectángulo 4">
            <a:extLst>
              <a:ext uri="{FF2B5EF4-FFF2-40B4-BE49-F238E27FC236}">
                <a16:creationId xmlns:a16="http://schemas.microsoft.com/office/drawing/2014/main" id="{8C1A1B1B-5D7C-4D5E-8DEA-4FFC1236950B}"/>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6" name="Imagen 5">
            <a:extLst>
              <a:ext uri="{FF2B5EF4-FFF2-40B4-BE49-F238E27FC236}">
                <a16:creationId xmlns:a16="http://schemas.microsoft.com/office/drawing/2014/main" id="{087AAE49-7E49-4DD7-93C4-2AF72D10E374}"/>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468618" y="136525"/>
            <a:ext cx="1543793" cy="468284"/>
          </a:xfrm>
          <a:prstGeom prst="rect">
            <a:avLst/>
          </a:prstGeom>
        </p:spPr>
      </p:pic>
      <p:sp>
        <p:nvSpPr>
          <p:cNvPr id="20" name="CuadroTexto 19">
            <a:extLst>
              <a:ext uri="{FF2B5EF4-FFF2-40B4-BE49-F238E27FC236}">
                <a16:creationId xmlns:a16="http://schemas.microsoft.com/office/drawing/2014/main" id="{AD462CF2-4FF2-426A-BCC9-FFB57C4661C9}"/>
              </a:ext>
            </a:extLst>
          </p:cNvPr>
          <p:cNvSpPr txBox="1"/>
          <p:nvPr userDrawn="1"/>
        </p:nvSpPr>
        <p:spPr>
          <a:xfrm>
            <a:off x="0" y="2604941"/>
            <a:ext cx="12192000" cy="769441"/>
          </a:xfrm>
          <a:prstGeom prst="rect">
            <a:avLst/>
          </a:prstGeom>
          <a:noFill/>
        </p:spPr>
        <p:txBody>
          <a:bodyPr wrap="square" rtlCol="0">
            <a:spAutoFit/>
          </a:bodyPr>
          <a:lstStyle/>
          <a:p>
            <a:pPr algn="ctr"/>
            <a:r>
              <a:rPr lang="es-ES" sz="4400" b="1" dirty="0" err="1">
                <a:solidFill>
                  <a:schemeClr val="bg1"/>
                </a:solidFill>
                <a:latin typeface="+mj-lt"/>
              </a:rPr>
              <a:t>Thank</a:t>
            </a:r>
            <a:r>
              <a:rPr lang="es-ES" sz="4400" b="1" dirty="0">
                <a:solidFill>
                  <a:schemeClr val="bg1"/>
                </a:solidFill>
                <a:latin typeface="+mj-lt"/>
              </a:rPr>
              <a:t> </a:t>
            </a:r>
            <a:r>
              <a:rPr lang="es-ES" sz="4400" b="1" dirty="0" err="1">
                <a:solidFill>
                  <a:schemeClr val="bg1"/>
                </a:solidFill>
                <a:latin typeface="+mj-lt"/>
              </a:rPr>
              <a:t>you</a:t>
            </a:r>
            <a:r>
              <a:rPr lang="es-ES" sz="4400" b="1" dirty="0">
                <a:solidFill>
                  <a:schemeClr val="bg1"/>
                </a:solidFill>
                <a:latin typeface="+mj-lt"/>
              </a:rPr>
              <a:t>!</a:t>
            </a:r>
            <a:endParaRPr lang="es-CL" sz="4400" b="1" dirty="0">
              <a:solidFill>
                <a:schemeClr val="bg1"/>
              </a:solidFill>
              <a:latin typeface="+mj-lt"/>
            </a:endParaRPr>
          </a:p>
        </p:txBody>
      </p:sp>
      <p:sp>
        <p:nvSpPr>
          <p:cNvPr id="21" name="CuadroTexto 20">
            <a:extLst>
              <a:ext uri="{FF2B5EF4-FFF2-40B4-BE49-F238E27FC236}">
                <a16:creationId xmlns:a16="http://schemas.microsoft.com/office/drawing/2014/main" id="{00ECA298-D2D2-4EED-85C1-03018ADE6213}"/>
              </a:ext>
            </a:extLst>
          </p:cNvPr>
          <p:cNvSpPr txBox="1"/>
          <p:nvPr userDrawn="1"/>
        </p:nvSpPr>
        <p:spPr>
          <a:xfrm>
            <a:off x="0" y="5309218"/>
            <a:ext cx="12192000"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ES" sz="2400" b="1" i="1" dirty="0" err="1">
                <a:solidFill>
                  <a:schemeClr val="accent2"/>
                </a:solidFill>
              </a:rPr>
              <a:t>Follow</a:t>
            </a:r>
            <a:r>
              <a:rPr lang="es-ES" sz="2400" b="1" i="1" dirty="0">
                <a:solidFill>
                  <a:schemeClr val="accent2"/>
                </a:solidFill>
              </a:rPr>
              <a:t> </a:t>
            </a:r>
            <a:r>
              <a:rPr lang="es-ES" sz="2400" b="1" i="1" dirty="0" err="1">
                <a:solidFill>
                  <a:schemeClr val="accent2"/>
                </a:solidFill>
              </a:rPr>
              <a:t>us</a:t>
            </a:r>
            <a:endParaRPr lang="es-CL" sz="2400" b="1" i="1" dirty="0">
              <a:solidFill>
                <a:schemeClr val="accent2"/>
              </a:solidFill>
            </a:endParaRPr>
          </a:p>
        </p:txBody>
      </p:sp>
      <p:pic>
        <p:nvPicPr>
          <p:cNvPr id="9" name="Gráfico 8">
            <a:extLst>
              <a:ext uri="{FF2B5EF4-FFF2-40B4-BE49-F238E27FC236}">
                <a16:creationId xmlns:a16="http://schemas.microsoft.com/office/drawing/2014/main" id="{11E037D0-C272-4093-A600-B28A08C37800}"/>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6270863" y="6045459"/>
            <a:ext cx="509962" cy="418284"/>
          </a:xfrm>
          <a:prstGeom prst="rect">
            <a:avLst/>
          </a:prstGeom>
        </p:spPr>
      </p:pic>
      <p:pic>
        <p:nvPicPr>
          <p:cNvPr id="10" name="Gráfico 9">
            <a:extLst>
              <a:ext uri="{FF2B5EF4-FFF2-40B4-BE49-F238E27FC236}">
                <a16:creationId xmlns:a16="http://schemas.microsoft.com/office/drawing/2014/main" id="{CA2FF075-1967-415F-9050-D827F8AC1095}"/>
              </a:ext>
            </a:extLst>
          </p:cNvPr>
          <p:cNvPicPr>
            <a:picLocks noChangeAspect="1"/>
          </p:cNvPicPr>
          <p:nvPr userDrawn="1"/>
        </p:nvPicPr>
        <p:blipFill>
          <a:blip r:embed="rId5">
            <a:extLst>
              <a:ext uri="{96DAC541-7B7A-43D3-8B79-37D633B846F1}">
                <asvg:svgBlip xmlns:asvg="http://schemas.microsoft.com/office/drawing/2016/SVG/main" xmlns="" r:embed="rId6"/>
              </a:ext>
            </a:extLst>
          </a:blip>
          <a:stretch>
            <a:fillRect/>
          </a:stretch>
        </p:blipFill>
        <p:spPr>
          <a:xfrm>
            <a:off x="383032" y="6032935"/>
            <a:ext cx="272892" cy="503801"/>
          </a:xfrm>
          <a:prstGeom prst="rect">
            <a:avLst/>
          </a:prstGeom>
        </p:spPr>
      </p:pic>
      <p:pic>
        <p:nvPicPr>
          <p:cNvPr id="11" name="Gráfico 10">
            <a:extLst>
              <a:ext uri="{FF2B5EF4-FFF2-40B4-BE49-F238E27FC236}">
                <a16:creationId xmlns:a16="http://schemas.microsoft.com/office/drawing/2014/main" id="{15D9C9B5-0FF7-4A9A-AA4D-D5CCE6CB0DEF}"/>
              </a:ext>
            </a:extLst>
          </p:cNvPr>
          <p:cNvPicPr>
            <a:picLocks noChangeAspect="1"/>
          </p:cNvPicPr>
          <p:nvPr userDrawn="1"/>
        </p:nvPicPr>
        <p:blipFill>
          <a:blip r:embed="rId7">
            <a:extLst>
              <a:ext uri="{96DAC541-7B7A-43D3-8B79-37D633B846F1}">
                <asvg:svgBlip xmlns:asvg="http://schemas.microsoft.com/office/drawing/2016/SVG/main" xmlns="" r:embed="rId8"/>
              </a:ext>
            </a:extLst>
          </a:blip>
          <a:stretch>
            <a:fillRect/>
          </a:stretch>
        </p:blipFill>
        <p:spPr>
          <a:xfrm>
            <a:off x="3242328" y="6034502"/>
            <a:ext cx="459985" cy="459985"/>
          </a:xfrm>
          <a:prstGeom prst="rect">
            <a:avLst/>
          </a:prstGeom>
        </p:spPr>
      </p:pic>
      <p:pic>
        <p:nvPicPr>
          <p:cNvPr id="12" name="Gráfico 11">
            <a:extLst>
              <a:ext uri="{FF2B5EF4-FFF2-40B4-BE49-F238E27FC236}">
                <a16:creationId xmlns:a16="http://schemas.microsoft.com/office/drawing/2014/main" id="{F5799277-56F2-46A7-9AEF-399E419CC81B}"/>
              </a:ext>
            </a:extLst>
          </p:cNvPr>
          <p:cNvPicPr>
            <a:picLocks noChangeAspect="1"/>
          </p:cNvPicPr>
          <p:nvPr userDrawn="1"/>
        </p:nvPicPr>
        <p:blipFill>
          <a:blip r:embed="rId9">
            <a:extLst>
              <a:ext uri="{96DAC541-7B7A-43D3-8B79-37D633B846F1}">
                <asvg:svgBlip xmlns:asvg="http://schemas.microsoft.com/office/drawing/2016/SVG/main" xmlns="" r:embed="rId10"/>
              </a:ext>
            </a:extLst>
          </a:blip>
          <a:stretch>
            <a:fillRect/>
          </a:stretch>
        </p:blipFill>
        <p:spPr>
          <a:xfrm>
            <a:off x="9240883" y="6069034"/>
            <a:ext cx="527404" cy="365126"/>
          </a:xfrm>
          <a:prstGeom prst="rect">
            <a:avLst/>
          </a:prstGeom>
        </p:spPr>
      </p:pic>
      <p:sp>
        <p:nvSpPr>
          <p:cNvPr id="26" name="CuadroTexto 25">
            <a:extLst>
              <a:ext uri="{FF2B5EF4-FFF2-40B4-BE49-F238E27FC236}">
                <a16:creationId xmlns:a16="http://schemas.microsoft.com/office/drawing/2014/main" id="{57356277-4334-4889-BEC9-09E71802BEF4}"/>
              </a:ext>
            </a:extLst>
          </p:cNvPr>
          <p:cNvSpPr txBox="1"/>
          <p:nvPr userDrawn="1"/>
        </p:nvSpPr>
        <p:spPr>
          <a:xfrm>
            <a:off x="673778" y="6096115"/>
            <a:ext cx="217133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L" dirty="0">
                <a:solidFill>
                  <a:schemeClr val="bg1"/>
                </a:solidFill>
              </a:rPr>
              <a:t>@</a:t>
            </a:r>
            <a:r>
              <a:rPr lang="es-CL" dirty="0" err="1">
                <a:solidFill>
                  <a:schemeClr val="bg1"/>
                </a:solidFill>
              </a:rPr>
              <a:t>FunOportunidad</a:t>
            </a:r>
            <a:endParaRPr lang="es-CL" dirty="0">
              <a:solidFill>
                <a:schemeClr val="bg1"/>
              </a:solidFill>
            </a:endParaRPr>
          </a:p>
        </p:txBody>
      </p:sp>
      <p:sp>
        <p:nvSpPr>
          <p:cNvPr id="27" name="CuadroTexto 26">
            <a:extLst>
              <a:ext uri="{FF2B5EF4-FFF2-40B4-BE49-F238E27FC236}">
                <a16:creationId xmlns:a16="http://schemas.microsoft.com/office/drawing/2014/main" id="{0802B285-31EA-4690-BD3D-5DE7234433D1}"/>
              </a:ext>
            </a:extLst>
          </p:cNvPr>
          <p:cNvSpPr txBox="1"/>
          <p:nvPr userDrawn="1"/>
        </p:nvSpPr>
        <p:spPr>
          <a:xfrm>
            <a:off x="3715178" y="6070764"/>
            <a:ext cx="2244436"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L" dirty="0">
                <a:solidFill>
                  <a:schemeClr val="bg1"/>
                </a:solidFill>
              </a:rPr>
              <a:t>@</a:t>
            </a:r>
            <a:r>
              <a:rPr lang="es-CL" dirty="0" err="1">
                <a:solidFill>
                  <a:schemeClr val="bg1"/>
                </a:solidFill>
              </a:rPr>
              <a:t>fun_oportunidad</a:t>
            </a:r>
            <a:endParaRPr lang="es-CL" dirty="0">
              <a:solidFill>
                <a:schemeClr val="bg1"/>
              </a:solidFill>
            </a:endParaRPr>
          </a:p>
        </p:txBody>
      </p:sp>
      <p:sp>
        <p:nvSpPr>
          <p:cNvPr id="28" name="CuadroTexto 27">
            <a:extLst>
              <a:ext uri="{FF2B5EF4-FFF2-40B4-BE49-F238E27FC236}">
                <a16:creationId xmlns:a16="http://schemas.microsoft.com/office/drawing/2014/main" id="{4D920409-7921-4AC4-BCF7-ACF8787E4A8F}"/>
              </a:ext>
            </a:extLst>
          </p:cNvPr>
          <p:cNvSpPr txBox="1"/>
          <p:nvPr userDrawn="1"/>
        </p:nvSpPr>
        <p:spPr>
          <a:xfrm>
            <a:off x="6773433" y="6094411"/>
            <a:ext cx="2257301"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L" dirty="0">
                <a:solidFill>
                  <a:schemeClr val="bg1"/>
                </a:solidFill>
              </a:rPr>
              <a:t>/</a:t>
            </a:r>
            <a:r>
              <a:rPr lang="es-CL" dirty="0" err="1">
                <a:solidFill>
                  <a:schemeClr val="bg1"/>
                </a:solidFill>
              </a:rPr>
              <a:t>Fun_Oportunidad</a:t>
            </a:r>
            <a:endParaRPr lang="es-CL" dirty="0">
              <a:solidFill>
                <a:schemeClr val="bg1"/>
              </a:solidFill>
            </a:endParaRPr>
          </a:p>
        </p:txBody>
      </p:sp>
      <p:sp>
        <p:nvSpPr>
          <p:cNvPr id="29" name="CuadroTexto 28">
            <a:extLst>
              <a:ext uri="{FF2B5EF4-FFF2-40B4-BE49-F238E27FC236}">
                <a16:creationId xmlns:a16="http://schemas.microsoft.com/office/drawing/2014/main" id="{A25C25CA-D509-4C30-854A-88DCA5F46B50}"/>
              </a:ext>
            </a:extLst>
          </p:cNvPr>
          <p:cNvSpPr txBox="1"/>
          <p:nvPr userDrawn="1"/>
        </p:nvSpPr>
        <p:spPr>
          <a:xfrm>
            <a:off x="9796204" y="6069034"/>
            <a:ext cx="2177934"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L" dirty="0">
                <a:solidFill>
                  <a:schemeClr val="bg1"/>
                </a:solidFill>
              </a:rPr>
              <a:t>/</a:t>
            </a:r>
            <a:r>
              <a:rPr lang="es-CL" dirty="0" err="1">
                <a:solidFill>
                  <a:schemeClr val="bg1"/>
                </a:solidFill>
              </a:rPr>
              <a:t>FunOportunidad</a:t>
            </a:r>
            <a:endParaRPr lang="es-CL" dirty="0">
              <a:solidFill>
                <a:schemeClr val="bg1"/>
              </a:solidFill>
            </a:endParaRPr>
          </a:p>
        </p:txBody>
      </p:sp>
    </p:spTree>
    <p:extLst>
      <p:ext uri="{BB962C8B-B14F-4D97-AF65-F5344CB8AC3E}">
        <p14:creationId xmlns:p14="http://schemas.microsoft.com/office/powerpoint/2010/main" val="1936361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49_Diseño personalizado">
    <p:spTree>
      <p:nvGrpSpPr>
        <p:cNvPr id="1" name=""/>
        <p:cNvGrpSpPr/>
        <p:nvPr/>
      </p:nvGrpSpPr>
      <p:grpSpPr>
        <a:xfrm>
          <a:off x="0" y="0"/>
          <a:ext cx="0" cy="0"/>
          <a:chOff x="0" y="0"/>
          <a:chExt cx="0" cy="0"/>
        </a:xfrm>
      </p:grpSpPr>
    </p:spTree>
    <p:extLst>
      <p:ext uri="{BB962C8B-B14F-4D97-AF65-F5344CB8AC3E}">
        <p14:creationId xmlns:p14="http://schemas.microsoft.com/office/powerpoint/2010/main" val="12943822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oto DERECHA + párrafo">
    <p:spTree>
      <p:nvGrpSpPr>
        <p:cNvPr id="1" name=""/>
        <p:cNvGrpSpPr/>
        <p:nvPr/>
      </p:nvGrpSpPr>
      <p:grpSpPr>
        <a:xfrm>
          <a:off x="0" y="0"/>
          <a:ext cx="0" cy="0"/>
          <a:chOff x="0" y="0"/>
          <a:chExt cx="0" cy="0"/>
        </a:xfrm>
      </p:grpSpPr>
      <p:sp>
        <p:nvSpPr>
          <p:cNvPr id="9" name="Marcador de posición de imagen 8">
            <a:extLst>
              <a:ext uri="{FF2B5EF4-FFF2-40B4-BE49-F238E27FC236}">
                <a16:creationId xmlns:a16="http://schemas.microsoft.com/office/drawing/2014/main" id="{B3756D51-EBB8-49EA-9BB4-340B7BE89757}"/>
              </a:ext>
            </a:extLst>
          </p:cNvPr>
          <p:cNvSpPr>
            <a:spLocks noGrp="1"/>
          </p:cNvSpPr>
          <p:nvPr>
            <p:ph type="pic" sz="quarter" idx="13"/>
          </p:nvPr>
        </p:nvSpPr>
        <p:spPr>
          <a:xfrm>
            <a:off x="6097892" y="0"/>
            <a:ext cx="6096000" cy="6858000"/>
          </a:xfrm>
          <a:prstGeom prst="rect">
            <a:avLst/>
          </a:prstGeom>
        </p:spPr>
        <p:txBody>
          <a:bodyPr/>
          <a:lstStyle>
            <a:lvl1pPr marL="0" indent="0" algn="ctr">
              <a:buNone/>
              <a:defRPr sz="1800">
                <a:solidFill>
                  <a:schemeClr val="bg2">
                    <a:lumMod val="50000"/>
                  </a:schemeClr>
                </a:solidFill>
              </a:defRPr>
            </a:lvl1pPr>
          </a:lstStyle>
          <a:p>
            <a:endParaRPr lang="es-CL" dirty="0"/>
          </a:p>
          <a:p>
            <a:endParaRPr lang="es-CL" dirty="0"/>
          </a:p>
          <a:p>
            <a:endParaRPr lang="es-CL" dirty="0"/>
          </a:p>
          <a:p>
            <a:endParaRPr lang="es-CL" dirty="0"/>
          </a:p>
          <a:p>
            <a:endParaRPr lang="es-CL" dirty="0"/>
          </a:p>
          <a:p>
            <a:endParaRPr lang="es-CL" dirty="0"/>
          </a:p>
          <a:p>
            <a:r>
              <a:rPr lang="es-CL" dirty="0"/>
              <a:t>Acá insertar una imagen oficial</a:t>
            </a:r>
          </a:p>
          <a:p>
            <a:r>
              <a:rPr lang="es-CL" dirty="0"/>
              <a:t>de la Fundación (con el ícono de abajo)</a:t>
            </a:r>
          </a:p>
        </p:txBody>
      </p:sp>
      <p:sp>
        <p:nvSpPr>
          <p:cNvPr id="2" name="Title 1"/>
          <p:cNvSpPr>
            <a:spLocks noGrp="1"/>
          </p:cNvSpPr>
          <p:nvPr>
            <p:ph type="ctrTitle" hasCustomPrompt="1"/>
          </p:nvPr>
        </p:nvSpPr>
        <p:spPr>
          <a:xfrm>
            <a:off x="220244" y="721748"/>
            <a:ext cx="5601003" cy="848525"/>
          </a:xfrm>
          <a:prstGeom prst="rect">
            <a:avLst/>
          </a:prstGeom>
        </p:spPr>
        <p:txBody>
          <a:bodyPr anchor="b">
            <a:noAutofit/>
          </a:bodyPr>
          <a:lstStyle>
            <a:lvl1pPr algn="l">
              <a:defRPr sz="2800"/>
            </a:lvl1pPr>
          </a:lstStyle>
          <a:p>
            <a:r>
              <a:rPr lang="es-ES" dirty="0"/>
              <a:t>Aquí va el título </a:t>
            </a:r>
            <a:br>
              <a:rPr lang="es-ES" dirty="0"/>
            </a:br>
            <a:r>
              <a:rPr lang="es-ES" dirty="0"/>
              <a:t>(máximo 2 líneas)</a:t>
            </a:r>
            <a:endParaRPr lang="en-US" dirty="0"/>
          </a:p>
        </p:txBody>
      </p:sp>
      <p:sp>
        <p:nvSpPr>
          <p:cNvPr id="3" name="Subtitle 2"/>
          <p:cNvSpPr>
            <a:spLocks noGrp="1"/>
          </p:cNvSpPr>
          <p:nvPr>
            <p:ph type="subTitle" idx="1" hasCustomPrompt="1"/>
          </p:nvPr>
        </p:nvSpPr>
        <p:spPr>
          <a:xfrm>
            <a:off x="220245" y="2003366"/>
            <a:ext cx="5601003" cy="4613565"/>
          </a:xfrm>
          <a:prstGeom prst="rect">
            <a:avLst/>
          </a:prstGeom>
        </p:spPr>
        <p:txBody>
          <a:bodyPr>
            <a:normAutofit/>
          </a:bodyPr>
          <a:lstStyle>
            <a:lvl1pPr marL="0" indent="0" algn="l">
              <a:lnSpc>
                <a:spcPct val="100000"/>
              </a:lnSpc>
              <a:buNone/>
              <a:defRPr sz="2000">
                <a:solidFill>
                  <a:schemeClr val="bg2">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dirty="0"/>
              <a:t>Aquí va texto en forma de párrafo (siempre intentar que sea lo más corto posible y en párrafos pequeños).</a:t>
            </a:r>
            <a:endParaRPr lang="en-US" dirty="0"/>
          </a:p>
        </p:txBody>
      </p:sp>
      <p:sp>
        <p:nvSpPr>
          <p:cNvPr id="12" name="Rectángulo 11">
            <a:extLst>
              <a:ext uri="{FF2B5EF4-FFF2-40B4-BE49-F238E27FC236}">
                <a16:creationId xmlns:a16="http://schemas.microsoft.com/office/drawing/2014/main" id="{7385FE0E-AF62-49EC-90F3-F2DD4462C84F}"/>
              </a:ext>
            </a:extLst>
          </p:cNvPr>
          <p:cNvSpPr/>
          <p:nvPr userDrawn="1"/>
        </p:nvSpPr>
        <p:spPr>
          <a:xfrm>
            <a:off x="370689" y="1680700"/>
            <a:ext cx="541175" cy="7546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Tree>
    <p:extLst>
      <p:ext uri="{BB962C8B-B14F-4D97-AF65-F5344CB8AC3E}">
        <p14:creationId xmlns:p14="http://schemas.microsoft.com/office/powerpoint/2010/main" val="2490151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orient="horz" pos="132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Foto DERECHA + punteo">
    <p:spTree>
      <p:nvGrpSpPr>
        <p:cNvPr id="1" name=""/>
        <p:cNvGrpSpPr/>
        <p:nvPr/>
      </p:nvGrpSpPr>
      <p:grpSpPr>
        <a:xfrm>
          <a:off x="0" y="0"/>
          <a:ext cx="0" cy="0"/>
          <a:chOff x="0" y="0"/>
          <a:chExt cx="0" cy="0"/>
        </a:xfrm>
      </p:grpSpPr>
      <p:sp>
        <p:nvSpPr>
          <p:cNvPr id="9" name="Marcador de posición de imagen 8">
            <a:extLst>
              <a:ext uri="{FF2B5EF4-FFF2-40B4-BE49-F238E27FC236}">
                <a16:creationId xmlns:a16="http://schemas.microsoft.com/office/drawing/2014/main" id="{B3756D51-EBB8-49EA-9BB4-340B7BE89757}"/>
              </a:ext>
            </a:extLst>
          </p:cNvPr>
          <p:cNvSpPr>
            <a:spLocks noGrp="1"/>
          </p:cNvSpPr>
          <p:nvPr>
            <p:ph type="pic" sz="quarter" idx="13"/>
          </p:nvPr>
        </p:nvSpPr>
        <p:spPr>
          <a:xfrm>
            <a:off x="6096000" y="0"/>
            <a:ext cx="6096000" cy="6858000"/>
          </a:xfrm>
          <a:prstGeom prst="rect">
            <a:avLst/>
          </a:prstGeom>
        </p:spPr>
        <p:txBody>
          <a:bodyPr/>
          <a:lstStyle>
            <a:lvl1pPr marL="0" indent="0" algn="ctr">
              <a:buNone/>
              <a:defRPr sz="1800">
                <a:solidFill>
                  <a:schemeClr val="bg2">
                    <a:lumMod val="50000"/>
                  </a:schemeClr>
                </a:solidFill>
              </a:defRPr>
            </a:lvl1pPr>
          </a:lstStyle>
          <a:p>
            <a:endParaRPr lang="es-CL" dirty="0"/>
          </a:p>
          <a:p>
            <a:endParaRPr lang="es-CL" dirty="0"/>
          </a:p>
          <a:p>
            <a:endParaRPr lang="es-CL" dirty="0"/>
          </a:p>
          <a:p>
            <a:endParaRPr lang="es-CL" dirty="0"/>
          </a:p>
          <a:p>
            <a:endParaRPr lang="es-CL" dirty="0"/>
          </a:p>
          <a:p>
            <a:endParaRPr lang="es-CL" dirty="0"/>
          </a:p>
          <a:p>
            <a:r>
              <a:rPr lang="es-CL" dirty="0"/>
              <a:t>Acá insertar una imagen oficial</a:t>
            </a:r>
          </a:p>
          <a:p>
            <a:r>
              <a:rPr lang="es-CL" dirty="0"/>
              <a:t>de la Fundación (con el ícono de abajo)</a:t>
            </a:r>
          </a:p>
        </p:txBody>
      </p:sp>
      <p:sp>
        <p:nvSpPr>
          <p:cNvPr id="2" name="Title 1"/>
          <p:cNvSpPr>
            <a:spLocks noGrp="1"/>
          </p:cNvSpPr>
          <p:nvPr>
            <p:ph type="ctrTitle" hasCustomPrompt="1"/>
          </p:nvPr>
        </p:nvSpPr>
        <p:spPr>
          <a:xfrm>
            <a:off x="220245" y="721748"/>
            <a:ext cx="5601003" cy="848525"/>
          </a:xfrm>
          <a:prstGeom prst="rect">
            <a:avLst/>
          </a:prstGeom>
        </p:spPr>
        <p:txBody>
          <a:bodyPr anchor="b">
            <a:noAutofit/>
          </a:bodyPr>
          <a:lstStyle>
            <a:lvl1pPr algn="l">
              <a:defRPr sz="2800">
                <a:solidFill>
                  <a:schemeClr val="tx1"/>
                </a:solidFill>
              </a:defRPr>
            </a:lvl1pPr>
          </a:lstStyle>
          <a:p>
            <a:r>
              <a:rPr lang="es-ES" dirty="0"/>
              <a:t>Aquí va el título </a:t>
            </a:r>
            <a:br>
              <a:rPr lang="es-ES" dirty="0"/>
            </a:br>
            <a:r>
              <a:rPr lang="es-ES" dirty="0"/>
              <a:t>(máximo 2 líneas)</a:t>
            </a:r>
            <a:endParaRPr lang="en-US" dirty="0"/>
          </a:p>
        </p:txBody>
      </p:sp>
      <p:sp>
        <p:nvSpPr>
          <p:cNvPr id="12" name="Rectángulo 11">
            <a:extLst>
              <a:ext uri="{FF2B5EF4-FFF2-40B4-BE49-F238E27FC236}">
                <a16:creationId xmlns:a16="http://schemas.microsoft.com/office/drawing/2014/main" id="{7385FE0E-AF62-49EC-90F3-F2DD4462C84F}"/>
              </a:ext>
            </a:extLst>
          </p:cNvPr>
          <p:cNvSpPr/>
          <p:nvPr userDrawn="1"/>
        </p:nvSpPr>
        <p:spPr>
          <a:xfrm>
            <a:off x="370690" y="1680700"/>
            <a:ext cx="541175" cy="7546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5" name="Marcador de texto 4">
            <a:extLst>
              <a:ext uri="{FF2B5EF4-FFF2-40B4-BE49-F238E27FC236}">
                <a16:creationId xmlns:a16="http://schemas.microsoft.com/office/drawing/2014/main" id="{8DFFB4EB-FE28-46A3-9B38-89CBD05FC389}"/>
              </a:ext>
            </a:extLst>
          </p:cNvPr>
          <p:cNvSpPr>
            <a:spLocks noGrp="1"/>
          </p:cNvSpPr>
          <p:nvPr>
            <p:ph type="body" sz="quarter" idx="15" hasCustomPrompt="1"/>
          </p:nvPr>
        </p:nvSpPr>
        <p:spPr>
          <a:xfrm>
            <a:off x="220245" y="2029834"/>
            <a:ext cx="5600700" cy="4587097"/>
          </a:xfrm>
          <a:prstGeom prst="rect">
            <a:avLst/>
          </a:prstGeom>
        </p:spPr>
        <p:txBody>
          <a:bodyPr/>
          <a:lstStyle>
            <a:lvl1pPr>
              <a:buClr>
                <a:schemeClr val="tx1"/>
              </a:buClr>
              <a:defRPr sz="2000">
                <a:solidFill>
                  <a:schemeClr val="bg2">
                    <a:lumMod val="50000"/>
                  </a:schemeClr>
                </a:solidFill>
              </a:defRPr>
            </a:lvl1pPr>
            <a:lvl2pPr>
              <a:buClr>
                <a:schemeClr val="tx1"/>
              </a:buClr>
              <a:defRPr sz="2000">
                <a:solidFill>
                  <a:schemeClr val="bg2">
                    <a:lumMod val="50000"/>
                  </a:schemeClr>
                </a:solidFill>
              </a:defRPr>
            </a:lvl2pPr>
            <a:lvl3pPr>
              <a:buClr>
                <a:schemeClr val="tx1"/>
              </a:buClr>
              <a:defRPr sz="2000">
                <a:solidFill>
                  <a:schemeClr val="bg2">
                    <a:lumMod val="50000"/>
                  </a:schemeClr>
                </a:solidFill>
              </a:defRPr>
            </a:lvl3pPr>
            <a:lvl4pPr>
              <a:buClr>
                <a:schemeClr val="tx1"/>
              </a:buClr>
              <a:defRPr sz="2000">
                <a:solidFill>
                  <a:schemeClr val="bg2">
                    <a:lumMod val="50000"/>
                  </a:schemeClr>
                </a:solidFill>
              </a:defRPr>
            </a:lvl4pPr>
            <a:lvl5pPr>
              <a:buClr>
                <a:schemeClr val="tx1"/>
              </a:buClr>
              <a:defRPr sz="2000">
                <a:solidFill>
                  <a:schemeClr val="bg2">
                    <a:lumMod val="50000"/>
                  </a:schemeClr>
                </a:solidFill>
              </a:defRPr>
            </a:lvl5pPr>
          </a:lstStyle>
          <a:p>
            <a:pPr lvl="0"/>
            <a:r>
              <a:rPr lang="es-ES" dirty="0"/>
              <a:t>Esta diapositiva es para punteos de texto.</a:t>
            </a:r>
          </a:p>
          <a:p>
            <a:pPr lvl="0"/>
            <a:r>
              <a:rPr lang="es-ES" dirty="0"/>
              <a:t>Abajo hay una opción para diferentes niveles de punteo</a:t>
            </a:r>
          </a:p>
          <a:p>
            <a:pPr lvl="0"/>
            <a:endParaRPr lang="es-ES" dirty="0"/>
          </a:p>
          <a:p>
            <a:pPr lvl="0"/>
            <a:endParaRPr lang="es-ES" dirty="0"/>
          </a:p>
        </p:txBody>
      </p:sp>
    </p:spTree>
    <p:extLst>
      <p:ext uri="{BB962C8B-B14F-4D97-AF65-F5344CB8AC3E}">
        <p14:creationId xmlns:p14="http://schemas.microsoft.com/office/powerpoint/2010/main" val="2893421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orient="horz" pos="132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ágina en blanco + foto DERECHA">
    <p:spTree>
      <p:nvGrpSpPr>
        <p:cNvPr id="1" name=""/>
        <p:cNvGrpSpPr/>
        <p:nvPr/>
      </p:nvGrpSpPr>
      <p:grpSpPr>
        <a:xfrm>
          <a:off x="0" y="0"/>
          <a:ext cx="0" cy="0"/>
          <a:chOff x="0" y="0"/>
          <a:chExt cx="0" cy="0"/>
        </a:xfrm>
      </p:grpSpPr>
      <p:sp>
        <p:nvSpPr>
          <p:cNvPr id="7" name="Marcador de posición de imagen 6">
            <a:extLst>
              <a:ext uri="{FF2B5EF4-FFF2-40B4-BE49-F238E27FC236}">
                <a16:creationId xmlns:a16="http://schemas.microsoft.com/office/drawing/2014/main" id="{4FE32668-9A74-4033-AD0E-8BF5081EFE74}"/>
              </a:ext>
            </a:extLst>
          </p:cNvPr>
          <p:cNvSpPr>
            <a:spLocks noGrp="1"/>
          </p:cNvSpPr>
          <p:nvPr>
            <p:ph type="pic" sz="quarter" idx="16"/>
          </p:nvPr>
        </p:nvSpPr>
        <p:spPr>
          <a:xfrm>
            <a:off x="6096000" y="0"/>
            <a:ext cx="6096000" cy="6858000"/>
          </a:xfrm>
          <a:prstGeom prst="rect">
            <a:avLst/>
          </a:prstGeom>
        </p:spPr>
        <p:txBody>
          <a:bodyPr/>
          <a:lstStyle>
            <a:lvl1pPr marL="0" indent="0" algn="ctr">
              <a:buNone/>
              <a:defRPr sz="1800">
                <a:solidFill>
                  <a:schemeClr val="bg2">
                    <a:lumMod val="50000"/>
                  </a:schemeClr>
                </a:solidFill>
              </a:defRPr>
            </a:lvl1pPr>
          </a:lstStyle>
          <a:p>
            <a:endParaRPr lang="es-CL" dirty="0"/>
          </a:p>
          <a:p>
            <a:endParaRPr lang="es-CL" dirty="0"/>
          </a:p>
          <a:p>
            <a:endParaRPr lang="es-CL" dirty="0"/>
          </a:p>
          <a:p>
            <a:endParaRPr lang="es-CL" dirty="0"/>
          </a:p>
          <a:p>
            <a:endParaRPr lang="es-CL" dirty="0"/>
          </a:p>
          <a:p>
            <a:endParaRPr lang="es-CL" dirty="0"/>
          </a:p>
          <a:p>
            <a:r>
              <a:rPr lang="es-CL" dirty="0"/>
              <a:t>Acá insertar una imagen oficial</a:t>
            </a:r>
          </a:p>
          <a:p>
            <a:r>
              <a:rPr lang="es-CL" dirty="0"/>
              <a:t>de la Fundación (con el ícono de abajo)</a:t>
            </a:r>
          </a:p>
        </p:txBody>
      </p:sp>
      <p:pic>
        <p:nvPicPr>
          <p:cNvPr id="4" name="Imagen 3">
            <a:extLst>
              <a:ext uri="{FF2B5EF4-FFF2-40B4-BE49-F238E27FC236}">
                <a16:creationId xmlns:a16="http://schemas.microsoft.com/office/drawing/2014/main" id="{17A210D4-D8CD-4F8F-B328-4B233039E505}"/>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52550" y="136525"/>
            <a:ext cx="1543793" cy="468284"/>
          </a:xfrm>
          <a:prstGeom prst="rect">
            <a:avLst/>
          </a:prstGeom>
        </p:spPr>
      </p:pic>
    </p:spTree>
    <p:extLst>
      <p:ext uri="{BB962C8B-B14F-4D97-AF65-F5344CB8AC3E}">
        <p14:creationId xmlns:p14="http://schemas.microsoft.com/office/powerpoint/2010/main" val="1369905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574">
          <p15:clr>
            <a:srgbClr val="FBAE40"/>
          </p15:clr>
        </p15:guide>
        <p15:guide id="3"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n-US"/>
          </a:p>
        </p:txBody>
      </p:sp>
      <p:sp>
        <p:nvSpPr>
          <p:cNvPr id="4" name="Marcador de fecha 3"/>
          <p:cNvSpPr>
            <a:spLocks noGrp="1"/>
          </p:cNvSpPr>
          <p:nvPr>
            <p:ph type="dt" sz="half" idx="10"/>
          </p:nvPr>
        </p:nvSpPr>
        <p:spPr/>
        <p:txBody>
          <a:bodyPr/>
          <a:lstStyle/>
          <a:p>
            <a:fld id="{E02E1525-E35B-451C-B699-9C215AA4E691}" type="datetimeFigureOut">
              <a:rPr lang="en-US" smtClean="0"/>
              <a:t>9/24/2020</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E17A1381-9644-4E48-AB51-944C6A9AC110}" type="slidenum">
              <a:rPr lang="en-US" smtClean="0"/>
              <a:t>‹Nº›</a:t>
            </a:fld>
            <a:endParaRPr lang="en-US"/>
          </a:p>
        </p:txBody>
      </p:sp>
    </p:spTree>
    <p:extLst>
      <p:ext uri="{BB962C8B-B14F-4D97-AF65-F5344CB8AC3E}">
        <p14:creationId xmlns:p14="http://schemas.microsoft.com/office/powerpoint/2010/main" val="29228945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n-US"/>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p:cNvSpPr>
            <a:spLocks noGrp="1"/>
          </p:cNvSpPr>
          <p:nvPr>
            <p:ph type="dt" sz="half" idx="10"/>
          </p:nvPr>
        </p:nvSpPr>
        <p:spPr/>
        <p:txBody>
          <a:bodyPr/>
          <a:lstStyle/>
          <a:p>
            <a:fld id="{E02E1525-E35B-451C-B699-9C215AA4E691}" type="datetimeFigureOut">
              <a:rPr lang="en-US" smtClean="0"/>
              <a:t>9/24/2020</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E17A1381-9644-4E48-AB51-944C6A9AC110}" type="slidenum">
              <a:rPr lang="en-US" smtClean="0"/>
              <a:t>‹Nº›</a:t>
            </a:fld>
            <a:endParaRPr lang="en-US"/>
          </a:p>
        </p:txBody>
      </p:sp>
    </p:spTree>
    <p:extLst>
      <p:ext uri="{BB962C8B-B14F-4D97-AF65-F5344CB8AC3E}">
        <p14:creationId xmlns:p14="http://schemas.microsoft.com/office/powerpoint/2010/main" val="28031892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E02E1525-E35B-451C-B699-9C215AA4E691}" type="datetimeFigureOut">
              <a:rPr lang="en-US" smtClean="0"/>
              <a:t>9/24/2020</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E17A1381-9644-4E48-AB51-944C6A9AC110}" type="slidenum">
              <a:rPr lang="en-US" smtClean="0"/>
              <a:t>‹Nº›</a:t>
            </a:fld>
            <a:endParaRPr lang="en-US"/>
          </a:p>
        </p:txBody>
      </p:sp>
    </p:spTree>
    <p:extLst>
      <p:ext uri="{BB962C8B-B14F-4D97-AF65-F5344CB8AC3E}">
        <p14:creationId xmlns:p14="http://schemas.microsoft.com/office/powerpoint/2010/main" val="24620863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n-US"/>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fecha 4"/>
          <p:cNvSpPr>
            <a:spLocks noGrp="1"/>
          </p:cNvSpPr>
          <p:nvPr>
            <p:ph type="dt" sz="half" idx="10"/>
          </p:nvPr>
        </p:nvSpPr>
        <p:spPr/>
        <p:txBody>
          <a:bodyPr/>
          <a:lstStyle/>
          <a:p>
            <a:fld id="{E02E1525-E35B-451C-B699-9C215AA4E691}" type="datetimeFigureOut">
              <a:rPr lang="en-US" smtClean="0"/>
              <a:t>9/24/2020</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E17A1381-9644-4E48-AB51-944C6A9AC110}" type="slidenum">
              <a:rPr lang="en-US" smtClean="0"/>
              <a:t>‹Nº›</a:t>
            </a:fld>
            <a:endParaRPr lang="en-US"/>
          </a:p>
        </p:txBody>
      </p:sp>
    </p:spTree>
    <p:extLst>
      <p:ext uri="{BB962C8B-B14F-4D97-AF65-F5344CB8AC3E}">
        <p14:creationId xmlns:p14="http://schemas.microsoft.com/office/powerpoint/2010/main" val="24617568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n-US"/>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Marcador de fecha 6"/>
          <p:cNvSpPr>
            <a:spLocks noGrp="1"/>
          </p:cNvSpPr>
          <p:nvPr>
            <p:ph type="dt" sz="half" idx="10"/>
          </p:nvPr>
        </p:nvSpPr>
        <p:spPr/>
        <p:txBody>
          <a:bodyPr/>
          <a:lstStyle/>
          <a:p>
            <a:fld id="{E02E1525-E35B-451C-B699-9C215AA4E691}" type="datetimeFigureOut">
              <a:rPr lang="en-US" smtClean="0"/>
              <a:t>9/24/2020</a:t>
            </a:fld>
            <a:endParaRPr lang="en-US"/>
          </a:p>
        </p:txBody>
      </p:sp>
      <p:sp>
        <p:nvSpPr>
          <p:cNvPr id="8" name="Marcador de pie de página 7"/>
          <p:cNvSpPr>
            <a:spLocks noGrp="1"/>
          </p:cNvSpPr>
          <p:nvPr>
            <p:ph type="ftr" sz="quarter" idx="11"/>
          </p:nvPr>
        </p:nvSpPr>
        <p:spPr/>
        <p:txBody>
          <a:bodyPr/>
          <a:lstStyle/>
          <a:p>
            <a:endParaRPr lang="en-US"/>
          </a:p>
        </p:txBody>
      </p:sp>
      <p:sp>
        <p:nvSpPr>
          <p:cNvPr id="9" name="Marcador de número de diapositiva 8"/>
          <p:cNvSpPr>
            <a:spLocks noGrp="1"/>
          </p:cNvSpPr>
          <p:nvPr>
            <p:ph type="sldNum" sz="quarter" idx="12"/>
          </p:nvPr>
        </p:nvSpPr>
        <p:spPr/>
        <p:txBody>
          <a:bodyPr/>
          <a:lstStyle/>
          <a:p>
            <a:fld id="{E17A1381-9644-4E48-AB51-944C6A9AC110}" type="slidenum">
              <a:rPr lang="en-US" smtClean="0"/>
              <a:t>‹Nº›</a:t>
            </a:fld>
            <a:endParaRPr lang="en-US"/>
          </a:p>
        </p:txBody>
      </p:sp>
    </p:spTree>
    <p:extLst>
      <p:ext uri="{BB962C8B-B14F-4D97-AF65-F5344CB8AC3E}">
        <p14:creationId xmlns:p14="http://schemas.microsoft.com/office/powerpoint/2010/main" val="12750378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n-US"/>
          </a:p>
        </p:txBody>
      </p:sp>
      <p:sp>
        <p:nvSpPr>
          <p:cNvPr id="3" name="Marcador de fecha 2"/>
          <p:cNvSpPr>
            <a:spLocks noGrp="1"/>
          </p:cNvSpPr>
          <p:nvPr>
            <p:ph type="dt" sz="half" idx="10"/>
          </p:nvPr>
        </p:nvSpPr>
        <p:spPr/>
        <p:txBody>
          <a:bodyPr/>
          <a:lstStyle/>
          <a:p>
            <a:fld id="{E02E1525-E35B-451C-B699-9C215AA4E691}" type="datetimeFigureOut">
              <a:rPr lang="en-US" smtClean="0"/>
              <a:t>9/24/2020</a:t>
            </a:fld>
            <a:endParaRPr lang="en-US"/>
          </a:p>
        </p:txBody>
      </p:sp>
      <p:sp>
        <p:nvSpPr>
          <p:cNvPr id="4" name="Marcador de pie de página 3"/>
          <p:cNvSpPr>
            <a:spLocks noGrp="1"/>
          </p:cNvSpPr>
          <p:nvPr>
            <p:ph type="ftr" sz="quarter" idx="11"/>
          </p:nvPr>
        </p:nvSpPr>
        <p:spPr/>
        <p:txBody>
          <a:bodyPr/>
          <a:lstStyle/>
          <a:p>
            <a:endParaRPr lang="en-US"/>
          </a:p>
        </p:txBody>
      </p:sp>
      <p:sp>
        <p:nvSpPr>
          <p:cNvPr id="5" name="Marcador de número de diapositiva 4"/>
          <p:cNvSpPr>
            <a:spLocks noGrp="1"/>
          </p:cNvSpPr>
          <p:nvPr>
            <p:ph type="sldNum" sz="quarter" idx="12"/>
          </p:nvPr>
        </p:nvSpPr>
        <p:spPr/>
        <p:txBody>
          <a:bodyPr/>
          <a:lstStyle/>
          <a:p>
            <a:fld id="{E17A1381-9644-4E48-AB51-944C6A9AC110}" type="slidenum">
              <a:rPr lang="en-US" smtClean="0"/>
              <a:t>‹Nº›</a:t>
            </a:fld>
            <a:endParaRPr lang="en-US"/>
          </a:p>
        </p:txBody>
      </p:sp>
    </p:spTree>
    <p:extLst>
      <p:ext uri="{BB962C8B-B14F-4D97-AF65-F5344CB8AC3E}">
        <p14:creationId xmlns:p14="http://schemas.microsoft.com/office/powerpoint/2010/main" val="38014517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E02E1525-E35B-451C-B699-9C215AA4E691}" type="datetimeFigureOut">
              <a:rPr lang="en-US" smtClean="0"/>
              <a:t>9/24/2020</a:t>
            </a:fld>
            <a:endParaRPr lang="en-US"/>
          </a:p>
        </p:txBody>
      </p:sp>
      <p:sp>
        <p:nvSpPr>
          <p:cNvPr id="3" name="Marcador de pie de página 2"/>
          <p:cNvSpPr>
            <a:spLocks noGrp="1"/>
          </p:cNvSpPr>
          <p:nvPr>
            <p:ph type="ftr" sz="quarter" idx="11"/>
          </p:nvPr>
        </p:nvSpPr>
        <p:spPr/>
        <p:txBody>
          <a:bodyPr/>
          <a:lstStyle/>
          <a:p>
            <a:endParaRPr lang="en-US"/>
          </a:p>
        </p:txBody>
      </p:sp>
      <p:sp>
        <p:nvSpPr>
          <p:cNvPr id="4" name="Marcador de número de diapositiva 3"/>
          <p:cNvSpPr>
            <a:spLocks noGrp="1"/>
          </p:cNvSpPr>
          <p:nvPr>
            <p:ph type="sldNum" sz="quarter" idx="12"/>
          </p:nvPr>
        </p:nvSpPr>
        <p:spPr/>
        <p:txBody>
          <a:bodyPr/>
          <a:lstStyle/>
          <a:p>
            <a:fld id="{E17A1381-9644-4E48-AB51-944C6A9AC110}" type="slidenum">
              <a:rPr lang="en-US" smtClean="0"/>
              <a:t>‹Nº›</a:t>
            </a:fld>
            <a:endParaRPr lang="en-US"/>
          </a:p>
        </p:txBody>
      </p:sp>
    </p:spTree>
    <p:extLst>
      <p:ext uri="{BB962C8B-B14F-4D97-AF65-F5344CB8AC3E}">
        <p14:creationId xmlns:p14="http://schemas.microsoft.com/office/powerpoint/2010/main" val="9151917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E02E1525-E35B-451C-B699-9C215AA4E691}" type="datetimeFigureOut">
              <a:rPr lang="en-US" smtClean="0"/>
              <a:t>9/24/2020</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E17A1381-9644-4E48-AB51-944C6A9AC110}" type="slidenum">
              <a:rPr lang="en-US" smtClean="0"/>
              <a:t>‹Nº›</a:t>
            </a:fld>
            <a:endParaRPr lang="en-US"/>
          </a:p>
        </p:txBody>
      </p:sp>
    </p:spTree>
    <p:extLst>
      <p:ext uri="{BB962C8B-B14F-4D97-AF65-F5344CB8AC3E}">
        <p14:creationId xmlns:p14="http://schemas.microsoft.com/office/powerpoint/2010/main" val="28538860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E02E1525-E35B-451C-B699-9C215AA4E691}" type="datetimeFigureOut">
              <a:rPr lang="en-US" smtClean="0"/>
              <a:t>9/24/2020</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E17A1381-9644-4E48-AB51-944C6A9AC110}" type="slidenum">
              <a:rPr lang="en-US" smtClean="0"/>
              <a:t>‹Nº›</a:t>
            </a:fld>
            <a:endParaRPr lang="en-US"/>
          </a:p>
        </p:txBody>
      </p:sp>
    </p:spTree>
    <p:extLst>
      <p:ext uri="{BB962C8B-B14F-4D97-AF65-F5344CB8AC3E}">
        <p14:creationId xmlns:p14="http://schemas.microsoft.com/office/powerpoint/2010/main" val="35945907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n-US"/>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p:cNvSpPr>
            <a:spLocks noGrp="1"/>
          </p:cNvSpPr>
          <p:nvPr>
            <p:ph type="dt" sz="half" idx="10"/>
          </p:nvPr>
        </p:nvSpPr>
        <p:spPr/>
        <p:txBody>
          <a:bodyPr/>
          <a:lstStyle/>
          <a:p>
            <a:fld id="{E02E1525-E35B-451C-B699-9C215AA4E691}" type="datetimeFigureOut">
              <a:rPr lang="en-US" smtClean="0"/>
              <a:t>9/24/2020</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E17A1381-9644-4E48-AB51-944C6A9AC110}" type="slidenum">
              <a:rPr lang="en-US" smtClean="0"/>
              <a:t>‹Nº›</a:t>
            </a:fld>
            <a:endParaRPr lang="en-US"/>
          </a:p>
        </p:txBody>
      </p:sp>
    </p:spTree>
    <p:extLst>
      <p:ext uri="{BB962C8B-B14F-4D97-AF65-F5344CB8AC3E}">
        <p14:creationId xmlns:p14="http://schemas.microsoft.com/office/powerpoint/2010/main" val="32041889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p:cNvSpPr>
            <a:spLocks noGrp="1"/>
          </p:cNvSpPr>
          <p:nvPr>
            <p:ph type="dt" sz="half" idx="10"/>
          </p:nvPr>
        </p:nvSpPr>
        <p:spPr/>
        <p:txBody>
          <a:bodyPr/>
          <a:lstStyle/>
          <a:p>
            <a:fld id="{E02E1525-E35B-451C-B699-9C215AA4E691}" type="datetimeFigureOut">
              <a:rPr lang="en-US" smtClean="0"/>
              <a:t>9/24/2020</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E17A1381-9644-4E48-AB51-944C6A9AC110}" type="slidenum">
              <a:rPr lang="en-US" smtClean="0"/>
              <a:t>‹Nº›</a:t>
            </a:fld>
            <a:endParaRPr lang="en-US"/>
          </a:p>
        </p:txBody>
      </p:sp>
    </p:spTree>
    <p:extLst>
      <p:ext uri="{BB962C8B-B14F-4D97-AF65-F5344CB8AC3E}">
        <p14:creationId xmlns:p14="http://schemas.microsoft.com/office/powerpoint/2010/main" val="274804374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image" Target="../media/image1.png"/><Relationship Id="rId5" Type="http://schemas.openxmlformats.org/officeDocument/2006/relationships/slideLayout" Target="../slideLayouts/slideLayout7.xml"/><Relationship Id="rId10" Type="http://schemas.openxmlformats.org/officeDocument/2006/relationships/theme" Target="../theme/theme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image" Target="../media/image1.pn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4.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7834983"/>
      </p:ext>
    </p:extLst>
  </p:cSld>
  <p:clrMap bg1="lt1" tx1="dk1" bg2="lt2" tx2="dk2" accent1="accent1" accent2="accent2" accent3="accent3" accent4="accent4" accent5="accent5" accent6="accent6" hlink="hlink" folHlink="folHlink"/>
  <p:sldLayoutIdLst>
    <p:sldLayoutId id="2147483703" r:id="rId1"/>
    <p:sldLayoutId id="2147483704" r:id="rId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BEE4B4E6-EDCC-49ED-BAB4-A86555611168}"/>
              </a:ext>
            </a:extLst>
          </p:cNvPr>
          <p:cNvPicPr>
            <a:picLocks noChangeAspect="1"/>
          </p:cNvPicPr>
          <p:nvPr userDrawn="1"/>
        </p:nvPicPr>
        <p:blipFill>
          <a:blip r:embed="rId11" cstate="hqprint">
            <a:extLst>
              <a:ext uri="{28A0092B-C50C-407E-A947-70E740481C1C}">
                <a14:useLocalDpi xmlns:a14="http://schemas.microsoft.com/office/drawing/2010/main" val="0"/>
              </a:ext>
            </a:extLst>
          </a:blip>
          <a:stretch>
            <a:fillRect/>
          </a:stretch>
        </p:blipFill>
        <p:spPr>
          <a:xfrm>
            <a:off x="10468618" y="136525"/>
            <a:ext cx="1543793" cy="468284"/>
          </a:xfrm>
          <a:prstGeom prst="rect">
            <a:avLst/>
          </a:prstGeom>
        </p:spPr>
      </p:pic>
    </p:spTree>
    <p:extLst>
      <p:ext uri="{BB962C8B-B14F-4D97-AF65-F5344CB8AC3E}">
        <p14:creationId xmlns:p14="http://schemas.microsoft.com/office/powerpoint/2010/main" val="2415648722"/>
      </p:ext>
    </p:extLst>
  </p:cSld>
  <p:clrMap bg1="lt1" tx1="dk1" bg2="lt2" tx2="dk2" accent1="accent1" accent2="accent2" accent3="accent3" accent4="accent4" accent5="accent5" accent6="accent6" hlink="hlink" folHlink="folHlink"/>
  <p:sldLayoutIdLst>
    <p:sldLayoutId id="2147483673" r:id="rId1"/>
    <p:sldLayoutId id="2147483685" r:id="rId2"/>
    <p:sldLayoutId id="2147483674" r:id="rId3"/>
    <p:sldLayoutId id="2147483676" r:id="rId4"/>
    <p:sldLayoutId id="2147483678" r:id="rId5"/>
    <p:sldLayoutId id="2147483686" r:id="rId6"/>
    <p:sldLayoutId id="2147483679" r:id="rId7"/>
    <p:sldLayoutId id="2147483687" r:id="rId8"/>
    <p:sldLayoutId id="2147483732" r:id="rId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03651F34-1BFF-442F-B704-1080135C78C8}"/>
              </a:ext>
            </a:extLst>
          </p:cNvPr>
          <p:cNvPicPr>
            <a:picLocks noChangeAspect="1"/>
          </p:cNvPicPr>
          <p:nvPr userDrawn="1"/>
        </p:nvPicPr>
        <p:blipFill>
          <a:blip r:embed="rId5" cstate="hqprint">
            <a:extLst>
              <a:ext uri="{28A0092B-C50C-407E-A947-70E740481C1C}">
                <a14:useLocalDpi xmlns:a14="http://schemas.microsoft.com/office/drawing/2010/main" val="0"/>
              </a:ext>
            </a:extLst>
          </a:blip>
          <a:stretch>
            <a:fillRect/>
          </a:stretch>
        </p:blipFill>
        <p:spPr>
          <a:xfrm>
            <a:off x="152550" y="136525"/>
            <a:ext cx="1543793" cy="468284"/>
          </a:xfrm>
          <a:prstGeom prst="rect">
            <a:avLst/>
          </a:prstGeom>
        </p:spPr>
      </p:pic>
    </p:spTree>
    <p:extLst>
      <p:ext uri="{BB962C8B-B14F-4D97-AF65-F5344CB8AC3E}">
        <p14:creationId xmlns:p14="http://schemas.microsoft.com/office/powerpoint/2010/main" val="3479938421"/>
      </p:ext>
    </p:extLst>
  </p:cSld>
  <p:clrMap bg1="lt1" tx1="dk1" bg2="lt2" tx2="dk2" accent1="accent1" accent2="accent2" accent3="accent3" accent4="accent4" accent5="accent5" accent6="accent6" hlink="hlink" folHlink="folHlink"/>
  <p:sldLayoutIdLst>
    <p:sldLayoutId id="2147483694" r:id="rId1"/>
    <p:sldLayoutId id="2147483701" r:id="rId2"/>
    <p:sldLayoutId id="2147483700" r:id="rId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F9966"/>
            </a:gs>
            <a:gs pos="100000">
              <a:srgbClr val="9BD6EA"/>
            </a:gs>
          </a:gsLst>
          <a:lin ang="5400000" scaled="1"/>
          <a:tileRect/>
        </a:grad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2E1525-E35B-451C-B699-9C215AA4E691}" type="datetimeFigureOut">
              <a:rPr lang="en-US" smtClean="0"/>
              <a:t>9/24/2020</a:t>
            </a:fld>
            <a:endParaRPr lang="en-U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7A1381-9644-4E48-AB51-944C6A9AC110}" type="slidenum">
              <a:rPr lang="en-US" smtClean="0"/>
              <a:t>‹Nº›</a:t>
            </a:fld>
            <a:endParaRPr lang="en-US"/>
          </a:p>
        </p:txBody>
      </p:sp>
    </p:spTree>
    <p:extLst>
      <p:ext uri="{BB962C8B-B14F-4D97-AF65-F5344CB8AC3E}">
        <p14:creationId xmlns:p14="http://schemas.microsoft.com/office/powerpoint/2010/main" val="110205059"/>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gif"/><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image" Target="../media/image15.jpg"/><Relationship Id="rId2" Type="http://schemas.openxmlformats.org/officeDocument/2006/relationships/image" Target="../media/image10.jpg"/><Relationship Id="rId1" Type="http://schemas.openxmlformats.org/officeDocument/2006/relationships/slideLayout" Target="../slideLayouts/slideLayout15.xml"/><Relationship Id="rId6" Type="http://schemas.openxmlformats.org/officeDocument/2006/relationships/image" Target="../media/image14.jpg"/><Relationship Id="rId5" Type="http://schemas.openxmlformats.org/officeDocument/2006/relationships/image" Target="../media/image13.jpg"/><Relationship Id="rId4" Type="http://schemas.openxmlformats.org/officeDocument/2006/relationships/image" Target="../media/image12.jpg"/></Relationships>
</file>

<file path=ppt/slides/_rels/slide4.xml.rels><?xml version="1.0" encoding="UTF-8" standalone="yes"?>
<Relationships xmlns="http://schemas.openxmlformats.org/package/2006/relationships"><Relationship Id="rId8" Type="http://schemas.openxmlformats.org/officeDocument/2006/relationships/image" Target="../media/image18.jpg"/><Relationship Id="rId3" Type="http://schemas.openxmlformats.org/officeDocument/2006/relationships/image" Target="../media/image13.jpg"/><Relationship Id="rId7" Type="http://schemas.openxmlformats.org/officeDocument/2006/relationships/image" Target="../media/image17.jpg"/><Relationship Id="rId2" Type="http://schemas.openxmlformats.org/officeDocument/2006/relationships/image" Target="../media/image11.jpg"/><Relationship Id="rId1" Type="http://schemas.openxmlformats.org/officeDocument/2006/relationships/slideLayout" Target="../slideLayouts/slideLayout15.xml"/><Relationship Id="rId6" Type="http://schemas.openxmlformats.org/officeDocument/2006/relationships/image" Target="../media/image12.jpg"/><Relationship Id="rId5" Type="http://schemas.openxmlformats.org/officeDocument/2006/relationships/image" Target="../media/image10.jpg"/><Relationship Id="rId10" Type="http://schemas.openxmlformats.org/officeDocument/2006/relationships/image" Target="../media/image14.jpg"/><Relationship Id="rId4" Type="http://schemas.openxmlformats.org/officeDocument/2006/relationships/image" Target="../media/image16.jpg"/><Relationship Id="rId9" Type="http://schemas.openxmlformats.org/officeDocument/2006/relationships/image" Target="../media/image1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Marcador de posición de imagen 2"/>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9247" r="9247"/>
          <a:stretch>
            <a:fillRect/>
          </a:stretch>
        </p:blipFill>
        <p:spPr/>
      </p:pic>
      <p:sp>
        <p:nvSpPr>
          <p:cNvPr id="6" name="Marcador de texto 4">
            <a:extLst>
              <a:ext uri="{FF2B5EF4-FFF2-40B4-BE49-F238E27FC236}">
                <a16:creationId xmlns:a16="http://schemas.microsoft.com/office/drawing/2014/main" id="{A808CDE0-0310-4D9D-A1DA-7A50CFF3136F}"/>
              </a:ext>
            </a:extLst>
          </p:cNvPr>
          <p:cNvSpPr>
            <a:spLocks noGrp="1"/>
          </p:cNvSpPr>
          <p:nvPr>
            <p:ph type="body" sz="quarter" idx="11"/>
          </p:nvPr>
        </p:nvSpPr>
        <p:spPr/>
        <p:txBody>
          <a:bodyPr/>
          <a:lstStyle/>
          <a:p>
            <a:r>
              <a:rPr lang="en-US" dirty="0"/>
              <a:t>2nd grade</a:t>
            </a:r>
            <a:br>
              <a:rPr lang="en-US" dirty="0"/>
            </a:br>
            <a:r>
              <a:rPr lang="en-US" dirty="0"/>
              <a:t>Occupations memory game!</a:t>
            </a:r>
          </a:p>
          <a:p>
            <a:endParaRPr lang="es-CL" dirty="0"/>
          </a:p>
        </p:txBody>
      </p:sp>
      <p:pic>
        <p:nvPicPr>
          <p:cNvPr id="7" name="Imagen 6" descr="Imagen que contiene texto, gráficos vectoriales&#10;&#10;Descripción generada automáticamente">
            <a:extLst>
              <a:ext uri="{FF2B5EF4-FFF2-40B4-BE49-F238E27FC236}">
                <a16:creationId xmlns:a16="http://schemas.microsoft.com/office/drawing/2014/main" id="{CBA3C043-951E-4EA6-B3EF-D94F00B682C1}"/>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0824215" y="147484"/>
            <a:ext cx="1190804" cy="1166999"/>
          </a:xfrm>
          <a:prstGeom prst="rect">
            <a:avLst/>
          </a:prstGeom>
        </p:spPr>
      </p:pic>
    </p:spTree>
    <p:extLst>
      <p:ext uri="{BB962C8B-B14F-4D97-AF65-F5344CB8AC3E}">
        <p14:creationId xmlns:p14="http://schemas.microsoft.com/office/powerpoint/2010/main" val="2270719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E25E9F-F238-4AA7-9AF3-12E7C4EF2DDF}"/>
              </a:ext>
            </a:extLst>
          </p:cNvPr>
          <p:cNvSpPr>
            <a:spLocks noGrp="1"/>
          </p:cNvSpPr>
          <p:nvPr>
            <p:ph type="ctrTitle"/>
          </p:nvPr>
        </p:nvSpPr>
        <p:spPr>
          <a:xfrm>
            <a:off x="501447" y="1342101"/>
            <a:ext cx="3657598" cy="884904"/>
          </a:xfrm>
        </p:spPr>
        <p:txBody>
          <a:bodyPr/>
          <a:lstStyle/>
          <a:p>
            <a:r>
              <a:rPr lang="en-US" dirty="0"/>
              <a:t>Do you like memory games </a:t>
            </a:r>
            <a:br>
              <a:rPr lang="en-US" dirty="0"/>
            </a:br>
            <a:r>
              <a:rPr lang="en-US" dirty="0"/>
              <a:t/>
            </a:r>
            <a:br>
              <a:rPr lang="en-US" dirty="0"/>
            </a:br>
            <a:endParaRPr lang="es-CL" dirty="0"/>
          </a:p>
        </p:txBody>
      </p:sp>
      <p:sp>
        <p:nvSpPr>
          <p:cNvPr id="3" name="Subtítulo 2">
            <a:extLst>
              <a:ext uri="{FF2B5EF4-FFF2-40B4-BE49-F238E27FC236}">
                <a16:creationId xmlns:a16="http://schemas.microsoft.com/office/drawing/2014/main" id="{FA22FC32-FD78-47AA-96DC-E99700AAA485}"/>
              </a:ext>
            </a:extLst>
          </p:cNvPr>
          <p:cNvSpPr>
            <a:spLocks noGrp="1"/>
          </p:cNvSpPr>
          <p:nvPr>
            <p:ph type="subTitle" idx="1"/>
          </p:nvPr>
        </p:nvSpPr>
        <p:spPr>
          <a:xfrm>
            <a:off x="501446" y="2003367"/>
            <a:ext cx="5043948" cy="4596938"/>
          </a:xfrm>
        </p:spPr>
        <p:txBody>
          <a:bodyPr>
            <a:normAutofit lnSpcReduction="10000"/>
          </a:bodyPr>
          <a:lstStyle/>
          <a:p>
            <a:pPr>
              <a:lnSpc>
                <a:spcPct val="150000"/>
              </a:lnSpc>
            </a:pPr>
            <a:r>
              <a:rPr lang="en-US" dirty="0"/>
              <a:t>Memory games are a fabulous tool to improve memory, and children of all ages love to play! They also boost attention levels, reading ability, and reasoning skills. Playing memory games can improve other brain functions, such as attention, concentration, and focus. You can use them as ice-breakers or as a way to enhance visual recognition because they develop critical thinking. </a:t>
            </a:r>
          </a:p>
          <a:p>
            <a:pPr>
              <a:lnSpc>
                <a:spcPct val="150000"/>
              </a:lnSpc>
            </a:pPr>
            <a:endParaRPr lang="es-CL" dirty="0"/>
          </a:p>
        </p:txBody>
      </p:sp>
      <p:pic>
        <p:nvPicPr>
          <p:cNvPr id="5" name="Imagen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397371">
            <a:off x="3280585" y="572602"/>
            <a:ext cx="1538997" cy="1538997"/>
          </a:xfrm>
          <a:prstGeom prst="rect">
            <a:avLst/>
          </a:prstGeom>
        </p:spPr>
      </p:pic>
      <p:sp>
        <p:nvSpPr>
          <p:cNvPr id="6" name="Título 1">
            <a:extLst>
              <a:ext uri="{FF2B5EF4-FFF2-40B4-BE49-F238E27FC236}">
                <a16:creationId xmlns:a16="http://schemas.microsoft.com/office/drawing/2014/main" id="{EEE25E9F-F238-4AA7-9AF3-12E7C4EF2DDF}"/>
              </a:ext>
            </a:extLst>
          </p:cNvPr>
          <p:cNvSpPr txBox="1">
            <a:spLocks/>
          </p:cNvSpPr>
          <p:nvPr/>
        </p:nvSpPr>
        <p:spPr>
          <a:xfrm>
            <a:off x="6400805" y="457196"/>
            <a:ext cx="3657598" cy="884904"/>
          </a:xfrm>
          <a:prstGeom prst="rect">
            <a:avLst/>
          </a:prstGeom>
        </p:spPr>
        <p:txBody>
          <a:bodyPr anchor="b">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r>
              <a:rPr lang="es-CL"/>
              <a:t>Instructions:</a:t>
            </a:r>
            <a:endParaRPr lang="es-CL" dirty="0"/>
          </a:p>
        </p:txBody>
      </p:sp>
      <p:sp>
        <p:nvSpPr>
          <p:cNvPr id="7" name="Subtítulo 2">
            <a:extLst>
              <a:ext uri="{FF2B5EF4-FFF2-40B4-BE49-F238E27FC236}">
                <a16:creationId xmlns:a16="http://schemas.microsoft.com/office/drawing/2014/main" id="{FA22FC32-FD78-47AA-96DC-E99700AAA485}"/>
              </a:ext>
            </a:extLst>
          </p:cNvPr>
          <p:cNvSpPr txBox="1">
            <a:spLocks/>
          </p:cNvSpPr>
          <p:nvPr/>
        </p:nvSpPr>
        <p:spPr>
          <a:xfrm>
            <a:off x="6520421" y="1634660"/>
            <a:ext cx="5043948" cy="4596938"/>
          </a:xfrm>
          <a:prstGeom prst="rect">
            <a:avLst/>
          </a:prstGeom>
        </p:spPr>
        <p:txBody>
          <a:bodyPr>
            <a:normAutofit fontScale="92500" lnSpcReduction="20000"/>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bg2">
                    <a:lumMod val="50000"/>
                  </a:schemeClr>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0" indent="-457200">
              <a:lnSpc>
                <a:spcPct val="150000"/>
              </a:lnSpc>
              <a:buFont typeface="+mj-lt"/>
              <a:buAutoNum type="arabicPeriod"/>
            </a:pPr>
            <a:r>
              <a:rPr lang="en-US" dirty="0"/>
              <a:t>Add your </a:t>
            </a:r>
            <a:r>
              <a:rPr lang="en-US" dirty="0" err="1"/>
              <a:t>Bitmoji</a:t>
            </a:r>
            <a:r>
              <a:rPr lang="en-US" dirty="0"/>
              <a:t> and a message if you want to give a personal touch to the presentation.</a:t>
            </a:r>
          </a:p>
          <a:p>
            <a:pPr marL="457200" indent="-457200">
              <a:lnSpc>
                <a:spcPct val="150000"/>
              </a:lnSpc>
              <a:buFont typeface="+mj-lt"/>
              <a:buAutoNum type="arabicPeriod"/>
            </a:pPr>
            <a:r>
              <a:rPr lang="en-US" dirty="0"/>
              <a:t>Reveal the picture by clicking on the number​ the students say.</a:t>
            </a:r>
          </a:p>
          <a:p>
            <a:pPr marL="457200" indent="-457200">
              <a:lnSpc>
                <a:spcPct val="150000"/>
              </a:lnSpc>
              <a:buFont typeface="+mj-lt"/>
              <a:buAutoNum type="arabicPeriod"/>
            </a:pPr>
            <a:r>
              <a:rPr lang="en-US" dirty="0"/>
              <a:t>If they are incorrect, you have to click again on the same picture.</a:t>
            </a:r>
          </a:p>
          <a:p>
            <a:pPr marL="457200" indent="-457200">
              <a:lnSpc>
                <a:spcPct val="150000"/>
              </a:lnSpc>
              <a:buFont typeface="+mj-lt"/>
              <a:buAutoNum type="arabicPeriod"/>
            </a:pPr>
            <a:r>
              <a:rPr lang="en-US" dirty="0"/>
              <a:t>Let the picture reveal only if the pair is correct.</a:t>
            </a:r>
          </a:p>
          <a:p>
            <a:pPr marL="457200" indent="-457200">
              <a:lnSpc>
                <a:spcPct val="150000"/>
              </a:lnSpc>
              <a:buFont typeface="+mj-lt"/>
              <a:buAutoNum type="arabicPeriod"/>
            </a:pPr>
            <a:r>
              <a:rPr lang="en-US" dirty="0"/>
              <a:t>Have fun!</a:t>
            </a:r>
          </a:p>
          <a:p>
            <a:pPr>
              <a:lnSpc>
                <a:spcPct val="150000"/>
              </a:lnSpc>
            </a:pPr>
            <a:endParaRPr lang="es-CL" dirty="0"/>
          </a:p>
        </p:txBody>
      </p:sp>
      <p:pic>
        <p:nvPicPr>
          <p:cNvPr id="8" name="Picture 2" descr="oka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61142" y="4864186"/>
            <a:ext cx="1485403" cy="1485403"/>
          </a:xfrm>
          <a:prstGeom prst="rect">
            <a:avLst/>
          </a:prstGeom>
          <a:noFill/>
          <a:extLst>
            <a:ext uri="{909E8E84-426E-40DD-AFC4-6F175D3DCCD1}">
              <a14:hiddenFill xmlns:a14="http://schemas.microsoft.com/office/drawing/2010/main">
                <a:solidFill>
                  <a:srgbClr val="FFFFFF"/>
                </a:solidFill>
              </a14:hiddenFill>
            </a:ext>
          </a:extLst>
        </p:spPr>
      </p:pic>
      <p:sp>
        <p:nvSpPr>
          <p:cNvPr id="9" name="Subtítulo 2">
            <a:extLst>
              <a:ext uri="{FF2B5EF4-FFF2-40B4-BE49-F238E27FC236}">
                <a16:creationId xmlns:a16="http://schemas.microsoft.com/office/drawing/2014/main" id="{FA22FC32-FD78-47AA-96DC-E99700AAA485}"/>
              </a:ext>
            </a:extLst>
          </p:cNvPr>
          <p:cNvSpPr txBox="1">
            <a:spLocks/>
          </p:cNvSpPr>
          <p:nvPr/>
        </p:nvSpPr>
        <p:spPr>
          <a:xfrm>
            <a:off x="9546392" y="6128362"/>
            <a:ext cx="1550214" cy="1246253"/>
          </a:xfrm>
          <a:prstGeom prst="rect">
            <a:avLst/>
          </a:prstGeom>
        </p:spPr>
        <p:txBody>
          <a:bodyPr>
            <a:normAutofit/>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bg2">
                    <a:lumMod val="50000"/>
                  </a:schemeClr>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50000"/>
              </a:lnSpc>
            </a:pPr>
            <a:r>
              <a:rPr lang="es-CL" dirty="0"/>
              <a:t>Miss Karla</a:t>
            </a:r>
          </a:p>
        </p:txBody>
      </p:sp>
    </p:spTree>
    <p:extLst>
      <p:ext uri="{BB962C8B-B14F-4D97-AF65-F5344CB8AC3E}">
        <p14:creationId xmlns:p14="http://schemas.microsoft.com/office/powerpoint/2010/main" val="4182240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1" name="12"/>
          <p:cNvGrpSpPr/>
          <p:nvPr/>
        </p:nvGrpSpPr>
        <p:grpSpPr>
          <a:xfrm>
            <a:off x="7888732" y="4520584"/>
            <a:ext cx="1440000" cy="1800000"/>
            <a:chOff x="10045336" y="4520584"/>
            <a:chExt cx="1440000" cy="1800000"/>
          </a:xfrm>
        </p:grpSpPr>
        <p:sp>
          <p:nvSpPr>
            <p:cNvPr id="42" name="Carta"/>
            <p:cNvSpPr/>
            <p:nvPr/>
          </p:nvSpPr>
          <p:spPr>
            <a:xfrm>
              <a:off x="10045336" y="4520584"/>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0"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390714" y="4627727"/>
              <a:ext cx="834918" cy="160489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8" name="4"/>
          <p:cNvGrpSpPr/>
          <p:nvPr/>
        </p:nvGrpSpPr>
        <p:grpSpPr>
          <a:xfrm>
            <a:off x="7888733" y="445642"/>
            <a:ext cx="1440000" cy="1800000"/>
            <a:chOff x="10045337" y="445642"/>
            <a:chExt cx="1440000" cy="1800000"/>
          </a:xfrm>
        </p:grpSpPr>
        <p:sp>
          <p:nvSpPr>
            <p:cNvPr id="35" name="Carta"/>
            <p:cNvSpPr/>
            <p:nvPr/>
          </p:nvSpPr>
          <p:spPr>
            <a:xfrm>
              <a:off x="10045337" y="445642"/>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9" name="Picture 4"/>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0343900" y="623755"/>
              <a:ext cx="955472" cy="140557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8" name="9"/>
          <p:cNvGrpSpPr/>
          <p:nvPr/>
        </p:nvGrpSpPr>
        <p:grpSpPr>
          <a:xfrm>
            <a:off x="2823073" y="4520584"/>
            <a:ext cx="1440000" cy="1800000"/>
            <a:chOff x="4979677" y="4520584"/>
            <a:chExt cx="1440000" cy="1800000"/>
          </a:xfrm>
        </p:grpSpPr>
        <p:sp>
          <p:nvSpPr>
            <p:cNvPr id="9" name="Carta"/>
            <p:cNvSpPr/>
            <p:nvPr/>
          </p:nvSpPr>
          <p:spPr>
            <a:xfrm>
              <a:off x="4979677" y="4520584"/>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0" name="Picture 4"/>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5290522" y="4640605"/>
              <a:ext cx="849811" cy="159865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4" name="1"/>
          <p:cNvGrpSpPr/>
          <p:nvPr/>
        </p:nvGrpSpPr>
        <p:grpSpPr>
          <a:xfrm>
            <a:off x="2823074" y="445642"/>
            <a:ext cx="1440000" cy="1800000"/>
            <a:chOff x="4979678" y="445642"/>
            <a:chExt cx="1440000" cy="1800000"/>
          </a:xfrm>
        </p:grpSpPr>
        <p:sp>
          <p:nvSpPr>
            <p:cNvPr id="4" name="Carta"/>
            <p:cNvSpPr/>
            <p:nvPr/>
          </p:nvSpPr>
          <p:spPr>
            <a:xfrm>
              <a:off x="4979678" y="445642"/>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1" name="Picture 4"/>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rot="21330582">
              <a:off x="5232672" y="731062"/>
              <a:ext cx="948406" cy="125683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3" name="6"/>
          <p:cNvGrpSpPr/>
          <p:nvPr/>
        </p:nvGrpSpPr>
        <p:grpSpPr>
          <a:xfrm>
            <a:off x="4468992" y="2483113"/>
            <a:ext cx="1440000" cy="1800000"/>
            <a:chOff x="6625596" y="2483113"/>
            <a:chExt cx="1440000" cy="1800000"/>
          </a:xfrm>
        </p:grpSpPr>
        <p:sp>
          <p:nvSpPr>
            <p:cNvPr id="13" name="Carta"/>
            <p:cNvSpPr/>
            <p:nvPr/>
          </p:nvSpPr>
          <p:spPr>
            <a:xfrm>
              <a:off x="6625596" y="2483113"/>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2" name="Picture 4"/>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6740804" y="2628363"/>
              <a:ext cx="1080328" cy="145339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6" name="3"/>
          <p:cNvGrpSpPr/>
          <p:nvPr/>
        </p:nvGrpSpPr>
        <p:grpSpPr>
          <a:xfrm>
            <a:off x="6228997" y="445642"/>
            <a:ext cx="1440000" cy="1800000"/>
            <a:chOff x="8385601" y="445642"/>
            <a:chExt cx="1440000" cy="1800000"/>
          </a:xfrm>
        </p:grpSpPr>
        <p:sp>
          <p:nvSpPr>
            <p:cNvPr id="17" name="Carta"/>
            <p:cNvSpPr/>
            <p:nvPr/>
          </p:nvSpPr>
          <p:spPr>
            <a:xfrm>
              <a:off x="8385601" y="445642"/>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3" name="Picture 4"/>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8602802" y="631503"/>
              <a:ext cx="924656" cy="148216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5" name="2"/>
          <p:cNvGrpSpPr/>
          <p:nvPr/>
        </p:nvGrpSpPr>
        <p:grpSpPr>
          <a:xfrm>
            <a:off x="4468993" y="445642"/>
            <a:ext cx="1440000" cy="1800000"/>
            <a:chOff x="6625597" y="445642"/>
            <a:chExt cx="1440000" cy="1800000"/>
          </a:xfrm>
        </p:grpSpPr>
        <p:sp>
          <p:nvSpPr>
            <p:cNvPr id="11" name="Carta"/>
            <p:cNvSpPr/>
            <p:nvPr/>
          </p:nvSpPr>
          <p:spPr>
            <a:xfrm>
              <a:off x="6625597" y="445642"/>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CuadroTexto 5"/>
            <p:cNvSpPr txBox="1"/>
            <p:nvPr/>
          </p:nvSpPr>
          <p:spPr>
            <a:xfrm>
              <a:off x="6762273" y="1103590"/>
              <a:ext cx="122971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Teacher</a:t>
              </a:r>
            </a:p>
          </p:txBody>
        </p:sp>
      </p:grpSp>
      <p:grpSp>
        <p:nvGrpSpPr>
          <p:cNvPr id="44" name="7"/>
          <p:cNvGrpSpPr/>
          <p:nvPr/>
        </p:nvGrpSpPr>
        <p:grpSpPr>
          <a:xfrm>
            <a:off x="6228996" y="2483113"/>
            <a:ext cx="1440000" cy="1800000"/>
            <a:chOff x="8385600" y="2483113"/>
            <a:chExt cx="1440000" cy="1800000"/>
          </a:xfrm>
        </p:grpSpPr>
        <p:sp>
          <p:nvSpPr>
            <p:cNvPr id="19" name="Carta"/>
            <p:cNvSpPr/>
            <p:nvPr/>
          </p:nvSpPr>
          <p:spPr>
            <a:xfrm>
              <a:off x="8385600" y="2483113"/>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CuadroTexto 35"/>
            <p:cNvSpPr txBox="1"/>
            <p:nvPr/>
          </p:nvSpPr>
          <p:spPr>
            <a:xfrm>
              <a:off x="8519609" y="3152280"/>
              <a:ext cx="122971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Farmer</a:t>
              </a:r>
            </a:p>
          </p:txBody>
        </p:sp>
      </p:grpSp>
      <p:grpSp>
        <p:nvGrpSpPr>
          <p:cNvPr id="99" name="10"/>
          <p:cNvGrpSpPr/>
          <p:nvPr/>
        </p:nvGrpSpPr>
        <p:grpSpPr>
          <a:xfrm>
            <a:off x="4468992" y="4520584"/>
            <a:ext cx="1440000" cy="1800000"/>
            <a:chOff x="6625596" y="4520584"/>
            <a:chExt cx="1440000" cy="1800000"/>
          </a:xfrm>
        </p:grpSpPr>
        <p:sp>
          <p:nvSpPr>
            <p:cNvPr id="15" name="Carta"/>
            <p:cNvSpPr/>
            <p:nvPr/>
          </p:nvSpPr>
          <p:spPr>
            <a:xfrm>
              <a:off x="6625596" y="4520584"/>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CuadroTexto 36"/>
            <p:cNvSpPr txBox="1"/>
            <p:nvPr/>
          </p:nvSpPr>
          <p:spPr>
            <a:xfrm>
              <a:off x="6702819" y="5188390"/>
              <a:ext cx="122971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prstClr val="black"/>
                  </a:solidFill>
                  <a:latin typeface="Calibri" panose="020F0502020204030204"/>
                </a:rPr>
                <a:t>Nurse</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100" name="11"/>
          <p:cNvGrpSpPr/>
          <p:nvPr/>
        </p:nvGrpSpPr>
        <p:grpSpPr>
          <a:xfrm>
            <a:off x="6228996" y="4520584"/>
            <a:ext cx="1440000" cy="1800000"/>
            <a:chOff x="8385600" y="4520584"/>
            <a:chExt cx="1440000" cy="1800000"/>
          </a:xfrm>
        </p:grpSpPr>
        <p:sp>
          <p:nvSpPr>
            <p:cNvPr id="21" name="Carta"/>
            <p:cNvSpPr/>
            <p:nvPr/>
          </p:nvSpPr>
          <p:spPr>
            <a:xfrm>
              <a:off x="8385600" y="4520584"/>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CuadroTexto 37"/>
            <p:cNvSpPr txBox="1"/>
            <p:nvPr/>
          </p:nvSpPr>
          <p:spPr>
            <a:xfrm>
              <a:off x="8499900" y="5188390"/>
              <a:ext cx="122971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prstClr val="black"/>
                  </a:solidFill>
                  <a:effectLst/>
                  <a:uLnTx/>
                  <a:uFillTx/>
                  <a:latin typeface="Calibri" panose="020F0502020204030204"/>
                  <a:ea typeface="+mn-ea"/>
                  <a:cs typeface="+mn-cs"/>
                </a:rPr>
                <a:t>Policeman</a:t>
              </a:r>
            </a:p>
          </p:txBody>
        </p:sp>
      </p:grpSp>
      <p:grpSp>
        <p:nvGrpSpPr>
          <p:cNvPr id="97" name="8"/>
          <p:cNvGrpSpPr/>
          <p:nvPr/>
        </p:nvGrpSpPr>
        <p:grpSpPr>
          <a:xfrm>
            <a:off x="7888732" y="2483113"/>
            <a:ext cx="1440000" cy="1800000"/>
            <a:chOff x="10045336" y="2483113"/>
            <a:chExt cx="1440000" cy="1800000"/>
          </a:xfrm>
        </p:grpSpPr>
        <p:sp>
          <p:nvSpPr>
            <p:cNvPr id="41" name="Carta"/>
            <p:cNvSpPr/>
            <p:nvPr/>
          </p:nvSpPr>
          <p:spPr>
            <a:xfrm>
              <a:off x="10045336" y="2483113"/>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CuadroTexto 44"/>
            <p:cNvSpPr txBox="1"/>
            <p:nvPr/>
          </p:nvSpPr>
          <p:spPr>
            <a:xfrm>
              <a:off x="10179345" y="3152280"/>
              <a:ext cx="122971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Waiter</a:t>
              </a:r>
            </a:p>
          </p:txBody>
        </p:sp>
      </p:grpSp>
      <p:grpSp>
        <p:nvGrpSpPr>
          <p:cNvPr id="40" name="5"/>
          <p:cNvGrpSpPr/>
          <p:nvPr/>
        </p:nvGrpSpPr>
        <p:grpSpPr>
          <a:xfrm>
            <a:off x="2823073" y="2483113"/>
            <a:ext cx="1440000" cy="1800000"/>
            <a:chOff x="4979677" y="2483113"/>
            <a:chExt cx="1440000" cy="1800000"/>
          </a:xfrm>
        </p:grpSpPr>
        <p:sp>
          <p:nvSpPr>
            <p:cNvPr id="7" name="Carta"/>
            <p:cNvSpPr/>
            <p:nvPr/>
          </p:nvSpPr>
          <p:spPr>
            <a:xfrm>
              <a:off x="4979677" y="2483113"/>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CuadroTexto 52"/>
            <p:cNvSpPr txBox="1"/>
            <p:nvPr/>
          </p:nvSpPr>
          <p:spPr>
            <a:xfrm>
              <a:off x="5065539" y="3115638"/>
              <a:ext cx="129460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Doctor</a:t>
              </a:r>
            </a:p>
          </p:txBody>
        </p:sp>
      </p:grpSp>
      <p:grpSp>
        <p:nvGrpSpPr>
          <p:cNvPr id="103" name="Grupo 1"/>
          <p:cNvGrpSpPr/>
          <p:nvPr/>
        </p:nvGrpSpPr>
        <p:grpSpPr>
          <a:xfrm>
            <a:off x="2772627" y="362756"/>
            <a:ext cx="1581155" cy="1965772"/>
            <a:chOff x="4929231" y="362756"/>
            <a:chExt cx="1581155" cy="1965772"/>
          </a:xfrm>
          <a:gradFill>
            <a:gsLst>
              <a:gs pos="0">
                <a:schemeClr val="accent6">
                  <a:lumMod val="40000"/>
                  <a:lumOff val="60000"/>
                </a:schemeClr>
              </a:gs>
              <a:gs pos="100000">
                <a:srgbClr val="33CC33"/>
              </a:gs>
            </a:gsLst>
            <a:lin ang="5400000" scaled="1"/>
          </a:gradFill>
        </p:grpSpPr>
        <p:sp>
          <p:nvSpPr>
            <p:cNvPr id="81" name="Carta 1"/>
            <p:cNvSpPr/>
            <p:nvPr/>
          </p:nvSpPr>
          <p:spPr>
            <a:xfrm>
              <a:off x="4929231" y="362756"/>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2" name="CuadroTexto 101"/>
            <p:cNvSpPr txBox="1"/>
            <p:nvPr/>
          </p:nvSpPr>
          <p:spPr>
            <a:xfrm>
              <a:off x="5403271" y="790750"/>
              <a:ext cx="956872"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grpSp>
      <p:grpSp>
        <p:nvGrpSpPr>
          <p:cNvPr id="115" name="Grupo 2"/>
          <p:cNvGrpSpPr/>
          <p:nvPr/>
        </p:nvGrpSpPr>
        <p:grpSpPr>
          <a:xfrm>
            <a:off x="4465082" y="362756"/>
            <a:ext cx="1581155" cy="1965772"/>
            <a:chOff x="6621686" y="362756"/>
            <a:chExt cx="1581155" cy="1965772"/>
          </a:xfrm>
          <a:gradFill>
            <a:gsLst>
              <a:gs pos="0">
                <a:srgbClr val="B7DEA7"/>
              </a:gs>
              <a:gs pos="100000">
                <a:srgbClr val="33CC33"/>
              </a:gs>
            </a:gsLst>
            <a:lin ang="5400000" scaled="1"/>
          </a:gradFill>
        </p:grpSpPr>
        <p:sp>
          <p:nvSpPr>
            <p:cNvPr id="90" name="Carta 2"/>
            <p:cNvSpPr/>
            <p:nvPr/>
          </p:nvSpPr>
          <p:spPr>
            <a:xfrm>
              <a:off x="6621686" y="362756"/>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4" name="CuadroTexto 103"/>
            <p:cNvSpPr txBox="1"/>
            <p:nvPr/>
          </p:nvSpPr>
          <p:spPr>
            <a:xfrm>
              <a:off x="7017104" y="745477"/>
              <a:ext cx="956872"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grpSp>
      <p:grpSp>
        <p:nvGrpSpPr>
          <p:cNvPr id="116" name="Grupo 3"/>
          <p:cNvGrpSpPr/>
          <p:nvPr/>
        </p:nvGrpSpPr>
        <p:grpSpPr>
          <a:xfrm>
            <a:off x="6159811" y="362756"/>
            <a:ext cx="1581155" cy="1965772"/>
            <a:chOff x="8316415" y="362756"/>
            <a:chExt cx="1581155" cy="1965772"/>
          </a:xfrm>
          <a:gradFill>
            <a:gsLst>
              <a:gs pos="0">
                <a:srgbClr val="B7DEA7"/>
              </a:gs>
              <a:gs pos="100000">
                <a:srgbClr val="33CC33"/>
              </a:gs>
            </a:gsLst>
            <a:lin ang="5400000" scaled="1"/>
          </a:gradFill>
        </p:grpSpPr>
        <p:sp>
          <p:nvSpPr>
            <p:cNvPr id="93" name="Carta 3"/>
            <p:cNvSpPr/>
            <p:nvPr/>
          </p:nvSpPr>
          <p:spPr>
            <a:xfrm>
              <a:off x="8316415" y="362756"/>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5" name="CuadroTexto 104"/>
            <p:cNvSpPr txBox="1"/>
            <p:nvPr/>
          </p:nvSpPr>
          <p:spPr>
            <a:xfrm>
              <a:off x="8786257" y="759314"/>
              <a:ext cx="956872"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grpSp>
      <p:grpSp>
        <p:nvGrpSpPr>
          <p:cNvPr id="117" name="Grupo 4"/>
          <p:cNvGrpSpPr/>
          <p:nvPr/>
        </p:nvGrpSpPr>
        <p:grpSpPr>
          <a:xfrm>
            <a:off x="7845869" y="362756"/>
            <a:ext cx="1581155" cy="1965772"/>
            <a:chOff x="10002473" y="362756"/>
            <a:chExt cx="1581155" cy="1965772"/>
          </a:xfrm>
          <a:gradFill>
            <a:gsLst>
              <a:gs pos="0">
                <a:srgbClr val="B7DEA7"/>
              </a:gs>
              <a:gs pos="100000">
                <a:srgbClr val="33CC33"/>
              </a:gs>
            </a:gsLst>
            <a:lin ang="5400000" scaled="1"/>
          </a:gradFill>
        </p:grpSpPr>
        <p:sp>
          <p:nvSpPr>
            <p:cNvPr id="96" name="Carta 4"/>
            <p:cNvSpPr/>
            <p:nvPr/>
          </p:nvSpPr>
          <p:spPr>
            <a:xfrm>
              <a:off x="10002473" y="362756"/>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 name="CuadroTexto 105"/>
            <p:cNvSpPr txBox="1"/>
            <p:nvPr/>
          </p:nvSpPr>
          <p:spPr>
            <a:xfrm>
              <a:off x="10480863" y="742688"/>
              <a:ext cx="956872"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4</a:t>
              </a:r>
            </a:p>
          </p:txBody>
        </p:sp>
      </p:grpSp>
      <p:grpSp>
        <p:nvGrpSpPr>
          <p:cNvPr id="118" name="Grupo 5"/>
          <p:cNvGrpSpPr/>
          <p:nvPr/>
        </p:nvGrpSpPr>
        <p:grpSpPr>
          <a:xfrm>
            <a:off x="2772626" y="2419068"/>
            <a:ext cx="1581155" cy="1965772"/>
            <a:chOff x="4929230" y="2419068"/>
            <a:chExt cx="1581155" cy="1965772"/>
          </a:xfrm>
          <a:gradFill>
            <a:gsLst>
              <a:gs pos="0">
                <a:srgbClr val="B7DEA7"/>
              </a:gs>
              <a:gs pos="100000">
                <a:srgbClr val="33CC33"/>
              </a:gs>
            </a:gsLst>
            <a:lin ang="5400000" scaled="1"/>
          </a:gradFill>
        </p:grpSpPr>
        <p:sp>
          <p:nvSpPr>
            <p:cNvPr id="79" name="Carta 5"/>
            <p:cNvSpPr/>
            <p:nvPr/>
          </p:nvSpPr>
          <p:spPr>
            <a:xfrm>
              <a:off x="4929230" y="2419068"/>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CuadroTexto 106"/>
            <p:cNvSpPr txBox="1"/>
            <p:nvPr/>
          </p:nvSpPr>
          <p:spPr>
            <a:xfrm>
              <a:off x="5320145" y="2830051"/>
              <a:ext cx="956872"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5</a:t>
              </a:r>
            </a:p>
          </p:txBody>
        </p:sp>
      </p:grpSp>
      <p:grpSp>
        <p:nvGrpSpPr>
          <p:cNvPr id="119" name="Grupo 6"/>
          <p:cNvGrpSpPr/>
          <p:nvPr/>
        </p:nvGrpSpPr>
        <p:grpSpPr>
          <a:xfrm>
            <a:off x="4465081" y="2419068"/>
            <a:ext cx="1581155" cy="1965772"/>
            <a:chOff x="6621685" y="2419068"/>
            <a:chExt cx="1581155" cy="1965772"/>
          </a:xfrm>
          <a:gradFill>
            <a:gsLst>
              <a:gs pos="0">
                <a:srgbClr val="B7DEA7"/>
              </a:gs>
              <a:gs pos="100000">
                <a:srgbClr val="33CC33"/>
              </a:gs>
            </a:gsLst>
            <a:lin ang="5400000" scaled="1"/>
          </a:gradFill>
        </p:grpSpPr>
        <p:sp>
          <p:nvSpPr>
            <p:cNvPr id="88" name="Carta 6"/>
            <p:cNvSpPr/>
            <p:nvPr/>
          </p:nvSpPr>
          <p:spPr>
            <a:xfrm>
              <a:off x="6621685" y="2419068"/>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8" name="CuadroTexto 107"/>
            <p:cNvSpPr txBox="1"/>
            <p:nvPr/>
          </p:nvSpPr>
          <p:spPr>
            <a:xfrm>
              <a:off x="7089383" y="2749460"/>
              <a:ext cx="956872"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6</a:t>
              </a:r>
            </a:p>
          </p:txBody>
        </p:sp>
      </p:grpSp>
      <p:grpSp>
        <p:nvGrpSpPr>
          <p:cNvPr id="120" name="Grupo 7"/>
          <p:cNvGrpSpPr/>
          <p:nvPr/>
        </p:nvGrpSpPr>
        <p:grpSpPr>
          <a:xfrm>
            <a:off x="6159810" y="2419068"/>
            <a:ext cx="1581155" cy="1965772"/>
            <a:chOff x="8316414" y="2419068"/>
            <a:chExt cx="1581155" cy="1965772"/>
          </a:xfrm>
          <a:gradFill>
            <a:gsLst>
              <a:gs pos="0">
                <a:srgbClr val="B7DEA7"/>
              </a:gs>
              <a:gs pos="100000">
                <a:srgbClr val="33CC33"/>
              </a:gs>
            </a:gsLst>
            <a:lin ang="5400000" scaled="1"/>
          </a:gradFill>
        </p:grpSpPr>
        <p:sp>
          <p:nvSpPr>
            <p:cNvPr id="91" name="Carta 7"/>
            <p:cNvSpPr/>
            <p:nvPr/>
          </p:nvSpPr>
          <p:spPr>
            <a:xfrm>
              <a:off x="8316414" y="2419068"/>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9" name="CuadroTexto 108"/>
            <p:cNvSpPr txBox="1"/>
            <p:nvPr/>
          </p:nvSpPr>
          <p:spPr>
            <a:xfrm>
              <a:off x="8802882" y="2801789"/>
              <a:ext cx="956872"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7</a:t>
              </a:r>
            </a:p>
          </p:txBody>
        </p:sp>
      </p:grpSp>
      <p:grpSp>
        <p:nvGrpSpPr>
          <p:cNvPr id="121" name="Grupo 8"/>
          <p:cNvGrpSpPr/>
          <p:nvPr/>
        </p:nvGrpSpPr>
        <p:grpSpPr>
          <a:xfrm>
            <a:off x="7845868" y="2419068"/>
            <a:ext cx="1581155" cy="1965772"/>
            <a:chOff x="10002472" y="2419068"/>
            <a:chExt cx="1581155" cy="1965772"/>
          </a:xfrm>
          <a:gradFill>
            <a:gsLst>
              <a:gs pos="0">
                <a:srgbClr val="B7DEA7"/>
              </a:gs>
              <a:gs pos="100000">
                <a:srgbClr val="33CC33"/>
              </a:gs>
            </a:gsLst>
            <a:lin ang="5400000" scaled="1"/>
          </a:gradFill>
        </p:grpSpPr>
        <p:sp>
          <p:nvSpPr>
            <p:cNvPr id="94" name="Carta 8"/>
            <p:cNvSpPr/>
            <p:nvPr/>
          </p:nvSpPr>
          <p:spPr>
            <a:xfrm>
              <a:off x="10002472" y="2419068"/>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0" name="CuadroTexto 109"/>
            <p:cNvSpPr txBox="1"/>
            <p:nvPr/>
          </p:nvSpPr>
          <p:spPr>
            <a:xfrm>
              <a:off x="10430988" y="2751107"/>
              <a:ext cx="956872"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8</a:t>
              </a:r>
            </a:p>
          </p:txBody>
        </p:sp>
      </p:grpSp>
      <p:grpSp>
        <p:nvGrpSpPr>
          <p:cNvPr id="122" name="Grupo 9"/>
          <p:cNvGrpSpPr/>
          <p:nvPr/>
        </p:nvGrpSpPr>
        <p:grpSpPr>
          <a:xfrm>
            <a:off x="2772626" y="4475380"/>
            <a:ext cx="1581155" cy="1965772"/>
            <a:chOff x="4929230" y="4475380"/>
            <a:chExt cx="1581155" cy="1965772"/>
          </a:xfrm>
          <a:gradFill>
            <a:gsLst>
              <a:gs pos="0">
                <a:srgbClr val="B7DEA7"/>
              </a:gs>
              <a:gs pos="100000">
                <a:srgbClr val="33CC33"/>
              </a:gs>
            </a:gsLst>
            <a:lin ang="5400000" scaled="1"/>
          </a:gradFill>
        </p:grpSpPr>
        <p:sp>
          <p:nvSpPr>
            <p:cNvPr id="80" name="Carta 9"/>
            <p:cNvSpPr/>
            <p:nvPr/>
          </p:nvSpPr>
          <p:spPr>
            <a:xfrm>
              <a:off x="4929230" y="4475380"/>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1" name="CuadroTexto 110"/>
            <p:cNvSpPr txBox="1"/>
            <p:nvPr/>
          </p:nvSpPr>
          <p:spPr>
            <a:xfrm>
              <a:off x="5383233" y="4845263"/>
              <a:ext cx="956872"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9</a:t>
              </a:r>
            </a:p>
          </p:txBody>
        </p:sp>
      </p:grpSp>
      <p:grpSp>
        <p:nvGrpSpPr>
          <p:cNvPr id="123" name="Grupo 10"/>
          <p:cNvGrpSpPr/>
          <p:nvPr/>
        </p:nvGrpSpPr>
        <p:grpSpPr>
          <a:xfrm>
            <a:off x="4465081" y="4475380"/>
            <a:ext cx="1581155" cy="1965772"/>
            <a:chOff x="6621685" y="4475380"/>
            <a:chExt cx="1581155" cy="1965772"/>
          </a:xfrm>
          <a:gradFill>
            <a:gsLst>
              <a:gs pos="0">
                <a:srgbClr val="B7DEA7"/>
              </a:gs>
              <a:gs pos="100000">
                <a:srgbClr val="33CC33"/>
              </a:gs>
            </a:gsLst>
            <a:lin ang="5400000" scaled="1"/>
          </a:gradFill>
        </p:grpSpPr>
        <p:sp>
          <p:nvSpPr>
            <p:cNvPr id="89" name="Carta 10"/>
            <p:cNvSpPr/>
            <p:nvPr/>
          </p:nvSpPr>
          <p:spPr>
            <a:xfrm>
              <a:off x="6621685" y="4475380"/>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2" name="CuadroTexto 111"/>
            <p:cNvSpPr txBox="1"/>
            <p:nvPr/>
          </p:nvSpPr>
          <p:spPr>
            <a:xfrm>
              <a:off x="6794667" y="4858101"/>
              <a:ext cx="1158358"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10</a:t>
              </a:r>
            </a:p>
          </p:txBody>
        </p:sp>
      </p:grpSp>
      <p:grpSp>
        <p:nvGrpSpPr>
          <p:cNvPr id="124" name="Grupo 11"/>
          <p:cNvGrpSpPr/>
          <p:nvPr/>
        </p:nvGrpSpPr>
        <p:grpSpPr>
          <a:xfrm>
            <a:off x="6159810" y="4475380"/>
            <a:ext cx="1581155" cy="1965772"/>
            <a:chOff x="8316414" y="4475380"/>
            <a:chExt cx="1581155" cy="1965772"/>
          </a:xfrm>
          <a:gradFill>
            <a:gsLst>
              <a:gs pos="0">
                <a:srgbClr val="B7DEA7"/>
              </a:gs>
              <a:gs pos="100000">
                <a:srgbClr val="33CC33"/>
              </a:gs>
            </a:gsLst>
            <a:lin ang="5400000" scaled="1"/>
          </a:gradFill>
        </p:grpSpPr>
        <p:sp>
          <p:nvSpPr>
            <p:cNvPr id="92" name="Carta 11"/>
            <p:cNvSpPr/>
            <p:nvPr/>
          </p:nvSpPr>
          <p:spPr>
            <a:xfrm>
              <a:off x="8316414" y="4475380"/>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3" name="CuadroTexto 112"/>
            <p:cNvSpPr txBox="1"/>
            <p:nvPr/>
          </p:nvSpPr>
          <p:spPr>
            <a:xfrm>
              <a:off x="8579965" y="4858101"/>
              <a:ext cx="1293630"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11</a:t>
              </a:r>
            </a:p>
          </p:txBody>
        </p:sp>
      </p:grpSp>
      <p:grpSp>
        <p:nvGrpSpPr>
          <p:cNvPr id="125" name="Grupo 12"/>
          <p:cNvGrpSpPr/>
          <p:nvPr/>
        </p:nvGrpSpPr>
        <p:grpSpPr>
          <a:xfrm>
            <a:off x="7845868" y="4475380"/>
            <a:ext cx="1581155" cy="1965772"/>
            <a:chOff x="10002472" y="4475380"/>
            <a:chExt cx="1581155" cy="1965772"/>
          </a:xfrm>
          <a:gradFill>
            <a:gsLst>
              <a:gs pos="0">
                <a:srgbClr val="B7DEA7"/>
              </a:gs>
              <a:gs pos="100000">
                <a:srgbClr val="33CC33"/>
              </a:gs>
            </a:gsLst>
            <a:lin ang="5400000" scaled="1"/>
          </a:gradFill>
        </p:grpSpPr>
        <p:sp>
          <p:nvSpPr>
            <p:cNvPr id="95" name="Carta 12"/>
            <p:cNvSpPr/>
            <p:nvPr/>
          </p:nvSpPr>
          <p:spPr>
            <a:xfrm>
              <a:off x="10002472" y="4475380"/>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4" name="CuadroTexto 113"/>
            <p:cNvSpPr txBox="1"/>
            <p:nvPr/>
          </p:nvSpPr>
          <p:spPr>
            <a:xfrm>
              <a:off x="10314612" y="4861569"/>
              <a:ext cx="1193801"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12</a:t>
              </a:r>
            </a:p>
          </p:txBody>
        </p:sp>
      </p:grpSp>
    </p:spTree>
    <p:extLst>
      <p:ext uri="{BB962C8B-B14F-4D97-AF65-F5344CB8AC3E}">
        <p14:creationId xmlns:p14="http://schemas.microsoft.com/office/powerpoint/2010/main" val="14850248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03"/>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03"/>
                                        </p:tgtEl>
                                      </p:cBhvr>
                                    </p:animEffect>
                                    <p:set>
                                      <p:cBhvr>
                                        <p:cTn id="7" dur="1" fill="hold">
                                          <p:stCondLst>
                                            <p:cond delay="499"/>
                                          </p:stCondLst>
                                        </p:cTn>
                                        <p:tgtEl>
                                          <p:spTgt spid="103"/>
                                        </p:tgtEl>
                                        <p:attrNameLst>
                                          <p:attrName>style.visibility</p:attrName>
                                        </p:attrNameLst>
                                      </p:cBhvr>
                                      <p:to>
                                        <p:strVal val="hidden"/>
                                      </p:to>
                                    </p:set>
                                  </p:childTnLst>
                                </p:cTn>
                              </p:par>
                            </p:childTnLst>
                          </p:cTn>
                        </p:par>
                      </p:childTnLst>
                    </p:cTn>
                  </p:par>
                </p:childTnLst>
              </p:cTn>
              <p:nextCondLst>
                <p:cond evt="onClick" delay="0">
                  <p:tgtEl>
                    <p:spTgt spid="103"/>
                  </p:tgtEl>
                </p:cond>
              </p:nextCondLst>
            </p:seq>
            <p:seq concurrent="1" nextAc="seek">
              <p:cTn id="8" restart="whenNotActive" fill="hold" evtFilter="cancelBubble" nodeType="interactiveSeq">
                <p:stCondLst>
                  <p:cond evt="onClick" delay="0">
                    <p:tgtEl>
                      <p:spTgt spid="24"/>
                    </p:tgtEl>
                  </p:cond>
                </p:stCondLst>
                <p:endSync evt="end" delay="0">
                  <p:rtn val="all"/>
                </p:endSync>
                <p:childTnLst>
                  <p:par>
                    <p:cTn id="9" fill="hold">
                      <p:stCondLst>
                        <p:cond delay="0"/>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103"/>
                                        </p:tgtEl>
                                        <p:attrNameLst>
                                          <p:attrName>style.visibility</p:attrName>
                                        </p:attrNameLst>
                                      </p:cBhvr>
                                      <p:to>
                                        <p:strVal val="visible"/>
                                      </p:to>
                                    </p:set>
                                    <p:animEffect transition="in" filter="fade">
                                      <p:cBhvr>
                                        <p:cTn id="13" dur="500"/>
                                        <p:tgtEl>
                                          <p:spTgt spid="103"/>
                                        </p:tgtEl>
                                      </p:cBhvr>
                                    </p:animEffect>
                                  </p:childTnLst>
                                </p:cTn>
                              </p:par>
                            </p:childTnLst>
                          </p:cTn>
                        </p:par>
                      </p:childTnLst>
                    </p:cTn>
                  </p:par>
                </p:childTnLst>
              </p:cTn>
              <p:nextCondLst>
                <p:cond evt="onClick" delay="0">
                  <p:tgtEl>
                    <p:spTgt spid="24"/>
                  </p:tgtEl>
                </p:cond>
              </p:nextCondLst>
            </p:seq>
            <p:seq concurrent="1" nextAc="seek">
              <p:cTn id="14" restart="whenNotActive" fill="hold" evtFilter="cancelBubble" nodeType="interactiveSeq">
                <p:stCondLst>
                  <p:cond evt="onClick" delay="0">
                    <p:tgtEl>
                      <p:spTgt spid="125"/>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nodeType="clickEffect">
                                  <p:stCondLst>
                                    <p:cond delay="0"/>
                                  </p:stCondLst>
                                  <p:childTnLst>
                                    <p:animEffect transition="out" filter="fade">
                                      <p:cBhvr>
                                        <p:cTn id="18" dur="500"/>
                                        <p:tgtEl>
                                          <p:spTgt spid="125"/>
                                        </p:tgtEl>
                                      </p:cBhvr>
                                    </p:animEffect>
                                    <p:set>
                                      <p:cBhvr>
                                        <p:cTn id="19" dur="1" fill="hold">
                                          <p:stCondLst>
                                            <p:cond delay="499"/>
                                          </p:stCondLst>
                                        </p:cTn>
                                        <p:tgtEl>
                                          <p:spTgt spid="125"/>
                                        </p:tgtEl>
                                        <p:attrNameLst>
                                          <p:attrName>style.visibility</p:attrName>
                                        </p:attrNameLst>
                                      </p:cBhvr>
                                      <p:to>
                                        <p:strVal val="hidden"/>
                                      </p:to>
                                    </p:set>
                                  </p:childTnLst>
                                </p:cTn>
                              </p:par>
                            </p:childTnLst>
                          </p:cTn>
                        </p:par>
                      </p:childTnLst>
                    </p:cTn>
                  </p:par>
                </p:childTnLst>
              </p:cTn>
              <p:nextCondLst>
                <p:cond evt="onClick" delay="0">
                  <p:tgtEl>
                    <p:spTgt spid="125"/>
                  </p:tgtEl>
                </p:cond>
              </p:nextCondLst>
            </p:seq>
            <p:seq concurrent="1" nextAc="seek">
              <p:cTn id="20" restart="whenNotActive" fill="hold" evtFilter="cancelBubble" nodeType="interactiveSeq">
                <p:stCondLst>
                  <p:cond evt="onClick" delay="0">
                    <p:tgtEl>
                      <p:spTgt spid="101"/>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25"/>
                                        </p:tgtEl>
                                        <p:attrNameLst>
                                          <p:attrName>style.visibility</p:attrName>
                                        </p:attrNameLst>
                                      </p:cBhvr>
                                      <p:to>
                                        <p:strVal val="visible"/>
                                      </p:to>
                                    </p:set>
                                    <p:animEffect transition="in" filter="fade">
                                      <p:cBhvr>
                                        <p:cTn id="25" dur="500"/>
                                        <p:tgtEl>
                                          <p:spTgt spid="125"/>
                                        </p:tgtEl>
                                      </p:cBhvr>
                                    </p:animEffect>
                                  </p:childTnLst>
                                </p:cTn>
                              </p:par>
                            </p:childTnLst>
                          </p:cTn>
                        </p:par>
                      </p:childTnLst>
                    </p:cTn>
                  </p:par>
                </p:childTnLst>
              </p:cTn>
              <p:nextCondLst>
                <p:cond evt="onClick" delay="0">
                  <p:tgtEl>
                    <p:spTgt spid="101"/>
                  </p:tgtEl>
                </p:cond>
              </p:nextCondLst>
            </p:seq>
            <p:seq concurrent="1" nextAc="seek">
              <p:cTn id="26" restart="whenNotActive" fill="hold" evtFilter="cancelBubble" nodeType="interactiveSeq">
                <p:stCondLst>
                  <p:cond evt="onClick" delay="0">
                    <p:tgtEl>
                      <p:spTgt spid="115"/>
                    </p:tgtEl>
                  </p:cond>
                </p:stCondLst>
                <p:endSync evt="end" delay="0">
                  <p:rtn val="all"/>
                </p:endSync>
                <p:childTnLst>
                  <p:par>
                    <p:cTn id="27" fill="hold">
                      <p:stCondLst>
                        <p:cond delay="0"/>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500"/>
                                        <p:tgtEl>
                                          <p:spTgt spid="115"/>
                                        </p:tgtEl>
                                      </p:cBhvr>
                                    </p:animEffect>
                                    <p:set>
                                      <p:cBhvr>
                                        <p:cTn id="31" dur="1" fill="hold">
                                          <p:stCondLst>
                                            <p:cond delay="499"/>
                                          </p:stCondLst>
                                        </p:cTn>
                                        <p:tgtEl>
                                          <p:spTgt spid="115"/>
                                        </p:tgtEl>
                                        <p:attrNameLst>
                                          <p:attrName>style.visibility</p:attrName>
                                        </p:attrNameLst>
                                      </p:cBhvr>
                                      <p:to>
                                        <p:strVal val="hidden"/>
                                      </p:to>
                                    </p:set>
                                  </p:childTnLst>
                                </p:cTn>
                              </p:par>
                            </p:childTnLst>
                          </p:cTn>
                        </p:par>
                      </p:childTnLst>
                    </p:cTn>
                  </p:par>
                </p:childTnLst>
              </p:cTn>
              <p:nextCondLst>
                <p:cond evt="onClick" delay="0">
                  <p:tgtEl>
                    <p:spTgt spid="115"/>
                  </p:tgtEl>
                </p:cond>
              </p:nextCondLst>
            </p:seq>
            <p:seq concurrent="1" nextAc="seek">
              <p:cTn id="32" restart="whenNotActive" fill="hold" evtFilter="cancelBubble" nodeType="interactiveSeq">
                <p:stCondLst>
                  <p:cond evt="onClick" delay="0">
                    <p:tgtEl>
                      <p:spTgt spid="25"/>
                    </p:tgtEl>
                  </p:cond>
                </p:stCondLst>
                <p:endSync evt="end" delay="0">
                  <p:rtn val="all"/>
                </p:endSync>
                <p:childTnLst>
                  <p:par>
                    <p:cTn id="33" fill="hold">
                      <p:stCondLst>
                        <p:cond delay="0"/>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15"/>
                                        </p:tgtEl>
                                        <p:attrNameLst>
                                          <p:attrName>style.visibility</p:attrName>
                                        </p:attrNameLst>
                                      </p:cBhvr>
                                      <p:to>
                                        <p:strVal val="visible"/>
                                      </p:to>
                                    </p:set>
                                    <p:animEffect transition="in" filter="fade">
                                      <p:cBhvr>
                                        <p:cTn id="37" dur="500"/>
                                        <p:tgtEl>
                                          <p:spTgt spid="115"/>
                                        </p:tgtEl>
                                      </p:cBhvr>
                                    </p:animEffect>
                                  </p:childTnLst>
                                </p:cTn>
                              </p:par>
                            </p:childTnLst>
                          </p:cTn>
                        </p:par>
                      </p:childTnLst>
                    </p:cTn>
                  </p:par>
                </p:childTnLst>
              </p:cTn>
              <p:nextCondLst>
                <p:cond evt="onClick" delay="0">
                  <p:tgtEl>
                    <p:spTgt spid="25"/>
                  </p:tgtEl>
                </p:cond>
              </p:nextCondLst>
            </p:seq>
            <p:seq concurrent="1" nextAc="seek">
              <p:cTn id="38" restart="whenNotActive" fill="hold" evtFilter="cancelBubble" nodeType="interactiveSeq">
                <p:stCondLst>
                  <p:cond evt="onClick" delay="0">
                    <p:tgtEl>
                      <p:spTgt spid="116"/>
                    </p:tgtEl>
                  </p:cond>
                </p:stCondLst>
                <p:endSync evt="end" delay="0">
                  <p:rtn val="all"/>
                </p:endSync>
                <p:childTnLst>
                  <p:par>
                    <p:cTn id="39" fill="hold">
                      <p:stCondLst>
                        <p:cond delay="0"/>
                      </p:stCondLst>
                      <p:childTnLst>
                        <p:par>
                          <p:cTn id="40" fill="hold">
                            <p:stCondLst>
                              <p:cond delay="0"/>
                            </p:stCondLst>
                            <p:childTnLst>
                              <p:par>
                                <p:cTn id="41" presetID="10" presetClass="exit" presetSubtype="0" fill="hold" nodeType="clickEffect">
                                  <p:stCondLst>
                                    <p:cond delay="0"/>
                                  </p:stCondLst>
                                  <p:childTnLst>
                                    <p:animEffect transition="out" filter="fade">
                                      <p:cBhvr>
                                        <p:cTn id="42" dur="500"/>
                                        <p:tgtEl>
                                          <p:spTgt spid="116"/>
                                        </p:tgtEl>
                                      </p:cBhvr>
                                    </p:animEffect>
                                    <p:set>
                                      <p:cBhvr>
                                        <p:cTn id="43" dur="1" fill="hold">
                                          <p:stCondLst>
                                            <p:cond delay="499"/>
                                          </p:stCondLst>
                                        </p:cTn>
                                        <p:tgtEl>
                                          <p:spTgt spid="116"/>
                                        </p:tgtEl>
                                        <p:attrNameLst>
                                          <p:attrName>style.visibility</p:attrName>
                                        </p:attrNameLst>
                                      </p:cBhvr>
                                      <p:to>
                                        <p:strVal val="hidden"/>
                                      </p:to>
                                    </p:set>
                                  </p:childTnLst>
                                </p:cTn>
                              </p:par>
                            </p:childTnLst>
                          </p:cTn>
                        </p:par>
                      </p:childTnLst>
                    </p:cTn>
                  </p:par>
                </p:childTnLst>
              </p:cTn>
              <p:nextCondLst>
                <p:cond evt="onClick" delay="0">
                  <p:tgtEl>
                    <p:spTgt spid="116"/>
                  </p:tgtEl>
                </p:cond>
              </p:nextCondLst>
            </p:seq>
            <p:seq concurrent="1" nextAc="seek">
              <p:cTn id="44" restart="whenNotActive" fill="hold" evtFilter="cancelBubble" nodeType="interactiveSeq">
                <p:stCondLst>
                  <p:cond evt="onClick" delay="0">
                    <p:tgtEl>
                      <p:spTgt spid="26"/>
                    </p:tgtEl>
                  </p:cond>
                </p:stCondLst>
                <p:endSync evt="end" delay="0">
                  <p:rtn val="all"/>
                </p:endSync>
                <p:childTnLst>
                  <p:par>
                    <p:cTn id="45" fill="hold">
                      <p:stCondLst>
                        <p:cond delay="0"/>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16"/>
                                        </p:tgtEl>
                                        <p:attrNameLst>
                                          <p:attrName>style.visibility</p:attrName>
                                        </p:attrNameLst>
                                      </p:cBhvr>
                                      <p:to>
                                        <p:strVal val="visible"/>
                                      </p:to>
                                    </p:set>
                                    <p:animEffect transition="in" filter="fade">
                                      <p:cBhvr>
                                        <p:cTn id="49" dur="500"/>
                                        <p:tgtEl>
                                          <p:spTgt spid="116"/>
                                        </p:tgtEl>
                                      </p:cBhvr>
                                    </p:animEffect>
                                  </p:childTnLst>
                                </p:cTn>
                              </p:par>
                            </p:childTnLst>
                          </p:cTn>
                        </p:par>
                      </p:childTnLst>
                    </p:cTn>
                  </p:par>
                </p:childTnLst>
              </p:cTn>
              <p:nextCondLst>
                <p:cond evt="onClick" delay="0">
                  <p:tgtEl>
                    <p:spTgt spid="26"/>
                  </p:tgtEl>
                </p:cond>
              </p:nextCondLst>
            </p:seq>
            <p:seq concurrent="1" nextAc="seek">
              <p:cTn id="50" restart="whenNotActive" fill="hold" evtFilter="cancelBubble" nodeType="interactiveSeq">
                <p:stCondLst>
                  <p:cond evt="onClick" delay="0">
                    <p:tgtEl>
                      <p:spTgt spid="117"/>
                    </p:tgtEl>
                  </p:cond>
                </p:stCondLst>
                <p:endSync evt="end" delay="0">
                  <p:rtn val="all"/>
                </p:endSync>
                <p:childTnLst>
                  <p:par>
                    <p:cTn id="51" fill="hold">
                      <p:stCondLst>
                        <p:cond delay="0"/>
                      </p:stCondLst>
                      <p:childTnLst>
                        <p:par>
                          <p:cTn id="52" fill="hold">
                            <p:stCondLst>
                              <p:cond delay="0"/>
                            </p:stCondLst>
                            <p:childTnLst>
                              <p:par>
                                <p:cTn id="53" presetID="10" presetClass="exit" presetSubtype="0" fill="hold" nodeType="clickEffect">
                                  <p:stCondLst>
                                    <p:cond delay="0"/>
                                  </p:stCondLst>
                                  <p:childTnLst>
                                    <p:animEffect transition="out" filter="fade">
                                      <p:cBhvr>
                                        <p:cTn id="54" dur="500"/>
                                        <p:tgtEl>
                                          <p:spTgt spid="117"/>
                                        </p:tgtEl>
                                      </p:cBhvr>
                                    </p:animEffect>
                                    <p:set>
                                      <p:cBhvr>
                                        <p:cTn id="55" dur="1" fill="hold">
                                          <p:stCondLst>
                                            <p:cond delay="499"/>
                                          </p:stCondLst>
                                        </p:cTn>
                                        <p:tgtEl>
                                          <p:spTgt spid="117"/>
                                        </p:tgtEl>
                                        <p:attrNameLst>
                                          <p:attrName>style.visibility</p:attrName>
                                        </p:attrNameLst>
                                      </p:cBhvr>
                                      <p:to>
                                        <p:strVal val="hidden"/>
                                      </p:to>
                                    </p:set>
                                  </p:childTnLst>
                                </p:cTn>
                              </p:par>
                            </p:childTnLst>
                          </p:cTn>
                        </p:par>
                      </p:childTnLst>
                    </p:cTn>
                  </p:par>
                </p:childTnLst>
              </p:cTn>
              <p:nextCondLst>
                <p:cond evt="onClick" delay="0">
                  <p:tgtEl>
                    <p:spTgt spid="117"/>
                  </p:tgtEl>
                </p:cond>
              </p:nextCondLst>
            </p:seq>
            <p:seq concurrent="1" nextAc="seek">
              <p:cTn id="56" restart="whenNotActive" fill="hold" evtFilter="cancelBubble" nodeType="interactiveSeq">
                <p:stCondLst>
                  <p:cond evt="onClick" delay="0">
                    <p:tgtEl>
                      <p:spTgt spid="28"/>
                    </p:tgtEl>
                  </p:cond>
                </p:stCondLst>
                <p:endSync evt="end" delay="0">
                  <p:rtn val="all"/>
                </p:endSync>
                <p:childTnLst>
                  <p:par>
                    <p:cTn id="57" fill="hold">
                      <p:stCondLst>
                        <p:cond delay="0"/>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117"/>
                                        </p:tgtEl>
                                        <p:attrNameLst>
                                          <p:attrName>style.visibility</p:attrName>
                                        </p:attrNameLst>
                                      </p:cBhvr>
                                      <p:to>
                                        <p:strVal val="visible"/>
                                      </p:to>
                                    </p:set>
                                    <p:animEffect transition="in" filter="fade">
                                      <p:cBhvr>
                                        <p:cTn id="61" dur="500"/>
                                        <p:tgtEl>
                                          <p:spTgt spid="117"/>
                                        </p:tgtEl>
                                      </p:cBhvr>
                                    </p:animEffect>
                                  </p:childTnLst>
                                </p:cTn>
                              </p:par>
                            </p:childTnLst>
                          </p:cTn>
                        </p:par>
                      </p:childTnLst>
                    </p:cTn>
                  </p:par>
                </p:childTnLst>
              </p:cTn>
              <p:nextCondLst>
                <p:cond evt="onClick" delay="0">
                  <p:tgtEl>
                    <p:spTgt spid="28"/>
                  </p:tgtEl>
                </p:cond>
              </p:nextCondLst>
            </p:seq>
            <p:seq concurrent="1" nextAc="seek">
              <p:cTn id="62" restart="whenNotActive" fill="hold" evtFilter="cancelBubble" nodeType="interactiveSeq">
                <p:stCondLst>
                  <p:cond evt="onClick" delay="0">
                    <p:tgtEl>
                      <p:spTgt spid="118"/>
                    </p:tgtEl>
                  </p:cond>
                </p:stCondLst>
                <p:endSync evt="end" delay="0">
                  <p:rtn val="all"/>
                </p:endSync>
                <p:childTnLst>
                  <p:par>
                    <p:cTn id="63" fill="hold">
                      <p:stCondLst>
                        <p:cond delay="0"/>
                      </p:stCondLst>
                      <p:childTnLst>
                        <p:par>
                          <p:cTn id="64" fill="hold">
                            <p:stCondLst>
                              <p:cond delay="0"/>
                            </p:stCondLst>
                            <p:childTnLst>
                              <p:par>
                                <p:cTn id="65" presetID="10" presetClass="exit" presetSubtype="0" fill="hold" nodeType="clickEffect">
                                  <p:stCondLst>
                                    <p:cond delay="0"/>
                                  </p:stCondLst>
                                  <p:childTnLst>
                                    <p:animEffect transition="out" filter="fade">
                                      <p:cBhvr>
                                        <p:cTn id="66" dur="500"/>
                                        <p:tgtEl>
                                          <p:spTgt spid="118"/>
                                        </p:tgtEl>
                                      </p:cBhvr>
                                    </p:animEffect>
                                    <p:set>
                                      <p:cBhvr>
                                        <p:cTn id="67" dur="1" fill="hold">
                                          <p:stCondLst>
                                            <p:cond delay="499"/>
                                          </p:stCondLst>
                                        </p:cTn>
                                        <p:tgtEl>
                                          <p:spTgt spid="118"/>
                                        </p:tgtEl>
                                        <p:attrNameLst>
                                          <p:attrName>style.visibility</p:attrName>
                                        </p:attrNameLst>
                                      </p:cBhvr>
                                      <p:to>
                                        <p:strVal val="hidden"/>
                                      </p:to>
                                    </p:set>
                                  </p:childTnLst>
                                </p:cTn>
                              </p:par>
                            </p:childTnLst>
                          </p:cTn>
                        </p:par>
                      </p:childTnLst>
                    </p:cTn>
                  </p:par>
                </p:childTnLst>
              </p:cTn>
              <p:nextCondLst>
                <p:cond evt="onClick" delay="0">
                  <p:tgtEl>
                    <p:spTgt spid="118"/>
                  </p:tgtEl>
                </p:cond>
              </p:nextCondLst>
            </p:seq>
            <p:seq concurrent="1" nextAc="seek">
              <p:cTn id="68" restart="whenNotActive" fill="hold" evtFilter="cancelBubble" nodeType="interactiveSeq">
                <p:stCondLst>
                  <p:cond evt="onClick" delay="0">
                    <p:tgtEl>
                      <p:spTgt spid="40"/>
                    </p:tgtEl>
                  </p:cond>
                </p:stCondLst>
                <p:endSync evt="end" delay="0">
                  <p:rtn val="all"/>
                </p:endSync>
                <p:childTnLst>
                  <p:par>
                    <p:cTn id="69" fill="hold">
                      <p:stCondLst>
                        <p:cond delay="0"/>
                      </p:stCondLst>
                      <p:childTnLst>
                        <p:par>
                          <p:cTn id="70"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118"/>
                                        </p:tgtEl>
                                        <p:attrNameLst>
                                          <p:attrName>style.visibility</p:attrName>
                                        </p:attrNameLst>
                                      </p:cBhvr>
                                      <p:to>
                                        <p:strVal val="visible"/>
                                      </p:to>
                                    </p:set>
                                    <p:animEffect transition="in" filter="fade">
                                      <p:cBhvr>
                                        <p:cTn id="73" dur="500"/>
                                        <p:tgtEl>
                                          <p:spTgt spid="118"/>
                                        </p:tgtEl>
                                      </p:cBhvr>
                                    </p:animEffect>
                                  </p:childTnLst>
                                </p:cTn>
                              </p:par>
                            </p:childTnLst>
                          </p:cTn>
                        </p:par>
                      </p:childTnLst>
                    </p:cTn>
                  </p:par>
                </p:childTnLst>
              </p:cTn>
              <p:nextCondLst>
                <p:cond evt="onClick" delay="0">
                  <p:tgtEl>
                    <p:spTgt spid="40"/>
                  </p:tgtEl>
                </p:cond>
              </p:nextCondLst>
            </p:seq>
            <p:seq concurrent="1" nextAc="seek">
              <p:cTn id="74" restart="whenNotActive" fill="hold" evtFilter="cancelBubble" nodeType="interactiveSeq">
                <p:stCondLst>
                  <p:cond evt="onClick" delay="0">
                    <p:tgtEl>
                      <p:spTgt spid="119"/>
                    </p:tgtEl>
                  </p:cond>
                </p:stCondLst>
                <p:endSync evt="end" delay="0">
                  <p:rtn val="all"/>
                </p:endSync>
                <p:childTnLst>
                  <p:par>
                    <p:cTn id="75" fill="hold">
                      <p:stCondLst>
                        <p:cond delay="0"/>
                      </p:stCondLst>
                      <p:childTnLst>
                        <p:par>
                          <p:cTn id="76" fill="hold">
                            <p:stCondLst>
                              <p:cond delay="0"/>
                            </p:stCondLst>
                            <p:childTnLst>
                              <p:par>
                                <p:cTn id="77" presetID="10" presetClass="exit" presetSubtype="0" fill="hold" nodeType="clickEffect">
                                  <p:stCondLst>
                                    <p:cond delay="0"/>
                                  </p:stCondLst>
                                  <p:childTnLst>
                                    <p:animEffect transition="out" filter="fade">
                                      <p:cBhvr>
                                        <p:cTn id="78" dur="500"/>
                                        <p:tgtEl>
                                          <p:spTgt spid="119"/>
                                        </p:tgtEl>
                                      </p:cBhvr>
                                    </p:animEffect>
                                    <p:set>
                                      <p:cBhvr>
                                        <p:cTn id="79" dur="1" fill="hold">
                                          <p:stCondLst>
                                            <p:cond delay="499"/>
                                          </p:stCondLst>
                                        </p:cTn>
                                        <p:tgtEl>
                                          <p:spTgt spid="119"/>
                                        </p:tgtEl>
                                        <p:attrNameLst>
                                          <p:attrName>style.visibility</p:attrName>
                                        </p:attrNameLst>
                                      </p:cBhvr>
                                      <p:to>
                                        <p:strVal val="hidden"/>
                                      </p:to>
                                    </p:set>
                                  </p:childTnLst>
                                </p:cTn>
                              </p:par>
                            </p:childTnLst>
                          </p:cTn>
                        </p:par>
                      </p:childTnLst>
                    </p:cTn>
                  </p:par>
                </p:childTnLst>
              </p:cTn>
              <p:nextCondLst>
                <p:cond evt="onClick" delay="0">
                  <p:tgtEl>
                    <p:spTgt spid="119"/>
                  </p:tgtEl>
                </p:cond>
              </p:nextCondLst>
            </p:seq>
            <p:seq concurrent="1" nextAc="seek">
              <p:cTn id="80" restart="whenNotActive" fill="hold" evtFilter="cancelBubble" nodeType="interactiveSeq">
                <p:stCondLst>
                  <p:cond evt="onClick" delay="0">
                    <p:tgtEl>
                      <p:spTgt spid="43"/>
                    </p:tgtEl>
                  </p:cond>
                </p:stCondLst>
                <p:endSync evt="end" delay="0">
                  <p:rtn val="all"/>
                </p:endSync>
                <p:childTnLst>
                  <p:par>
                    <p:cTn id="81" fill="hold">
                      <p:stCondLst>
                        <p:cond delay="0"/>
                      </p:stCondLst>
                      <p:childTnLst>
                        <p:par>
                          <p:cTn id="82" fill="hold">
                            <p:stCondLst>
                              <p:cond delay="0"/>
                            </p:stCondLst>
                            <p:childTnLst>
                              <p:par>
                                <p:cTn id="83" presetID="10" presetClass="entr" presetSubtype="0" fill="hold" nodeType="clickEffect">
                                  <p:stCondLst>
                                    <p:cond delay="0"/>
                                  </p:stCondLst>
                                  <p:childTnLst>
                                    <p:set>
                                      <p:cBhvr>
                                        <p:cTn id="84" dur="1" fill="hold">
                                          <p:stCondLst>
                                            <p:cond delay="0"/>
                                          </p:stCondLst>
                                        </p:cTn>
                                        <p:tgtEl>
                                          <p:spTgt spid="119"/>
                                        </p:tgtEl>
                                        <p:attrNameLst>
                                          <p:attrName>style.visibility</p:attrName>
                                        </p:attrNameLst>
                                      </p:cBhvr>
                                      <p:to>
                                        <p:strVal val="visible"/>
                                      </p:to>
                                    </p:set>
                                    <p:animEffect transition="in" filter="fade">
                                      <p:cBhvr>
                                        <p:cTn id="85" dur="500"/>
                                        <p:tgtEl>
                                          <p:spTgt spid="119"/>
                                        </p:tgtEl>
                                      </p:cBhvr>
                                    </p:animEffect>
                                  </p:childTnLst>
                                </p:cTn>
                              </p:par>
                            </p:childTnLst>
                          </p:cTn>
                        </p:par>
                      </p:childTnLst>
                    </p:cTn>
                  </p:par>
                </p:childTnLst>
              </p:cTn>
              <p:nextCondLst>
                <p:cond evt="onClick" delay="0">
                  <p:tgtEl>
                    <p:spTgt spid="43"/>
                  </p:tgtEl>
                </p:cond>
              </p:nextCondLst>
            </p:seq>
            <p:seq concurrent="1" nextAc="seek">
              <p:cTn id="86" restart="whenNotActive" fill="hold" evtFilter="cancelBubble" nodeType="interactiveSeq">
                <p:stCondLst>
                  <p:cond evt="onClick" delay="0">
                    <p:tgtEl>
                      <p:spTgt spid="120"/>
                    </p:tgtEl>
                  </p:cond>
                </p:stCondLst>
                <p:endSync evt="end" delay="0">
                  <p:rtn val="all"/>
                </p:endSync>
                <p:childTnLst>
                  <p:par>
                    <p:cTn id="87" fill="hold">
                      <p:stCondLst>
                        <p:cond delay="0"/>
                      </p:stCondLst>
                      <p:childTnLst>
                        <p:par>
                          <p:cTn id="88" fill="hold">
                            <p:stCondLst>
                              <p:cond delay="0"/>
                            </p:stCondLst>
                            <p:childTnLst>
                              <p:par>
                                <p:cTn id="89" presetID="10" presetClass="exit" presetSubtype="0" fill="hold" nodeType="clickEffect">
                                  <p:stCondLst>
                                    <p:cond delay="0"/>
                                  </p:stCondLst>
                                  <p:childTnLst>
                                    <p:animEffect transition="out" filter="fade">
                                      <p:cBhvr>
                                        <p:cTn id="90" dur="500"/>
                                        <p:tgtEl>
                                          <p:spTgt spid="120"/>
                                        </p:tgtEl>
                                      </p:cBhvr>
                                    </p:animEffect>
                                    <p:set>
                                      <p:cBhvr>
                                        <p:cTn id="91" dur="1" fill="hold">
                                          <p:stCondLst>
                                            <p:cond delay="499"/>
                                          </p:stCondLst>
                                        </p:cTn>
                                        <p:tgtEl>
                                          <p:spTgt spid="120"/>
                                        </p:tgtEl>
                                        <p:attrNameLst>
                                          <p:attrName>style.visibility</p:attrName>
                                        </p:attrNameLst>
                                      </p:cBhvr>
                                      <p:to>
                                        <p:strVal val="hidden"/>
                                      </p:to>
                                    </p:set>
                                  </p:childTnLst>
                                </p:cTn>
                              </p:par>
                            </p:childTnLst>
                          </p:cTn>
                        </p:par>
                      </p:childTnLst>
                    </p:cTn>
                  </p:par>
                </p:childTnLst>
              </p:cTn>
              <p:nextCondLst>
                <p:cond evt="onClick" delay="0">
                  <p:tgtEl>
                    <p:spTgt spid="120"/>
                  </p:tgtEl>
                </p:cond>
              </p:nextCondLst>
            </p:seq>
            <p:seq concurrent="1" nextAc="seek">
              <p:cTn id="92" restart="whenNotActive" fill="hold" evtFilter="cancelBubble" nodeType="interactiveSeq">
                <p:stCondLst>
                  <p:cond evt="onClick" delay="0">
                    <p:tgtEl>
                      <p:spTgt spid="44"/>
                    </p:tgtEl>
                  </p:cond>
                </p:stCondLst>
                <p:endSync evt="end" delay="0">
                  <p:rtn val="all"/>
                </p:endSync>
                <p:childTnLst>
                  <p:par>
                    <p:cTn id="93" fill="hold">
                      <p:stCondLst>
                        <p:cond delay="0"/>
                      </p:stCondLst>
                      <p:childTnLst>
                        <p:par>
                          <p:cTn id="94" fill="hold">
                            <p:stCondLst>
                              <p:cond delay="0"/>
                            </p:stCondLst>
                            <p:childTnLst>
                              <p:par>
                                <p:cTn id="95" presetID="10" presetClass="entr" presetSubtype="0" fill="hold" nodeType="clickEffect">
                                  <p:stCondLst>
                                    <p:cond delay="0"/>
                                  </p:stCondLst>
                                  <p:childTnLst>
                                    <p:set>
                                      <p:cBhvr>
                                        <p:cTn id="96" dur="1" fill="hold">
                                          <p:stCondLst>
                                            <p:cond delay="0"/>
                                          </p:stCondLst>
                                        </p:cTn>
                                        <p:tgtEl>
                                          <p:spTgt spid="120"/>
                                        </p:tgtEl>
                                        <p:attrNameLst>
                                          <p:attrName>style.visibility</p:attrName>
                                        </p:attrNameLst>
                                      </p:cBhvr>
                                      <p:to>
                                        <p:strVal val="visible"/>
                                      </p:to>
                                    </p:set>
                                    <p:animEffect transition="in" filter="fade">
                                      <p:cBhvr>
                                        <p:cTn id="97" dur="500"/>
                                        <p:tgtEl>
                                          <p:spTgt spid="120"/>
                                        </p:tgtEl>
                                      </p:cBhvr>
                                    </p:animEffect>
                                  </p:childTnLst>
                                </p:cTn>
                              </p:par>
                            </p:childTnLst>
                          </p:cTn>
                        </p:par>
                      </p:childTnLst>
                    </p:cTn>
                  </p:par>
                </p:childTnLst>
              </p:cTn>
              <p:nextCondLst>
                <p:cond evt="onClick" delay="0">
                  <p:tgtEl>
                    <p:spTgt spid="44"/>
                  </p:tgtEl>
                </p:cond>
              </p:nextCondLst>
            </p:seq>
            <p:seq concurrent="1" nextAc="seek">
              <p:cTn id="98" restart="whenNotActive" fill="hold" evtFilter="cancelBubble" nodeType="interactiveSeq">
                <p:stCondLst>
                  <p:cond evt="onClick" delay="0">
                    <p:tgtEl>
                      <p:spTgt spid="121"/>
                    </p:tgtEl>
                  </p:cond>
                </p:stCondLst>
                <p:endSync evt="end" delay="0">
                  <p:rtn val="all"/>
                </p:endSync>
                <p:childTnLst>
                  <p:par>
                    <p:cTn id="99" fill="hold">
                      <p:stCondLst>
                        <p:cond delay="0"/>
                      </p:stCondLst>
                      <p:childTnLst>
                        <p:par>
                          <p:cTn id="100" fill="hold">
                            <p:stCondLst>
                              <p:cond delay="0"/>
                            </p:stCondLst>
                            <p:childTnLst>
                              <p:par>
                                <p:cTn id="101" presetID="10" presetClass="exit" presetSubtype="0" fill="hold" nodeType="clickEffect">
                                  <p:stCondLst>
                                    <p:cond delay="0"/>
                                  </p:stCondLst>
                                  <p:childTnLst>
                                    <p:animEffect transition="out" filter="fade">
                                      <p:cBhvr>
                                        <p:cTn id="102" dur="500"/>
                                        <p:tgtEl>
                                          <p:spTgt spid="121"/>
                                        </p:tgtEl>
                                      </p:cBhvr>
                                    </p:animEffect>
                                    <p:set>
                                      <p:cBhvr>
                                        <p:cTn id="103" dur="1" fill="hold">
                                          <p:stCondLst>
                                            <p:cond delay="499"/>
                                          </p:stCondLst>
                                        </p:cTn>
                                        <p:tgtEl>
                                          <p:spTgt spid="121"/>
                                        </p:tgtEl>
                                        <p:attrNameLst>
                                          <p:attrName>style.visibility</p:attrName>
                                        </p:attrNameLst>
                                      </p:cBhvr>
                                      <p:to>
                                        <p:strVal val="hidden"/>
                                      </p:to>
                                    </p:set>
                                  </p:childTnLst>
                                </p:cTn>
                              </p:par>
                            </p:childTnLst>
                          </p:cTn>
                        </p:par>
                      </p:childTnLst>
                    </p:cTn>
                  </p:par>
                </p:childTnLst>
              </p:cTn>
              <p:nextCondLst>
                <p:cond evt="onClick" delay="0">
                  <p:tgtEl>
                    <p:spTgt spid="121"/>
                  </p:tgtEl>
                </p:cond>
              </p:nextCondLst>
            </p:seq>
            <p:seq concurrent="1" nextAc="seek">
              <p:cTn id="104" restart="whenNotActive" fill="hold" evtFilter="cancelBubble" nodeType="interactiveSeq">
                <p:stCondLst>
                  <p:cond evt="onClick" delay="0">
                    <p:tgtEl>
                      <p:spTgt spid="97"/>
                    </p:tgtEl>
                  </p:cond>
                </p:stCondLst>
                <p:endSync evt="end" delay="0">
                  <p:rtn val="all"/>
                </p:endSync>
                <p:childTnLst>
                  <p:par>
                    <p:cTn id="105" fill="hold">
                      <p:stCondLst>
                        <p:cond delay="0"/>
                      </p:stCondLst>
                      <p:childTnLst>
                        <p:par>
                          <p:cTn id="106" fill="hold">
                            <p:stCondLst>
                              <p:cond delay="0"/>
                            </p:stCondLst>
                            <p:childTnLst>
                              <p:par>
                                <p:cTn id="107" presetID="10" presetClass="entr" presetSubtype="0" fill="hold" nodeType="clickEffect">
                                  <p:stCondLst>
                                    <p:cond delay="0"/>
                                  </p:stCondLst>
                                  <p:childTnLst>
                                    <p:set>
                                      <p:cBhvr>
                                        <p:cTn id="108" dur="1" fill="hold">
                                          <p:stCondLst>
                                            <p:cond delay="0"/>
                                          </p:stCondLst>
                                        </p:cTn>
                                        <p:tgtEl>
                                          <p:spTgt spid="121"/>
                                        </p:tgtEl>
                                        <p:attrNameLst>
                                          <p:attrName>style.visibility</p:attrName>
                                        </p:attrNameLst>
                                      </p:cBhvr>
                                      <p:to>
                                        <p:strVal val="visible"/>
                                      </p:to>
                                    </p:set>
                                    <p:animEffect transition="in" filter="fade">
                                      <p:cBhvr>
                                        <p:cTn id="109" dur="500"/>
                                        <p:tgtEl>
                                          <p:spTgt spid="121"/>
                                        </p:tgtEl>
                                      </p:cBhvr>
                                    </p:animEffect>
                                  </p:childTnLst>
                                </p:cTn>
                              </p:par>
                            </p:childTnLst>
                          </p:cTn>
                        </p:par>
                      </p:childTnLst>
                    </p:cTn>
                  </p:par>
                </p:childTnLst>
              </p:cTn>
              <p:nextCondLst>
                <p:cond evt="onClick" delay="0">
                  <p:tgtEl>
                    <p:spTgt spid="97"/>
                  </p:tgtEl>
                </p:cond>
              </p:nextCondLst>
            </p:seq>
            <p:seq concurrent="1" nextAc="seek">
              <p:cTn id="110" restart="whenNotActive" fill="hold" evtFilter="cancelBubble" nodeType="interactiveSeq">
                <p:stCondLst>
                  <p:cond evt="onClick" delay="0">
                    <p:tgtEl>
                      <p:spTgt spid="122"/>
                    </p:tgtEl>
                  </p:cond>
                </p:stCondLst>
                <p:endSync evt="end" delay="0">
                  <p:rtn val="all"/>
                </p:endSync>
                <p:childTnLst>
                  <p:par>
                    <p:cTn id="111" fill="hold">
                      <p:stCondLst>
                        <p:cond delay="0"/>
                      </p:stCondLst>
                      <p:childTnLst>
                        <p:par>
                          <p:cTn id="112" fill="hold">
                            <p:stCondLst>
                              <p:cond delay="0"/>
                            </p:stCondLst>
                            <p:childTnLst>
                              <p:par>
                                <p:cTn id="113" presetID="10" presetClass="exit" presetSubtype="0" fill="hold" nodeType="clickEffect">
                                  <p:stCondLst>
                                    <p:cond delay="0"/>
                                  </p:stCondLst>
                                  <p:childTnLst>
                                    <p:animEffect transition="out" filter="fade">
                                      <p:cBhvr>
                                        <p:cTn id="114" dur="500"/>
                                        <p:tgtEl>
                                          <p:spTgt spid="122"/>
                                        </p:tgtEl>
                                      </p:cBhvr>
                                    </p:animEffect>
                                    <p:set>
                                      <p:cBhvr>
                                        <p:cTn id="115" dur="1" fill="hold">
                                          <p:stCondLst>
                                            <p:cond delay="499"/>
                                          </p:stCondLst>
                                        </p:cTn>
                                        <p:tgtEl>
                                          <p:spTgt spid="122"/>
                                        </p:tgtEl>
                                        <p:attrNameLst>
                                          <p:attrName>style.visibility</p:attrName>
                                        </p:attrNameLst>
                                      </p:cBhvr>
                                      <p:to>
                                        <p:strVal val="hidden"/>
                                      </p:to>
                                    </p:set>
                                  </p:childTnLst>
                                </p:cTn>
                              </p:par>
                            </p:childTnLst>
                          </p:cTn>
                        </p:par>
                      </p:childTnLst>
                    </p:cTn>
                  </p:par>
                </p:childTnLst>
              </p:cTn>
              <p:nextCondLst>
                <p:cond evt="onClick" delay="0">
                  <p:tgtEl>
                    <p:spTgt spid="122"/>
                  </p:tgtEl>
                </p:cond>
              </p:nextCondLst>
            </p:seq>
            <p:seq concurrent="1" nextAc="seek">
              <p:cTn id="116" restart="whenNotActive" fill="hold" evtFilter="cancelBubble" nodeType="interactiveSeq">
                <p:stCondLst>
                  <p:cond evt="onClick" delay="0">
                    <p:tgtEl>
                      <p:spTgt spid="98"/>
                    </p:tgtEl>
                  </p:cond>
                </p:stCondLst>
                <p:endSync evt="end" delay="0">
                  <p:rtn val="all"/>
                </p:endSync>
                <p:childTnLst>
                  <p:par>
                    <p:cTn id="117" fill="hold">
                      <p:stCondLst>
                        <p:cond delay="0"/>
                      </p:stCondLst>
                      <p:childTnLst>
                        <p:par>
                          <p:cTn id="118" fill="hold">
                            <p:stCondLst>
                              <p:cond delay="0"/>
                            </p:stCondLst>
                            <p:childTnLst>
                              <p:par>
                                <p:cTn id="119" presetID="10" presetClass="entr" presetSubtype="0" fill="hold" nodeType="clickEffect">
                                  <p:stCondLst>
                                    <p:cond delay="0"/>
                                  </p:stCondLst>
                                  <p:childTnLst>
                                    <p:set>
                                      <p:cBhvr>
                                        <p:cTn id="120" dur="1" fill="hold">
                                          <p:stCondLst>
                                            <p:cond delay="0"/>
                                          </p:stCondLst>
                                        </p:cTn>
                                        <p:tgtEl>
                                          <p:spTgt spid="122"/>
                                        </p:tgtEl>
                                        <p:attrNameLst>
                                          <p:attrName>style.visibility</p:attrName>
                                        </p:attrNameLst>
                                      </p:cBhvr>
                                      <p:to>
                                        <p:strVal val="visible"/>
                                      </p:to>
                                    </p:set>
                                    <p:animEffect transition="in" filter="fade">
                                      <p:cBhvr>
                                        <p:cTn id="121" dur="500"/>
                                        <p:tgtEl>
                                          <p:spTgt spid="122"/>
                                        </p:tgtEl>
                                      </p:cBhvr>
                                    </p:animEffect>
                                  </p:childTnLst>
                                </p:cTn>
                              </p:par>
                            </p:childTnLst>
                          </p:cTn>
                        </p:par>
                      </p:childTnLst>
                    </p:cTn>
                  </p:par>
                </p:childTnLst>
              </p:cTn>
              <p:nextCondLst>
                <p:cond evt="onClick" delay="0">
                  <p:tgtEl>
                    <p:spTgt spid="98"/>
                  </p:tgtEl>
                </p:cond>
              </p:nextCondLst>
            </p:seq>
            <p:seq concurrent="1" nextAc="seek">
              <p:cTn id="122" restart="whenNotActive" fill="hold" evtFilter="cancelBubble" nodeType="interactiveSeq">
                <p:stCondLst>
                  <p:cond evt="onClick" delay="0">
                    <p:tgtEl>
                      <p:spTgt spid="123"/>
                    </p:tgtEl>
                  </p:cond>
                </p:stCondLst>
                <p:endSync evt="end" delay="0">
                  <p:rtn val="all"/>
                </p:endSync>
                <p:childTnLst>
                  <p:par>
                    <p:cTn id="123" fill="hold">
                      <p:stCondLst>
                        <p:cond delay="0"/>
                      </p:stCondLst>
                      <p:childTnLst>
                        <p:par>
                          <p:cTn id="124" fill="hold">
                            <p:stCondLst>
                              <p:cond delay="0"/>
                            </p:stCondLst>
                            <p:childTnLst>
                              <p:par>
                                <p:cTn id="125" presetID="10" presetClass="exit" presetSubtype="0" fill="hold" nodeType="clickEffect">
                                  <p:stCondLst>
                                    <p:cond delay="0"/>
                                  </p:stCondLst>
                                  <p:childTnLst>
                                    <p:animEffect transition="out" filter="fade">
                                      <p:cBhvr>
                                        <p:cTn id="126" dur="500"/>
                                        <p:tgtEl>
                                          <p:spTgt spid="123"/>
                                        </p:tgtEl>
                                      </p:cBhvr>
                                    </p:animEffect>
                                    <p:set>
                                      <p:cBhvr>
                                        <p:cTn id="127" dur="1" fill="hold">
                                          <p:stCondLst>
                                            <p:cond delay="499"/>
                                          </p:stCondLst>
                                        </p:cTn>
                                        <p:tgtEl>
                                          <p:spTgt spid="123"/>
                                        </p:tgtEl>
                                        <p:attrNameLst>
                                          <p:attrName>style.visibility</p:attrName>
                                        </p:attrNameLst>
                                      </p:cBhvr>
                                      <p:to>
                                        <p:strVal val="hidden"/>
                                      </p:to>
                                    </p:set>
                                  </p:childTnLst>
                                </p:cTn>
                              </p:par>
                            </p:childTnLst>
                          </p:cTn>
                        </p:par>
                      </p:childTnLst>
                    </p:cTn>
                  </p:par>
                </p:childTnLst>
              </p:cTn>
              <p:nextCondLst>
                <p:cond evt="onClick" delay="0">
                  <p:tgtEl>
                    <p:spTgt spid="123"/>
                  </p:tgtEl>
                </p:cond>
              </p:nextCondLst>
            </p:seq>
            <p:seq concurrent="1" nextAc="seek">
              <p:cTn id="128" restart="whenNotActive" fill="hold" evtFilter="cancelBubble" nodeType="interactiveSeq">
                <p:stCondLst>
                  <p:cond evt="onClick" delay="0">
                    <p:tgtEl>
                      <p:spTgt spid="99"/>
                    </p:tgtEl>
                  </p:cond>
                </p:stCondLst>
                <p:endSync evt="end" delay="0">
                  <p:rtn val="all"/>
                </p:endSync>
                <p:childTnLst>
                  <p:par>
                    <p:cTn id="129" fill="hold">
                      <p:stCondLst>
                        <p:cond delay="0"/>
                      </p:stCondLst>
                      <p:childTnLst>
                        <p:par>
                          <p:cTn id="130" fill="hold">
                            <p:stCondLst>
                              <p:cond delay="0"/>
                            </p:stCondLst>
                            <p:childTnLst>
                              <p:par>
                                <p:cTn id="131" presetID="10" presetClass="entr" presetSubtype="0" fill="hold" nodeType="clickEffect">
                                  <p:stCondLst>
                                    <p:cond delay="0"/>
                                  </p:stCondLst>
                                  <p:childTnLst>
                                    <p:set>
                                      <p:cBhvr>
                                        <p:cTn id="132" dur="1" fill="hold">
                                          <p:stCondLst>
                                            <p:cond delay="0"/>
                                          </p:stCondLst>
                                        </p:cTn>
                                        <p:tgtEl>
                                          <p:spTgt spid="123"/>
                                        </p:tgtEl>
                                        <p:attrNameLst>
                                          <p:attrName>style.visibility</p:attrName>
                                        </p:attrNameLst>
                                      </p:cBhvr>
                                      <p:to>
                                        <p:strVal val="visible"/>
                                      </p:to>
                                    </p:set>
                                    <p:animEffect transition="in" filter="fade">
                                      <p:cBhvr>
                                        <p:cTn id="133" dur="500"/>
                                        <p:tgtEl>
                                          <p:spTgt spid="123"/>
                                        </p:tgtEl>
                                      </p:cBhvr>
                                    </p:animEffect>
                                  </p:childTnLst>
                                </p:cTn>
                              </p:par>
                            </p:childTnLst>
                          </p:cTn>
                        </p:par>
                      </p:childTnLst>
                    </p:cTn>
                  </p:par>
                </p:childTnLst>
              </p:cTn>
              <p:nextCondLst>
                <p:cond evt="onClick" delay="0">
                  <p:tgtEl>
                    <p:spTgt spid="99"/>
                  </p:tgtEl>
                </p:cond>
              </p:nextCondLst>
            </p:seq>
            <p:seq concurrent="1" nextAc="seek">
              <p:cTn id="134" restart="whenNotActive" fill="hold" evtFilter="cancelBubble" nodeType="interactiveSeq">
                <p:stCondLst>
                  <p:cond evt="onClick" delay="0">
                    <p:tgtEl>
                      <p:spTgt spid="124"/>
                    </p:tgtEl>
                  </p:cond>
                </p:stCondLst>
                <p:endSync evt="end" delay="0">
                  <p:rtn val="all"/>
                </p:endSync>
                <p:childTnLst>
                  <p:par>
                    <p:cTn id="135" fill="hold">
                      <p:stCondLst>
                        <p:cond delay="0"/>
                      </p:stCondLst>
                      <p:childTnLst>
                        <p:par>
                          <p:cTn id="136" fill="hold">
                            <p:stCondLst>
                              <p:cond delay="0"/>
                            </p:stCondLst>
                            <p:childTnLst>
                              <p:par>
                                <p:cTn id="137" presetID="10" presetClass="exit" presetSubtype="0" fill="hold" nodeType="clickEffect">
                                  <p:stCondLst>
                                    <p:cond delay="0"/>
                                  </p:stCondLst>
                                  <p:childTnLst>
                                    <p:animEffect transition="out" filter="fade">
                                      <p:cBhvr>
                                        <p:cTn id="138" dur="500"/>
                                        <p:tgtEl>
                                          <p:spTgt spid="124"/>
                                        </p:tgtEl>
                                      </p:cBhvr>
                                    </p:animEffect>
                                    <p:set>
                                      <p:cBhvr>
                                        <p:cTn id="139" dur="1" fill="hold">
                                          <p:stCondLst>
                                            <p:cond delay="499"/>
                                          </p:stCondLst>
                                        </p:cTn>
                                        <p:tgtEl>
                                          <p:spTgt spid="124"/>
                                        </p:tgtEl>
                                        <p:attrNameLst>
                                          <p:attrName>style.visibility</p:attrName>
                                        </p:attrNameLst>
                                      </p:cBhvr>
                                      <p:to>
                                        <p:strVal val="hidden"/>
                                      </p:to>
                                    </p:set>
                                  </p:childTnLst>
                                </p:cTn>
                              </p:par>
                            </p:childTnLst>
                          </p:cTn>
                        </p:par>
                      </p:childTnLst>
                    </p:cTn>
                  </p:par>
                </p:childTnLst>
              </p:cTn>
              <p:nextCondLst>
                <p:cond evt="onClick" delay="0">
                  <p:tgtEl>
                    <p:spTgt spid="124"/>
                  </p:tgtEl>
                </p:cond>
              </p:nextCondLst>
            </p:seq>
            <p:seq concurrent="1" nextAc="seek">
              <p:cTn id="140" restart="whenNotActive" fill="hold" evtFilter="cancelBubble" nodeType="interactiveSeq">
                <p:stCondLst>
                  <p:cond evt="onClick" delay="0">
                    <p:tgtEl>
                      <p:spTgt spid="100"/>
                    </p:tgtEl>
                  </p:cond>
                </p:stCondLst>
                <p:endSync evt="end" delay="0">
                  <p:rtn val="all"/>
                </p:endSync>
                <p:childTnLst>
                  <p:par>
                    <p:cTn id="141" fill="hold">
                      <p:stCondLst>
                        <p:cond delay="0"/>
                      </p:stCondLst>
                      <p:childTnLst>
                        <p:par>
                          <p:cTn id="142" fill="hold">
                            <p:stCondLst>
                              <p:cond delay="0"/>
                            </p:stCondLst>
                            <p:childTnLst>
                              <p:par>
                                <p:cTn id="143" presetID="10" presetClass="entr" presetSubtype="0" fill="hold" nodeType="clickEffect">
                                  <p:stCondLst>
                                    <p:cond delay="0"/>
                                  </p:stCondLst>
                                  <p:childTnLst>
                                    <p:set>
                                      <p:cBhvr>
                                        <p:cTn id="144" dur="1" fill="hold">
                                          <p:stCondLst>
                                            <p:cond delay="0"/>
                                          </p:stCondLst>
                                        </p:cTn>
                                        <p:tgtEl>
                                          <p:spTgt spid="124"/>
                                        </p:tgtEl>
                                        <p:attrNameLst>
                                          <p:attrName>style.visibility</p:attrName>
                                        </p:attrNameLst>
                                      </p:cBhvr>
                                      <p:to>
                                        <p:strVal val="visible"/>
                                      </p:to>
                                    </p:set>
                                    <p:animEffect transition="in" filter="fade">
                                      <p:cBhvr>
                                        <p:cTn id="145" dur="500"/>
                                        <p:tgtEl>
                                          <p:spTgt spid="124"/>
                                        </p:tgtEl>
                                      </p:cBhvr>
                                    </p:animEffect>
                                  </p:childTnLst>
                                </p:cTn>
                              </p:par>
                            </p:childTnLst>
                          </p:cTn>
                        </p:par>
                      </p:childTnLst>
                    </p:cTn>
                  </p:par>
                </p:childTnLst>
              </p:cTn>
              <p:nextCondLst>
                <p:cond evt="onClick" delay="0">
                  <p:tgtEl>
                    <p:spTgt spid="100"/>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1"/>
          <p:cNvGrpSpPr/>
          <p:nvPr/>
        </p:nvGrpSpPr>
        <p:grpSpPr>
          <a:xfrm>
            <a:off x="559482" y="401290"/>
            <a:ext cx="1440000" cy="1800000"/>
            <a:chOff x="559482" y="401290"/>
            <a:chExt cx="1440000" cy="1800000"/>
          </a:xfrm>
        </p:grpSpPr>
        <p:sp>
          <p:nvSpPr>
            <p:cNvPr id="96" name="1"/>
            <p:cNvSpPr/>
            <p:nvPr/>
          </p:nvSpPr>
          <p:spPr>
            <a:xfrm>
              <a:off x="559482" y="401290"/>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0" name="Imagen 3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6842" y="504011"/>
              <a:ext cx="1008611" cy="1483743"/>
            </a:xfrm>
            <a:prstGeom prst="rect">
              <a:avLst/>
            </a:prstGeom>
          </p:spPr>
        </p:pic>
      </p:grpSp>
      <p:grpSp>
        <p:nvGrpSpPr>
          <p:cNvPr id="43" name="3"/>
          <p:cNvGrpSpPr/>
          <p:nvPr/>
        </p:nvGrpSpPr>
        <p:grpSpPr>
          <a:xfrm>
            <a:off x="4460944" y="430090"/>
            <a:ext cx="1440000" cy="1800000"/>
            <a:chOff x="4460944" y="430090"/>
            <a:chExt cx="1440000" cy="1800000"/>
          </a:xfrm>
        </p:grpSpPr>
        <p:sp>
          <p:nvSpPr>
            <p:cNvPr id="153" name="3"/>
            <p:cNvSpPr/>
            <p:nvPr/>
          </p:nvSpPr>
          <p:spPr>
            <a:xfrm>
              <a:off x="4460944" y="430090"/>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2" name="Imagen 4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92309" y="624843"/>
              <a:ext cx="1049416" cy="1390689"/>
            </a:xfrm>
            <a:prstGeom prst="rect">
              <a:avLst/>
            </a:prstGeom>
          </p:spPr>
        </p:pic>
      </p:grpSp>
      <p:grpSp>
        <p:nvGrpSpPr>
          <p:cNvPr id="45" name="5"/>
          <p:cNvGrpSpPr/>
          <p:nvPr/>
        </p:nvGrpSpPr>
        <p:grpSpPr>
          <a:xfrm>
            <a:off x="8398530" y="444490"/>
            <a:ext cx="1440000" cy="1800000"/>
            <a:chOff x="8398530" y="444490"/>
            <a:chExt cx="1440000" cy="1800000"/>
          </a:xfrm>
        </p:grpSpPr>
        <p:sp>
          <p:nvSpPr>
            <p:cNvPr id="168" name="5"/>
            <p:cNvSpPr/>
            <p:nvPr/>
          </p:nvSpPr>
          <p:spPr>
            <a:xfrm>
              <a:off x="8398530" y="444490"/>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4" name="Imagen 4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87428" y="677483"/>
              <a:ext cx="1048209" cy="1334677"/>
            </a:xfrm>
            <a:prstGeom prst="rect">
              <a:avLst/>
            </a:prstGeom>
          </p:spPr>
        </p:pic>
      </p:grpSp>
      <p:grpSp>
        <p:nvGrpSpPr>
          <p:cNvPr id="56" name="8"/>
          <p:cNvGrpSpPr/>
          <p:nvPr/>
        </p:nvGrpSpPr>
        <p:grpSpPr>
          <a:xfrm>
            <a:off x="2578098" y="2506828"/>
            <a:ext cx="1440000" cy="1800000"/>
            <a:chOff x="2578098" y="2506828"/>
            <a:chExt cx="1440000" cy="1800000"/>
          </a:xfrm>
        </p:grpSpPr>
        <p:sp>
          <p:nvSpPr>
            <p:cNvPr id="100" name="8"/>
            <p:cNvSpPr/>
            <p:nvPr/>
          </p:nvSpPr>
          <p:spPr>
            <a:xfrm>
              <a:off x="2578098" y="2506828"/>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6" name="Imagen 4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66578" y="2689635"/>
              <a:ext cx="721391" cy="1386675"/>
            </a:xfrm>
            <a:prstGeom prst="rect">
              <a:avLst/>
            </a:prstGeom>
          </p:spPr>
        </p:pic>
      </p:grpSp>
      <p:grpSp>
        <p:nvGrpSpPr>
          <p:cNvPr id="58" name="10"/>
          <p:cNvGrpSpPr/>
          <p:nvPr/>
        </p:nvGrpSpPr>
        <p:grpSpPr>
          <a:xfrm>
            <a:off x="6442984" y="2535628"/>
            <a:ext cx="1440000" cy="1800000"/>
            <a:chOff x="6442984" y="2535628"/>
            <a:chExt cx="1440000" cy="1800000"/>
          </a:xfrm>
        </p:grpSpPr>
        <p:sp>
          <p:nvSpPr>
            <p:cNvPr id="156" name="10"/>
            <p:cNvSpPr/>
            <p:nvPr/>
          </p:nvSpPr>
          <p:spPr>
            <a:xfrm>
              <a:off x="6442984" y="2535628"/>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7" name="Imagen 5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32408" y="2595831"/>
              <a:ext cx="861151" cy="1619989"/>
            </a:xfrm>
            <a:prstGeom prst="rect">
              <a:avLst/>
            </a:prstGeom>
          </p:spPr>
        </p:pic>
      </p:grpSp>
      <p:grpSp>
        <p:nvGrpSpPr>
          <p:cNvPr id="69" name="17"/>
          <p:cNvGrpSpPr/>
          <p:nvPr/>
        </p:nvGrpSpPr>
        <p:grpSpPr>
          <a:xfrm>
            <a:off x="8381170" y="4718206"/>
            <a:ext cx="1440000" cy="1800000"/>
            <a:chOff x="8381170" y="4718206"/>
            <a:chExt cx="1440000" cy="1800000"/>
          </a:xfrm>
        </p:grpSpPr>
        <p:sp>
          <p:nvSpPr>
            <p:cNvPr id="170" name="17"/>
            <p:cNvSpPr/>
            <p:nvPr/>
          </p:nvSpPr>
          <p:spPr>
            <a:xfrm>
              <a:off x="8381170" y="4718206"/>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8" name="Imagen 6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641319" y="4844340"/>
              <a:ext cx="883852" cy="1490132"/>
            </a:xfrm>
            <a:prstGeom prst="rect">
              <a:avLst/>
            </a:prstGeom>
          </p:spPr>
        </p:pic>
      </p:grpSp>
      <p:grpSp>
        <p:nvGrpSpPr>
          <p:cNvPr id="71" name="12"/>
          <p:cNvGrpSpPr/>
          <p:nvPr/>
        </p:nvGrpSpPr>
        <p:grpSpPr>
          <a:xfrm>
            <a:off x="10325706" y="2550028"/>
            <a:ext cx="1440000" cy="1800000"/>
            <a:chOff x="10325706" y="2550028"/>
            <a:chExt cx="1440000" cy="1800000"/>
          </a:xfrm>
        </p:grpSpPr>
        <p:sp>
          <p:nvSpPr>
            <p:cNvPr id="171" name="12"/>
            <p:cNvSpPr/>
            <p:nvPr/>
          </p:nvSpPr>
          <p:spPr>
            <a:xfrm>
              <a:off x="10325706" y="2550028"/>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0" name="Imagen 6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587728" y="2671388"/>
              <a:ext cx="1013010" cy="1590678"/>
            </a:xfrm>
            <a:prstGeom prst="rect">
              <a:avLst/>
            </a:prstGeom>
          </p:spPr>
        </p:pic>
      </p:grpSp>
      <p:grpSp>
        <p:nvGrpSpPr>
          <p:cNvPr id="74" name="13"/>
          <p:cNvGrpSpPr/>
          <p:nvPr/>
        </p:nvGrpSpPr>
        <p:grpSpPr>
          <a:xfrm>
            <a:off x="542122" y="4675006"/>
            <a:ext cx="1440000" cy="1800000"/>
            <a:chOff x="542122" y="4675006"/>
            <a:chExt cx="1440000" cy="1800000"/>
          </a:xfrm>
        </p:grpSpPr>
        <p:sp>
          <p:nvSpPr>
            <p:cNvPr id="98" name="13"/>
            <p:cNvSpPr/>
            <p:nvPr/>
          </p:nvSpPr>
          <p:spPr>
            <a:xfrm>
              <a:off x="542122" y="4675006"/>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3" name="Imagen 7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12598" y="4748899"/>
              <a:ext cx="1052855" cy="1687665"/>
            </a:xfrm>
            <a:prstGeom prst="rect">
              <a:avLst/>
            </a:prstGeom>
          </p:spPr>
        </p:pic>
      </p:grpSp>
      <p:grpSp>
        <p:nvGrpSpPr>
          <p:cNvPr id="76" name="16"/>
          <p:cNvGrpSpPr/>
          <p:nvPr/>
        </p:nvGrpSpPr>
        <p:grpSpPr>
          <a:xfrm>
            <a:off x="6425624" y="4718206"/>
            <a:ext cx="1440000" cy="1800000"/>
            <a:chOff x="6425624" y="4718206"/>
            <a:chExt cx="1440000" cy="1800000"/>
          </a:xfrm>
        </p:grpSpPr>
        <p:sp>
          <p:nvSpPr>
            <p:cNvPr id="157" name="16"/>
            <p:cNvSpPr/>
            <p:nvPr/>
          </p:nvSpPr>
          <p:spPr>
            <a:xfrm>
              <a:off x="6425624" y="4718206"/>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5" name="Imagen 74"/>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553422" y="4754800"/>
              <a:ext cx="1193953" cy="1606255"/>
            </a:xfrm>
            <a:prstGeom prst="rect">
              <a:avLst/>
            </a:prstGeom>
          </p:spPr>
        </p:pic>
      </p:grpSp>
      <p:grpSp>
        <p:nvGrpSpPr>
          <p:cNvPr id="2" name="2"/>
          <p:cNvGrpSpPr/>
          <p:nvPr/>
        </p:nvGrpSpPr>
        <p:grpSpPr>
          <a:xfrm>
            <a:off x="2535629" y="415690"/>
            <a:ext cx="1548203" cy="1800000"/>
            <a:chOff x="2535629" y="415690"/>
            <a:chExt cx="1548203" cy="1800000"/>
          </a:xfrm>
        </p:grpSpPr>
        <p:sp>
          <p:nvSpPr>
            <p:cNvPr id="99" name="Carta"/>
            <p:cNvSpPr/>
            <p:nvPr/>
          </p:nvSpPr>
          <p:spPr>
            <a:xfrm>
              <a:off x="2578098" y="415690"/>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0" name="CuadroTexto 109"/>
            <p:cNvSpPr txBox="1"/>
            <p:nvPr/>
          </p:nvSpPr>
          <p:spPr>
            <a:xfrm>
              <a:off x="2535629" y="961747"/>
              <a:ext cx="1548203"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dirty="0">
                  <a:solidFill>
                    <a:prstClr val="black"/>
                  </a:solidFill>
                  <a:latin typeface="Calibri" panose="020F0502020204030204"/>
                </a:rPr>
                <a:t>Teacher</a:t>
              </a:r>
              <a:endPar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8" name="14"/>
          <p:cNvGrpSpPr/>
          <p:nvPr/>
        </p:nvGrpSpPr>
        <p:grpSpPr>
          <a:xfrm>
            <a:off x="2457108" y="4689406"/>
            <a:ext cx="1543630" cy="1800000"/>
            <a:chOff x="2457108" y="4689406"/>
            <a:chExt cx="1543630" cy="1800000"/>
          </a:xfrm>
        </p:grpSpPr>
        <p:sp>
          <p:nvSpPr>
            <p:cNvPr id="101" name="Carta"/>
            <p:cNvSpPr/>
            <p:nvPr/>
          </p:nvSpPr>
          <p:spPr>
            <a:xfrm>
              <a:off x="2560738" y="4689406"/>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2" name="CuadroTexto 101"/>
            <p:cNvSpPr txBox="1"/>
            <p:nvPr/>
          </p:nvSpPr>
          <p:spPr>
            <a:xfrm>
              <a:off x="2457108" y="5180178"/>
              <a:ext cx="154363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Farmer</a:t>
              </a:r>
            </a:p>
          </p:txBody>
        </p:sp>
      </p:grpSp>
      <p:grpSp>
        <p:nvGrpSpPr>
          <p:cNvPr id="5" name="7"/>
          <p:cNvGrpSpPr/>
          <p:nvPr/>
        </p:nvGrpSpPr>
        <p:grpSpPr>
          <a:xfrm>
            <a:off x="506810" y="2492428"/>
            <a:ext cx="1543630" cy="1800000"/>
            <a:chOff x="506810" y="2492428"/>
            <a:chExt cx="1543630" cy="1800000"/>
          </a:xfrm>
        </p:grpSpPr>
        <p:sp>
          <p:nvSpPr>
            <p:cNvPr id="97" name="Carta"/>
            <p:cNvSpPr/>
            <p:nvPr/>
          </p:nvSpPr>
          <p:spPr>
            <a:xfrm>
              <a:off x="559482" y="2492428"/>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1" name="CuadroTexto 110"/>
            <p:cNvSpPr txBox="1"/>
            <p:nvPr/>
          </p:nvSpPr>
          <p:spPr>
            <a:xfrm>
              <a:off x="506810" y="2966822"/>
              <a:ext cx="154363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Policeman</a:t>
              </a:r>
            </a:p>
          </p:txBody>
        </p:sp>
      </p:grpSp>
      <p:grpSp>
        <p:nvGrpSpPr>
          <p:cNvPr id="3" name="4"/>
          <p:cNvGrpSpPr/>
          <p:nvPr/>
        </p:nvGrpSpPr>
        <p:grpSpPr>
          <a:xfrm>
            <a:off x="6400515" y="444490"/>
            <a:ext cx="1548203" cy="1800000"/>
            <a:chOff x="6400515" y="444490"/>
            <a:chExt cx="1548203" cy="1800000"/>
          </a:xfrm>
        </p:grpSpPr>
        <p:sp>
          <p:nvSpPr>
            <p:cNvPr id="151" name="Carta"/>
            <p:cNvSpPr/>
            <p:nvPr/>
          </p:nvSpPr>
          <p:spPr>
            <a:xfrm>
              <a:off x="6442984" y="444490"/>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2" name="CuadroTexto 151"/>
            <p:cNvSpPr txBox="1"/>
            <p:nvPr/>
          </p:nvSpPr>
          <p:spPr>
            <a:xfrm>
              <a:off x="6400515" y="990547"/>
              <a:ext cx="1548203"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Doctor</a:t>
              </a:r>
            </a:p>
          </p:txBody>
        </p:sp>
      </p:grpSp>
      <p:grpSp>
        <p:nvGrpSpPr>
          <p:cNvPr id="9" name="15"/>
          <p:cNvGrpSpPr/>
          <p:nvPr/>
        </p:nvGrpSpPr>
        <p:grpSpPr>
          <a:xfrm>
            <a:off x="4359898" y="4703806"/>
            <a:ext cx="1543630" cy="1800000"/>
            <a:chOff x="4359898" y="4703806"/>
            <a:chExt cx="1543630" cy="1800000"/>
          </a:xfrm>
        </p:grpSpPr>
        <p:sp>
          <p:nvSpPr>
            <p:cNvPr id="155" name="Carta"/>
            <p:cNvSpPr/>
            <p:nvPr/>
          </p:nvSpPr>
          <p:spPr>
            <a:xfrm>
              <a:off x="4443584" y="4703806"/>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8" name="CuadroTexto 157"/>
            <p:cNvSpPr txBox="1"/>
            <p:nvPr/>
          </p:nvSpPr>
          <p:spPr>
            <a:xfrm>
              <a:off x="4359898" y="5178200"/>
              <a:ext cx="1543630" cy="55399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black"/>
                  </a:solidFill>
                  <a:effectLst/>
                  <a:uLnTx/>
                  <a:uFillTx/>
                  <a:latin typeface="Calibri" panose="020F0502020204030204"/>
                  <a:ea typeface="+mn-ea"/>
                  <a:cs typeface="+mn-cs"/>
                </a:rPr>
                <a:t>Waiter</a:t>
              </a:r>
            </a:p>
          </p:txBody>
        </p:sp>
      </p:grpSp>
      <p:grpSp>
        <p:nvGrpSpPr>
          <p:cNvPr id="6" name="9"/>
          <p:cNvGrpSpPr/>
          <p:nvPr/>
        </p:nvGrpSpPr>
        <p:grpSpPr>
          <a:xfrm>
            <a:off x="4408272" y="2521228"/>
            <a:ext cx="1543630" cy="1800000"/>
            <a:chOff x="4408272" y="2521228"/>
            <a:chExt cx="1543630" cy="1800000"/>
          </a:xfrm>
        </p:grpSpPr>
        <p:sp>
          <p:nvSpPr>
            <p:cNvPr id="154" name="Carta"/>
            <p:cNvSpPr/>
            <p:nvPr/>
          </p:nvSpPr>
          <p:spPr>
            <a:xfrm>
              <a:off x="4460944" y="2521228"/>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1" name="CuadroTexto 160"/>
            <p:cNvSpPr txBox="1"/>
            <p:nvPr/>
          </p:nvSpPr>
          <p:spPr>
            <a:xfrm>
              <a:off x="4408272" y="2995622"/>
              <a:ext cx="154363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Cook</a:t>
              </a:r>
            </a:p>
          </p:txBody>
        </p:sp>
      </p:grpSp>
      <p:grpSp>
        <p:nvGrpSpPr>
          <p:cNvPr id="4" name="6"/>
          <p:cNvGrpSpPr/>
          <p:nvPr/>
        </p:nvGrpSpPr>
        <p:grpSpPr>
          <a:xfrm>
            <a:off x="10283237" y="458890"/>
            <a:ext cx="1548203" cy="1800000"/>
            <a:chOff x="10283237" y="458890"/>
            <a:chExt cx="1548203" cy="1800000"/>
          </a:xfrm>
        </p:grpSpPr>
        <p:sp>
          <p:nvSpPr>
            <p:cNvPr id="166" name="Carta"/>
            <p:cNvSpPr/>
            <p:nvPr/>
          </p:nvSpPr>
          <p:spPr>
            <a:xfrm>
              <a:off x="10325706" y="458890"/>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7" name="CuadroTexto 166"/>
            <p:cNvSpPr txBox="1"/>
            <p:nvPr/>
          </p:nvSpPr>
          <p:spPr>
            <a:xfrm>
              <a:off x="10283237" y="1004947"/>
              <a:ext cx="1548203"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Nurse</a:t>
              </a:r>
            </a:p>
          </p:txBody>
        </p:sp>
      </p:grpSp>
      <p:grpSp>
        <p:nvGrpSpPr>
          <p:cNvPr id="10" name="18"/>
          <p:cNvGrpSpPr/>
          <p:nvPr/>
        </p:nvGrpSpPr>
        <p:grpSpPr>
          <a:xfrm>
            <a:off x="10204716" y="4732606"/>
            <a:ext cx="1543630" cy="1800000"/>
            <a:chOff x="10204716" y="4732606"/>
            <a:chExt cx="1543630" cy="1800000"/>
          </a:xfrm>
        </p:grpSpPr>
        <p:sp>
          <p:nvSpPr>
            <p:cNvPr id="172" name="Carta"/>
            <p:cNvSpPr/>
            <p:nvPr/>
          </p:nvSpPr>
          <p:spPr>
            <a:xfrm>
              <a:off x="10308346" y="4732606"/>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3" name="CuadroTexto 172"/>
            <p:cNvSpPr txBox="1"/>
            <p:nvPr/>
          </p:nvSpPr>
          <p:spPr>
            <a:xfrm>
              <a:off x="10204716" y="5223378"/>
              <a:ext cx="154363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Mechanic</a:t>
              </a:r>
            </a:p>
          </p:txBody>
        </p:sp>
      </p:grpSp>
      <p:grpSp>
        <p:nvGrpSpPr>
          <p:cNvPr id="7" name="11"/>
          <p:cNvGrpSpPr/>
          <p:nvPr/>
        </p:nvGrpSpPr>
        <p:grpSpPr>
          <a:xfrm>
            <a:off x="8345858" y="2535628"/>
            <a:ext cx="1543630" cy="1800000"/>
            <a:chOff x="8345858" y="2535628"/>
            <a:chExt cx="1543630" cy="1800000"/>
          </a:xfrm>
        </p:grpSpPr>
        <p:sp>
          <p:nvSpPr>
            <p:cNvPr id="169" name="Carta"/>
            <p:cNvSpPr/>
            <p:nvPr/>
          </p:nvSpPr>
          <p:spPr>
            <a:xfrm>
              <a:off x="8398530" y="2535628"/>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6" name="CuadroTexto 175"/>
            <p:cNvSpPr txBox="1"/>
            <p:nvPr/>
          </p:nvSpPr>
          <p:spPr>
            <a:xfrm>
              <a:off x="8345858" y="3010022"/>
              <a:ext cx="1543630"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Town mayor</a:t>
              </a:r>
            </a:p>
          </p:txBody>
        </p:sp>
      </p:grpSp>
      <p:grpSp>
        <p:nvGrpSpPr>
          <p:cNvPr id="11" name="Grupo 1"/>
          <p:cNvGrpSpPr/>
          <p:nvPr/>
        </p:nvGrpSpPr>
        <p:grpSpPr>
          <a:xfrm>
            <a:off x="488047" y="332804"/>
            <a:ext cx="1581155" cy="1965772"/>
            <a:chOff x="488047" y="332804"/>
            <a:chExt cx="1581155" cy="1965772"/>
          </a:xfrm>
          <a:gradFill>
            <a:gsLst>
              <a:gs pos="0">
                <a:srgbClr val="C384DC"/>
              </a:gs>
              <a:gs pos="100000">
                <a:schemeClr val="accent1"/>
              </a:gs>
            </a:gsLst>
            <a:lin ang="5400000" scaled="1"/>
          </a:gradFill>
        </p:grpSpPr>
        <p:sp>
          <p:nvSpPr>
            <p:cNvPr id="48" name="Carta 1"/>
            <p:cNvSpPr/>
            <p:nvPr/>
          </p:nvSpPr>
          <p:spPr>
            <a:xfrm>
              <a:off x="488047" y="332804"/>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7" name="CuadroTexto 76"/>
            <p:cNvSpPr txBox="1"/>
            <p:nvPr/>
          </p:nvSpPr>
          <p:spPr>
            <a:xfrm>
              <a:off x="894962" y="672092"/>
              <a:ext cx="956872"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grpSp>
      <p:grpSp>
        <p:nvGrpSpPr>
          <p:cNvPr id="12" name="Grupo 2"/>
          <p:cNvGrpSpPr/>
          <p:nvPr/>
        </p:nvGrpSpPr>
        <p:grpSpPr>
          <a:xfrm>
            <a:off x="2463186" y="353328"/>
            <a:ext cx="1581155" cy="1965772"/>
            <a:chOff x="2463186" y="353328"/>
            <a:chExt cx="1581155" cy="1965772"/>
          </a:xfrm>
          <a:gradFill>
            <a:gsLst>
              <a:gs pos="0">
                <a:srgbClr val="C384DC"/>
              </a:gs>
              <a:gs pos="100000">
                <a:schemeClr val="accent1"/>
              </a:gs>
            </a:gsLst>
            <a:lin ang="5400000" scaled="1"/>
          </a:gradFill>
        </p:grpSpPr>
        <p:sp>
          <p:nvSpPr>
            <p:cNvPr id="51" name="Carta 2"/>
            <p:cNvSpPr/>
            <p:nvPr/>
          </p:nvSpPr>
          <p:spPr>
            <a:xfrm>
              <a:off x="2463186" y="353328"/>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8" name="CuadroTexto 77"/>
            <p:cNvSpPr txBox="1"/>
            <p:nvPr/>
          </p:nvSpPr>
          <p:spPr>
            <a:xfrm>
              <a:off x="2920821" y="638842"/>
              <a:ext cx="956872"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grpSp>
      <p:grpSp>
        <p:nvGrpSpPr>
          <p:cNvPr id="13" name="Grupo 3"/>
          <p:cNvGrpSpPr/>
          <p:nvPr/>
        </p:nvGrpSpPr>
        <p:grpSpPr>
          <a:xfrm>
            <a:off x="4403501" y="353328"/>
            <a:ext cx="1581155" cy="1965772"/>
            <a:chOff x="4403501" y="353328"/>
            <a:chExt cx="1581155" cy="1965772"/>
          </a:xfrm>
          <a:gradFill>
            <a:gsLst>
              <a:gs pos="0">
                <a:srgbClr val="C384DC"/>
              </a:gs>
              <a:gs pos="100000">
                <a:schemeClr val="accent1"/>
              </a:gs>
            </a:gsLst>
            <a:lin ang="5400000" scaled="1"/>
          </a:gradFill>
        </p:grpSpPr>
        <p:sp>
          <p:nvSpPr>
            <p:cNvPr id="54" name="Carta 3"/>
            <p:cNvSpPr/>
            <p:nvPr/>
          </p:nvSpPr>
          <p:spPr>
            <a:xfrm>
              <a:off x="4403501" y="353328"/>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CuadroTexto 78"/>
            <p:cNvSpPr txBox="1"/>
            <p:nvPr/>
          </p:nvSpPr>
          <p:spPr>
            <a:xfrm>
              <a:off x="4852919" y="638842"/>
              <a:ext cx="956872"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grpSp>
      <p:grpSp>
        <p:nvGrpSpPr>
          <p:cNvPr id="14" name="Grupo 4"/>
          <p:cNvGrpSpPr/>
          <p:nvPr/>
        </p:nvGrpSpPr>
        <p:grpSpPr>
          <a:xfrm>
            <a:off x="6381805" y="353328"/>
            <a:ext cx="1581155" cy="1965772"/>
            <a:chOff x="6381805" y="353328"/>
            <a:chExt cx="1581155" cy="1965772"/>
          </a:xfrm>
          <a:gradFill>
            <a:gsLst>
              <a:gs pos="0">
                <a:srgbClr val="C384DC"/>
              </a:gs>
              <a:gs pos="100000">
                <a:schemeClr val="accent1"/>
              </a:gs>
            </a:gsLst>
            <a:lin ang="5400000" scaled="1"/>
          </a:gradFill>
        </p:grpSpPr>
        <p:sp>
          <p:nvSpPr>
            <p:cNvPr id="60" name="Carta 4"/>
            <p:cNvSpPr/>
            <p:nvPr/>
          </p:nvSpPr>
          <p:spPr>
            <a:xfrm>
              <a:off x="6381805" y="353328"/>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0" name="CuadroTexto 79"/>
            <p:cNvSpPr txBox="1"/>
            <p:nvPr/>
          </p:nvSpPr>
          <p:spPr>
            <a:xfrm>
              <a:off x="6790504" y="638842"/>
              <a:ext cx="956872"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4</a:t>
              </a:r>
            </a:p>
          </p:txBody>
        </p:sp>
      </p:grpSp>
      <p:grpSp>
        <p:nvGrpSpPr>
          <p:cNvPr id="15" name="Grupo 5"/>
          <p:cNvGrpSpPr/>
          <p:nvPr/>
        </p:nvGrpSpPr>
        <p:grpSpPr>
          <a:xfrm>
            <a:off x="8353786" y="353328"/>
            <a:ext cx="1581155" cy="1965772"/>
            <a:chOff x="8353786" y="353328"/>
            <a:chExt cx="1581155" cy="1965772"/>
          </a:xfrm>
          <a:gradFill>
            <a:gsLst>
              <a:gs pos="0">
                <a:srgbClr val="C384DC"/>
              </a:gs>
              <a:gs pos="100000">
                <a:schemeClr val="accent1"/>
              </a:gs>
            </a:gsLst>
            <a:lin ang="5400000" scaled="1"/>
          </a:gradFill>
        </p:grpSpPr>
        <p:sp>
          <p:nvSpPr>
            <p:cNvPr id="63" name="Carta 5"/>
            <p:cNvSpPr/>
            <p:nvPr/>
          </p:nvSpPr>
          <p:spPr>
            <a:xfrm>
              <a:off x="8353786" y="353328"/>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CuadroTexto 80"/>
            <p:cNvSpPr txBox="1"/>
            <p:nvPr/>
          </p:nvSpPr>
          <p:spPr>
            <a:xfrm>
              <a:off x="8832177" y="609074"/>
              <a:ext cx="956872"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5</a:t>
              </a:r>
            </a:p>
          </p:txBody>
        </p:sp>
      </p:grpSp>
      <p:grpSp>
        <p:nvGrpSpPr>
          <p:cNvPr id="16" name="Grupo 6"/>
          <p:cNvGrpSpPr/>
          <p:nvPr/>
        </p:nvGrpSpPr>
        <p:grpSpPr>
          <a:xfrm>
            <a:off x="10256546" y="353328"/>
            <a:ext cx="1581155" cy="1965772"/>
            <a:chOff x="10256546" y="353328"/>
            <a:chExt cx="1581155" cy="1965772"/>
          </a:xfrm>
          <a:gradFill>
            <a:gsLst>
              <a:gs pos="0">
                <a:srgbClr val="C384DC"/>
              </a:gs>
              <a:gs pos="100000">
                <a:schemeClr val="accent1"/>
              </a:gs>
            </a:gsLst>
            <a:lin ang="5400000" scaled="1"/>
          </a:gradFill>
        </p:grpSpPr>
        <p:sp>
          <p:nvSpPr>
            <p:cNvPr id="66" name="Carta 6"/>
            <p:cNvSpPr/>
            <p:nvPr/>
          </p:nvSpPr>
          <p:spPr>
            <a:xfrm>
              <a:off x="10256546" y="353328"/>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2" name="CuadroTexto 81"/>
            <p:cNvSpPr txBox="1"/>
            <p:nvPr/>
          </p:nvSpPr>
          <p:spPr>
            <a:xfrm>
              <a:off x="10711902" y="592449"/>
              <a:ext cx="956872"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6</a:t>
              </a:r>
            </a:p>
          </p:txBody>
        </p:sp>
      </p:grpSp>
      <p:grpSp>
        <p:nvGrpSpPr>
          <p:cNvPr id="22" name="Grupo 12"/>
          <p:cNvGrpSpPr/>
          <p:nvPr/>
        </p:nvGrpSpPr>
        <p:grpSpPr>
          <a:xfrm>
            <a:off x="10237784" y="2424123"/>
            <a:ext cx="1581155" cy="1965772"/>
            <a:chOff x="10237784" y="2424123"/>
            <a:chExt cx="1581155" cy="1965772"/>
          </a:xfrm>
          <a:gradFill>
            <a:gsLst>
              <a:gs pos="0">
                <a:srgbClr val="C384DC"/>
              </a:gs>
              <a:gs pos="100000">
                <a:schemeClr val="accent1"/>
              </a:gs>
            </a:gsLst>
            <a:lin ang="5400000" scaled="1"/>
          </a:gradFill>
        </p:grpSpPr>
        <p:sp>
          <p:nvSpPr>
            <p:cNvPr id="65" name="Carta 12"/>
            <p:cNvSpPr/>
            <p:nvPr/>
          </p:nvSpPr>
          <p:spPr>
            <a:xfrm>
              <a:off x="10237784" y="2424123"/>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CuadroTexto 82"/>
            <p:cNvSpPr txBox="1"/>
            <p:nvPr/>
          </p:nvSpPr>
          <p:spPr>
            <a:xfrm>
              <a:off x="10448219" y="2782809"/>
              <a:ext cx="1170679"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12</a:t>
              </a:r>
            </a:p>
          </p:txBody>
        </p:sp>
      </p:grpSp>
      <p:grpSp>
        <p:nvGrpSpPr>
          <p:cNvPr id="21" name="Grupo 11"/>
          <p:cNvGrpSpPr/>
          <p:nvPr/>
        </p:nvGrpSpPr>
        <p:grpSpPr>
          <a:xfrm>
            <a:off x="8335024" y="2424123"/>
            <a:ext cx="1581155" cy="1965772"/>
            <a:chOff x="8335024" y="2424123"/>
            <a:chExt cx="1581155" cy="1965772"/>
          </a:xfrm>
          <a:gradFill>
            <a:gsLst>
              <a:gs pos="0">
                <a:srgbClr val="C384DC"/>
              </a:gs>
              <a:gs pos="100000">
                <a:schemeClr val="accent1"/>
              </a:gs>
            </a:gsLst>
            <a:lin ang="5400000" scaled="1"/>
          </a:gradFill>
        </p:grpSpPr>
        <p:sp>
          <p:nvSpPr>
            <p:cNvPr id="62" name="Carta 11"/>
            <p:cNvSpPr/>
            <p:nvPr/>
          </p:nvSpPr>
          <p:spPr>
            <a:xfrm>
              <a:off x="8335024" y="2424123"/>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4" name="CuadroTexto 83"/>
            <p:cNvSpPr txBox="1"/>
            <p:nvPr/>
          </p:nvSpPr>
          <p:spPr>
            <a:xfrm>
              <a:off x="8551858" y="2732934"/>
              <a:ext cx="1170271"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11</a:t>
              </a:r>
            </a:p>
          </p:txBody>
        </p:sp>
      </p:grpSp>
      <p:grpSp>
        <p:nvGrpSpPr>
          <p:cNvPr id="20" name="Grupo 10"/>
          <p:cNvGrpSpPr/>
          <p:nvPr/>
        </p:nvGrpSpPr>
        <p:grpSpPr>
          <a:xfrm>
            <a:off x="6363043" y="2424123"/>
            <a:ext cx="1581155" cy="1965772"/>
            <a:chOff x="6363043" y="2424123"/>
            <a:chExt cx="1581155" cy="1965772"/>
          </a:xfrm>
          <a:gradFill>
            <a:gsLst>
              <a:gs pos="0">
                <a:srgbClr val="C384DC"/>
              </a:gs>
              <a:gs pos="100000">
                <a:schemeClr val="accent1"/>
              </a:gs>
            </a:gsLst>
            <a:lin ang="5400000" scaled="1"/>
          </a:gradFill>
        </p:grpSpPr>
        <p:sp>
          <p:nvSpPr>
            <p:cNvPr id="59" name="Carta 10"/>
            <p:cNvSpPr/>
            <p:nvPr/>
          </p:nvSpPr>
          <p:spPr>
            <a:xfrm>
              <a:off x="6363043" y="2424123"/>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CuadroTexto 84"/>
            <p:cNvSpPr txBox="1"/>
            <p:nvPr/>
          </p:nvSpPr>
          <p:spPr>
            <a:xfrm>
              <a:off x="6553422" y="2730550"/>
              <a:ext cx="1229812"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10</a:t>
              </a:r>
            </a:p>
          </p:txBody>
        </p:sp>
      </p:grpSp>
      <p:grpSp>
        <p:nvGrpSpPr>
          <p:cNvPr id="19" name="Grupo 9"/>
          <p:cNvGrpSpPr/>
          <p:nvPr/>
        </p:nvGrpSpPr>
        <p:grpSpPr>
          <a:xfrm>
            <a:off x="4384739" y="2424123"/>
            <a:ext cx="1581155" cy="1965772"/>
            <a:chOff x="4384739" y="2424123"/>
            <a:chExt cx="1581155" cy="1965772"/>
          </a:xfrm>
          <a:gradFill>
            <a:gsLst>
              <a:gs pos="0">
                <a:srgbClr val="C384DC"/>
              </a:gs>
              <a:gs pos="100000">
                <a:schemeClr val="accent1"/>
              </a:gs>
            </a:gsLst>
            <a:lin ang="5400000" scaled="1"/>
          </a:gradFill>
        </p:grpSpPr>
        <p:sp>
          <p:nvSpPr>
            <p:cNvPr id="53" name="Carta 9"/>
            <p:cNvSpPr/>
            <p:nvPr/>
          </p:nvSpPr>
          <p:spPr>
            <a:xfrm>
              <a:off x="4384739" y="2424123"/>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6" name="CuadroTexto 85"/>
            <p:cNvSpPr txBox="1"/>
            <p:nvPr/>
          </p:nvSpPr>
          <p:spPr>
            <a:xfrm>
              <a:off x="4838882" y="2697719"/>
              <a:ext cx="956872"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9</a:t>
              </a:r>
            </a:p>
          </p:txBody>
        </p:sp>
      </p:grpSp>
      <p:grpSp>
        <p:nvGrpSpPr>
          <p:cNvPr id="18" name="Grupo 8"/>
          <p:cNvGrpSpPr/>
          <p:nvPr/>
        </p:nvGrpSpPr>
        <p:grpSpPr>
          <a:xfrm>
            <a:off x="2444424" y="2424123"/>
            <a:ext cx="1581155" cy="1965772"/>
            <a:chOff x="2444424" y="2424123"/>
            <a:chExt cx="1581155" cy="1965772"/>
          </a:xfrm>
          <a:gradFill>
            <a:gsLst>
              <a:gs pos="0">
                <a:srgbClr val="C384DC"/>
              </a:gs>
              <a:gs pos="100000">
                <a:schemeClr val="accent1"/>
              </a:gs>
            </a:gsLst>
            <a:lin ang="5400000" scaled="1"/>
          </a:gradFill>
        </p:grpSpPr>
        <p:sp>
          <p:nvSpPr>
            <p:cNvPr id="50" name="Carta 8"/>
            <p:cNvSpPr/>
            <p:nvPr/>
          </p:nvSpPr>
          <p:spPr>
            <a:xfrm>
              <a:off x="2444424" y="2424123"/>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7" name="CuadroTexto 86"/>
            <p:cNvSpPr txBox="1"/>
            <p:nvPr/>
          </p:nvSpPr>
          <p:spPr>
            <a:xfrm>
              <a:off x="2877301" y="2732933"/>
              <a:ext cx="956872"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8</a:t>
              </a:r>
            </a:p>
          </p:txBody>
        </p:sp>
      </p:grpSp>
      <p:grpSp>
        <p:nvGrpSpPr>
          <p:cNvPr id="17" name="Grupo 7"/>
          <p:cNvGrpSpPr/>
          <p:nvPr/>
        </p:nvGrpSpPr>
        <p:grpSpPr>
          <a:xfrm>
            <a:off x="469285" y="2403599"/>
            <a:ext cx="1581155" cy="1965772"/>
            <a:chOff x="469285" y="2403599"/>
            <a:chExt cx="1581155" cy="1965772"/>
          </a:xfrm>
          <a:gradFill>
            <a:gsLst>
              <a:gs pos="0">
                <a:srgbClr val="C384DC"/>
              </a:gs>
              <a:gs pos="100000">
                <a:schemeClr val="accent1"/>
              </a:gs>
            </a:gsLst>
            <a:lin ang="5400000" scaled="1"/>
          </a:gradFill>
        </p:grpSpPr>
        <p:sp>
          <p:nvSpPr>
            <p:cNvPr id="47" name="Carta 7"/>
            <p:cNvSpPr/>
            <p:nvPr/>
          </p:nvSpPr>
          <p:spPr>
            <a:xfrm>
              <a:off x="469285" y="2403599"/>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8" name="CuadroTexto 87"/>
            <p:cNvSpPr txBox="1"/>
            <p:nvPr/>
          </p:nvSpPr>
          <p:spPr>
            <a:xfrm>
              <a:off x="944646" y="2763800"/>
              <a:ext cx="956872"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7</a:t>
              </a:r>
            </a:p>
          </p:txBody>
        </p:sp>
      </p:grpSp>
      <p:grpSp>
        <p:nvGrpSpPr>
          <p:cNvPr id="23" name="Grupo 13"/>
          <p:cNvGrpSpPr/>
          <p:nvPr/>
        </p:nvGrpSpPr>
        <p:grpSpPr>
          <a:xfrm>
            <a:off x="444444" y="4635320"/>
            <a:ext cx="1581155" cy="1965772"/>
            <a:chOff x="444444" y="4635320"/>
            <a:chExt cx="1581155" cy="1965772"/>
          </a:xfrm>
          <a:gradFill>
            <a:gsLst>
              <a:gs pos="0">
                <a:srgbClr val="C384DC"/>
              </a:gs>
              <a:gs pos="100000">
                <a:schemeClr val="accent1"/>
              </a:gs>
            </a:gsLst>
            <a:lin ang="5400000" scaled="1"/>
          </a:gradFill>
        </p:grpSpPr>
        <p:sp>
          <p:nvSpPr>
            <p:cNvPr id="49" name="Carta 13"/>
            <p:cNvSpPr/>
            <p:nvPr/>
          </p:nvSpPr>
          <p:spPr>
            <a:xfrm>
              <a:off x="444444" y="4635320"/>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9" name="CuadroTexto 88"/>
            <p:cNvSpPr txBox="1"/>
            <p:nvPr/>
          </p:nvSpPr>
          <p:spPr>
            <a:xfrm>
              <a:off x="650315" y="5018041"/>
              <a:ext cx="1199542"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13</a:t>
              </a:r>
            </a:p>
          </p:txBody>
        </p:sp>
      </p:grpSp>
      <p:grpSp>
        <p:nvGrpSpPr>
          <p:cNvPr id="25" name="Grupo 15"/>
          <p:cNvGrpSpPr/>
          <p:nvPr/>
        </p:nvGrpSpPr>
        <p:grpSpPr>
          <a:xfrm>
            <a:off x="4359898" y="4655844"/>
            <a:ext cx="1581155" cy="1965772"/>
            <a:chOff x="4359898" y="4655844"/>
            <a:chExt cx="1581155" cy="1965772"/>
          </a:xfrm>
          <a:gradFill>
            <a:gsLst>
              <a:gs pos="0">
                <a:srgbClr val="C384DC"/>
              </a:gs>
              <a:gs pos="100000">
                <a:schemeClr val="accent1"/>
              </a:gs>
            </a:gsLst>
            <a:lin ang="5400000" scaled="1"/>
          </a:gradFill>
        </p:grpSpPr>
        <p:sp>
          <p:nvSpPr>
            <p:cNvPr id="55" name="Carta 15"/>
            <p:cNvSpPr/>
            <p:nvPr/>
          </p:nvSpPr>
          <p:spPr>
            <a:xfrm>
              <a:off x="4359898" y="4655844"/>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0" name="CuadroTexto 89"/>
            <p:cNvSpPr txBox="1"/>
            <p:nvPr/>
          </p:nvSpPr>
          <p:spPr>
            <a:xfrm>
              <a:off x="4592309" y="5003641"/>
              <a:ext cx="1141649"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15</a:t>
              </a:r>
            </a:p>
          </p:txBody>
        </p:sp>
      </p:grpSp>
      <p:grpSp>
        <p:nvGrpSpPr>
          <p:cNvPr id="24" name="Grupo 14"/>
          <p:cNvGrpSpPr/>
          <p:nvPr/>
        </p:nvGrpSpPr>
        <p:grpSpPr>
          <a:xfrm>
            <a:off x="2419583" y="4655844"/>
            <a:ext cx="1581155" cy="1965772"/>
            <a:chOff x="2419583" y="4655844"/>
            <a:chExt cx="1581155" cy="1965772"/>
          </a:xfrm>
          <a:gradFill>
            <a:gsLst>
              <a:gs pos="0">
                <a:srgbClr val="C384DC"/>
              </a:gs>
              <a:gs pos="100000">
                <a:schemeClr val="accent1"/>
              </a:gs>
            </a:gsLst>
            <a:lin ang="5400000" scaled="1"/>
          </a:gradFill>
        </p:grpSpPr>
        <p:sp>
          <p:nvSpPr>
            <p:cNvPr id="52" name="Carta 14"/>
            <p:cNvSpPr/>
            <p:nvPr/>
          </p:nvSpPr>
          <p:spPr>
            <a:xfrm>
              <a:off x="2419583" y="4655844"/>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1" name="CuadroTexto 90"/>
            <p:cNvSpPr txBox="1"/>
            <p:nvPr/>
          </p:nvSpPr>
          <p:spPr>
            <a:xfrm>
              <a:off x="2662677" y="4958216"/>
              <a:ext cx="1148516"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14</a:t>
              </a:r>
            </a:p>
          </p:txBody>
        </p:sp>
      </p:grpSp>
      <p:grpSp>
        <p:nvGrpSpPr>
          <p:cNvPr id="26" name="Grupo 16"/>
          <p:cNvGrpSpPr/>
          <p:nvPr/>
        </p:nvGrpSpPr>
        <p:grpSpPr>
          <a:xfrm>
            <a:off x="6338202" y="4655844"/>
            <a:ext cx="1581155" cy="1965772"/>
            <a:chOff x="6338202" y="4655844"/>
            <a:chExt cx="1581155" cy="1965772"/>
          </a:xfrm>
          <a:gradFill>
            <a:gsLst>
              <a:gs pos="0">
                <a:srgbClr val="C384DC"/>
              </a:gs>
              <a:gs pos="100000">
                <a:schemeClr val="accent1"/>
              </a:gs>
            </a:gsLst>
            <a:lin ang="5400000" scaled="1"/>
          </a:gradFill>
        </p:grpSpPr>
        <p:sp>
          <p:nvSpPr>
            <p:cNvPr id="61" name="Carta 16"/>
            <p:cNvSpPr/>
            <p:nvPr/>
          </p:nvSpPr>
          <p:spPr>
            <a:xfrm>
              <a:off x="6338202" y="4655844"/>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 name="CuadroTexto 91"/>
            <p:cNvSpPr txBox="1"/>
            <p:nvPr/>
          </p:nvSpPr>
          <p:spPr>
            <a:xfrm>
              <a:off x="6501673" y="4990846"/>
              <a:ext cx="1259650"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16</a:t>
              </a:r>
            </a:p>
          </p:txBody>
        </p:sp>
      </p:grpSp>
      <p:grpSp>
        <p:nvGrpSpPr>
          <p:cNvPr id="27" name="Grupo 17"/>
          <p:cNvGrpSpPr/>
          <p:nvPr/>
        </p:nvGrpSpPr>
        <p:grpSpPr>
          <a:xfrm>
            <a:off x="8310183" y="4655844"/>
            <a:ext cx="1581155" cy="1965772"/>
            <a:chOff x="8310183" y="4655844"/>
            <a:chExt cx="1581155" cy="1965772"/>
          </a:xfrm>
          <a:gradFill>
            <a:gsLst>
              <a:gs pos="0">
                <a:srgbClr val="C384DC"/>
              </a:gs>
              <a:gs pos="100000">
                <a:schemeClr val="accent1"/>
              </a:gs>
            </a:gsLst>
            <a:lin ang="5400000" scaled="1"/>
          </a:gradFill>
        </p:grpSpPr>
        <p:sp>
          <p:nvSpPr>
            <p:cNvPr id="64" name="Carta 17"/>
            <p:cNvSpPr/>
            <p:nvPr/>
          </p:nvSpPr>
          <p:spPr>
            <a:xfrm>
              <a:off x="8310183" y="4655844"/>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3" name="CuadroTexto 92"/>
            <p:cNvSpPr txBox="1"/>
            <p:nvPr/>
          </p:nvSpPr>
          <p:spPr>
            <a:xfrm>
              <a:off x="8498644" y="5015816"/>
              <a:ext cx="1224593"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17</a:t>
              </a:r>
            </a:p>
          </p:txBody>
        </p:sp>
      </p:grpSp>
      <p:grpSp>
        <p:nvGrpSpPr>
          <p:cNvPr id="28" name="Grupo 18"/>
          <p:cNvGrpSpPr/>
          <p:nvPr/>
        </p:nvGrpSpPr>
        <p:grpSpPr>
          <a:xfrm>
            <a:off x="10212943" y="4655844"/>
            <a:ext cx="1581155" cy="1965772"/>
            <a:chOff x="10212943" y="4655844"/>
            <a:chExt cx="1581155" cy="1965772"/>
          </a:xfrm>
          <a:gradFill>
            <a:gsLst>
              <a:gs pos="0">
                <a:srgbClr val="C384DC"/>
              </a:gs>
              <a:gs pos="100000">
                <a:schemeClr val="accent1"/>
              </a:gs>
            </a:gsLst>
            <a:lin ang="5400000" scaled="1"/>
          </a:gradFill>
        </p:grpSpPr>
        <p:sp>
          <p:nvSpPr>
            <p:cNvPr id="67" name="Carta 18"/>
            <p:cNvSpPr/>
            <p:nvPr/>
          </p:nvSpPr>
          <p:spPr>
            <a:xfrm>
              <a:off x="10212943" y="4655844"/>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4" name="CuadroTexto 93"/>
            <p:cNvSpPr txBox="1"/>
            <p:nvPr/>
          </p:nvSpPr>
          <p:spPr>
            <a:xfrm>
              <a:off x="10375459" y="4947614"/>
              <a:ext cx="1269014"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18</a:t>
              </a:r>
            </a:p>
          </p:txBody>
        </p:sp>
      </p:grpSp>
    </p:spTree>
    <p:extLst>
      <p:ext uri="{BB962C8B-B14F-4D97-AF65-F5344CB8AC3E}">
        <p14:creationId xmlns:p14="http://schemas.microsoft.com/office/powerpoint/2010/main" val="17771585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2"/>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2"/>
                                        </p:tgtEl>
                                      </p:cBhvr>
                                    </p:animEffect>
                                    <p:set>
                                      <p:cBhvr>
                                        <p:cTn id="7" dur="1" fill="hold">
                                          <p:stCondLst>
                                            <p:cond delay="499"/>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childTnLst>
                    </p:cTn>
                  </p:par>
                </p:childTnLst>
              </p:cTn>
              <p:nextCondLst>
                <p:cond evt="onClick" delay="0">
                  <p:tgtEl>
                    <p:spTgt spid="2"/>
                  </p:tgtEl>
                </p:cond>
              </p:nextCondLst>
            </p:seq>
            <p:seq concurrent="1" nextAc="seek">
              <p:cTn id="14" restart="whenNotActive" fill="hold" evtFilter="cancelBubble" nodeType="interactiveSeq">
                <p:stCondLst>
                  <p:cond evt="onClick" delay="0">
                    <p:tgtEl>
                      <p:spTgt spid="14"/>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nodeType="clickEffect">
                                  <p:stCondLst>
                                    <p:cond delay="0"/>
                                  </p:stCondLst>
                                  <p:childTnLst>
                                    <p:animEffect transition="out" filter="fade">
                                      <p:cBhvr>
                                        <p:cTn id="18" dur="500"/>
                                        <p:tgtEl>
                                          <p:spTgt spid="14"/>
                                        </p:tgtEl>
                                      </p:cBhvr>
                                    </p:animEffect>
                                    <p:set>
                                      <p:cBhvr>
                                        <p:cTn id="19"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20" restart="whenNotActive" fill="hold" evtFilter="cancelBubble" nodeType="interactiveSeq">
                <p:stCondLst>
                  <p:cond evt="onClick" delay="0">
                    <p:tgtEl>
                      <p:spTgt spid="3"/>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childTnLst>
                          </p:cTn>
                        </p:par>
                      </p:childTnLst>
                    </p:cTn>
                  </p:par>
                </p:childTnLst>
              </p:cTn>
              <p:nextCondLst>
                <p:cond evt="onClick" delay="0">
                  <p:tgtEl>
                    <p:spTgt spid="3"/>
                  </p:tgtEl>
                </p:cond>
              </p:nextCondLst>
            </p:seq>
            <p:seq concurrent="1" nextAc="seek">
              <p:cTn id="26" restart="whenNotActive" fill="hold" evtFilter="cancelBubble" nodeType="interactiveSeq">
                <p:stCondLst>
                  <p:cond evt="onClick" delay="0">
                    <p:tgtEl>
                      <p:spTgt spid="16"/>
                    </p:tgtEl>
                  </p:cond>
                </p:stCondLst>
                <p:endSync evt="end" delay="0">
                  <p:rtn val="all"/>
                </p:endSync>
                <p:childTnLst>
                  <p:par>
                    <p:cTn id="27" fill="hold">
                      <p:stCondLst>
                        <p:cond delay="0"/>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500"/>
                                        <p:tgtEl>
                                          <p:spTgt spid="16"/>
                                        </p:tgtEl>
                                      </p:cBhvr>
                                    </p:animEffect>
                                    <p:set>
                                      <p:cBhvr>
                                        <p:cTn id="31" dur="1" fill="hold">
                                          <p:stCondLst>
                                            <p:cond delay="499"/>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6"/>
                  </p:tgtEl>
                </p:cond>
              </p:nextCondLst>
            </p:seq>
            <p:seq concurrent="1" nextAc="seek">
              <p:cTn id="32" restart="whenNotActive" fill="hold" evtFilter="cancelBubble" nodeType="interactiveSeq">
                <p:stCondLst>
                  <p:cond evt="onClick" delay="0">
                    <p:tgtEl>
                      <p:spTgt spid="4"/>
                    </p:tgtEl>
                  </p:cond>
                </p:stCondLst>
                <p:endSync evt="end" delay="0">
                  <p:rtn val="all"/>
                </p:endSync>
                <p:childTnLst>
                  <p:par>
                    <p:cTn id="33" fill="hold">
                      <p:stCondLst>
                        <p:cond delay="0"/>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childTnLst>
                                </p:cTn>
                              </p:par>
                            </p:childTnLst>
                          </p:cTn>
                        </p:par>
                      </p:childTnLst>
                    </p:cTn>
                  </p:par>
                </p:childTnLst>
              </p:cTn>
              <p:nextCondLst>
                <p:cond evt="onClick" delay="0">
                  <p:tgtEl>
                    <p:spTgt spid="4"/>
                  </p:tgtEl>
                </p:cond>
              </p:nextCondLst>
            </p:seq>
            <p:seq concurrent="1" nextAc="seek">
              <p:cTn id="38" restart="whenNotActive" fill="hold" evtFilter="cancelBubble" nodeType="interactiveSeq">
                <p:stCondLst>
                  <p:cond evt="onClick" delay="0">
                    <p:tgtEl>
                      <p:spTgt spid="17"/>
                    </p:tgtEl>
                  </p:cond>
                </p:stCondLst>
                <p:endSync evt="end" delay="0">
                  <p:rtn val="all"/>
                </p:endSync>
                <p:childTnLst>
                  <p:par>
                    <p:cTn id="39" fill="hold">
                      <p:stCondLst>
                        <p:cond delay="0"/>
                      </p:stCondLst>
                      <p:childTnLst>
                        <p:par>
                          <p:cTn id="40" fill="hold">
                            <p:stCondLst>
                              <p:cond delay="0"/>
                            </p:stCondLst>
                            <p:childTnLst>
                              <p:par>
                                <p:cTn id="41" presetID="10" presetClass="exit" presetSubtype="0" fill="hold" nodeType="clickEffect">
                                  <p:stCondLst>
                                    <p:cond delay="0"/>
                                  </p:stCondLst>
                                  <p:childTnLst>
                                    <p:animEffect transition="out" filter="fade">
                                      <p:cBhvr>
                                        <p:cTn id="42" dur="500"/>
                                        <p:tgtEl>
                                          <p:spTgt spid="17"/>
                                        </p:tgtEl>
                                      </p:cBhvr>
                                    </p:animEffect>
                                    <p:set>
                                      <p:cBhvr>
                                        <p:cTn id="43" dur="1" fill="hold">
                                          <p:stCondLst>
                                            <p:cond delay="4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7"/>
                  </p:tgtEl>
                </p:cond>
              </p:nextCondLst>
            </p:seq>
            <p:seq concurrent="1" nextAc="seek">
              <p:cTn id="44" restart="whenNotActive" fill="hold" evtFilter="cancelBubble" nodeType="interactiveSeq">
                <p:stCondLst>
                  <p:cond evt="onClick" delay="0">
                    <p:tgtEl>
                      <p:spTgt spid="5"/>
                    </p:tgtEl>
                  </p:cond>
                </p:stCondLst>
                <p:endSync evt="end" delay="0">
                  <p:rtn val="all"/>
                </p:endSync>
                <p:childTnLst>
                  <p:par>
                    <p:cTn id="45" fill="hold">
                      <p:stCondLst>
                        <p:cond delay="0"/>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childTnLst>
                                </p:cTn>
                              </p:par>
                            </p:childTnLst>
                          </p:cTn>
                        </p:par>
                      </p:childTnLst>
                    </p:cTn>
                  </p:par>
                </p:childTnLst>
              </p:cTn>
              <p:nextCondLst>
                <p:cond evt="onClick" delay="0">
                  <p:tgtEl>
                    <p:spTgt spid="5"/>
                  </p:tgtEl>
                </p:cond>
              </p:nextCondLst>
            </p:seq>
            <p:seq concurrent="1" nextAc="seek">
              <p:cTn id="50" restart="whenNotActive" fill="hold" evtFilter="cancelBubble" nodeType="interactiveSeq">
                <p:stCondLst>
                  <p:cond evt="onClick" delay="0">
                    <p:tgtEl>
                      <p:spTgt spid="19"/>
                    </p:tgtEl>
                  </p:cond>
                </p:stCondLst>
                <p:endSync evt="end" delay="0">
                  <p:rtn val="all"/>
                </p:endSync>
                <p:childTnLst>
                  <p:par>
                    <p:cTn id="51" fill="hold">
                      <p:stCondLst>
                        <p:cond delay="0"/>
                      </p:stCondLst>
                      <p:childTnLst>
                        <p:par>
                          <p:cTn id="52" fill="hold">
                            <p:stCondLst>
                              <p:cond delay="0"/>
                            </p:stCondLst>
                            <p:childTnLst>
                              <p:par>
                                <p:cTn id="53" presetID="10" presetClass="exit" presetSubtype="0" fill="hold" nodeType="clickEffect">
                                  <p:stCondLst>
                                    <p:cond delay="0"/>
                                  </p:stCondLst>
                                  <p:childTnLst>
                                    <p:animEffect transition="out" filter="fade">
                                      <p:cBhvr>
                                        <p:cTn id="54" dur="500"/>
                                        <p:tgtEl>
                                          <p:spTgt spid="19"/>
                                        </p:tgtEl>
                                      </p:cBhvr>
                                    </p:animEffect>
                                    <p:set>
                                      <p:cBhvr>
                                        <p:cTn id="55" dur="1" fill="hold">
                                          <p:stCondLst>
                                            <p:cond delay="499"/>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19"/>
                  </p:tgtEl>
                </p:cond>
              </p:nextCondLst>
            </p:seq>
            <p:seq concurrent="1" nextAc="seek">
              <p:cTn id="56" restart="whenNotActive" fill="hold" evtFilter="cancelBubble" nodeType="interactiveSeq">
                <p:stCondLst>
                  <p:cond evt="onClick" delay="0">
                    <p:tgtEl>
                      <p:spTgt spid="6"/>
                    </p:tgtEl>
                  </p:cond>
                </p:stCondLst>
                <p:endSync evt="end" delay="0">
                  <p:rtn val="all"/>
                </p:endSync>
                <p:childTnLst>
                  <p:par>
                    <p:cTn id="57" fill="hold">
                      <p:stCondLst>
                        <p:cond delay="0"/>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19"/>
                                        </p:tgtEl>
                                        <p:attrNameLst>
                                          <p:attrName>style.visibility</p:attrName>
                                        </p:attrNameLst>
                                      </p:cBhvr>
                                      <p:to>
                                        <p:strVal val="visible"/>
                                      </p:to>
                                    </p:set>
                                    <p:animEffect transition="in" filter="fade">
                                      <p:cBhvr>
                                        <p:cTn id="61" dur="500"/>
                                        <p:tgtEl>
                                          <p:spTgt spid="19"/>
                                        </p:tgtEl>
                                      </p:cBhvr>
                                    </p:animEffect>
                                  </p:childTnLst>
                                </p:cTn>
                              </p:par>
                            </p:childTnLst>
                          </p:cTn>
                        </p:par>
                      </p:childTnLst>
                    </p:cTn>
                  </p:par>
                </p:childTnLst>
              </p:cTn>
              <p:nextCondLst>
                <p:cond evt="onClick" delay="0">
                  <p:tgtEl>
                    <p:spTgt spid="6"/>
                  </p:tgtEl>
                </p:cond>
              </p:nextCondLst>
            </p:seq>
            <p:seq concurrent="1" nextAc="seek">
              <p:cTn id="62" restart="whenNotActive" fill="hold" evtFilter="cancelBubble" nodeType="interactiveSeq">
                <p:stCondLst>
                  <p:cond evt="onClick" delay="0">
                    <p:tgtEl>
                      <p:spTgt spid="21"/>
                    </p:tgtEl>
                  </p:cond>
                </p:stCondLst>
                <p:endSync evt="end" delay="0">
                  <p:rtn val="all"/>
                </p:endSync>
                <p:childTnLst>
                  <p:par>
                    <p:cTn id="63" fill="hold">
                      <p:stCondLst>
                        <p:cond delay="0"/>
                      </p:stCondLst>
                      <p:childTnLst>
                        <p:par>
                          <p:cTn id="64" fill="hold">
                            <p:stCondLst>
                              <p:cond delay="0"/>
                            </p:stCondLst>
                            <p:childTnLst>
                              <p:par>
                                <p:cTn id="65" presetID="10" presetClass="exit" presetSubtype="0" fill="hold" nodeType="clickEffect">
                                  <p:stCondLst>
                                    <p:cond delay="0"/>
                                  </p:stCondLst>
                                  <p:childTnLst>
                                    <p:animEffect transition="out" filter="fade">
                                      <p:cBhvr>
                                        <p:cTn id="66" dur="500"/>
                                        <p:tgtEl>
                                          <p:spTgt spid="21"/>
                                        </p:tgtEl>
                                      </p:cBhvr>
                                    </p:animEffect>
                                    <p:set>
                                      <p:cBhvr>
                                        <p:cTn id="67" dur="1" fill="hold">
                                          <p:stCondLst>
                                            <p:cond delay="499"/>
                                          </p:stCondLst>
                                        </p:cTn>
                                        <p:tgtEl>
                                          <p:spTgt spid="21"/>
                                        </p:tgtEl>
                                        <p:attrNameLst>
                                          <p:attrName>style.visibility</p:attrName>
                                        </p:attrNameLst>
                                      </p:cBhvr>
                                      <p:to>
                                        <p:strVal val="hidden"/>
                                      </p:to>
                                    </p:set>
                                  </p:childTnLst>
                                </p:cTn>
                              </p:par>
                            </p:childTnLst>
                          </p:cTn>
                        </p:par>
                      </p:childTnLst>
                    </p:cTn>
                  </p:par>
                </p:childTnLst>
              </p:cTn>
              <p:nextCondLst>
                <p:cond evt="onClick" delay="0">
                  <p:tgtEl>
                    <p:spTgt spid="21"/>
                  </p:tgtEl>
                </p:cond>
              </p:nextCondLst>
            </p:seq>
            <p:seq concurrent="1" nextAc="seek">
              <p:cTn id="68" restart="whenNotActive" fill="hold" evtFilter="cancelBubble" nodeType="interactiveSeq">
                <p:stCondLst>
                  <p:cond evt="onClick" delay="0">
                    <p:tgtEl>
                      <p:spTgt spid="7"/>
                    </p:tgtEl>
                  </p:cond>
                </p:stCondLst>
                <p:endSync evt="end" delay="0">
                  <p:rtn val="all"/>
                </p:endSync>
                <p:childTnLst>
                  <p:par>
                    <p:cTn id="69" fill="hold">
                      <p:stCondLst>
                        <p:cond delay="0"/>
                      </p:stCondLst>
                      <p:childTnLst>
                        <p:par>
                          <p:cTn id="70"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21"/>
                                        </p:tgtEl>
                                        <p:attrNameLst>
                                          <p:attrName>style.visibility</p:attrName>
                                        </p:attrNameLst>
                                      </p:cBhvr>
                                      <p:to>
                                        <p:strVal val="visible"/>
                                      </p:to>
                                    </p:set>
                                    <p:animEffect transition="in" filter="fade">
                                      <p:cBhvr>
                                        <p:cTn id="73" dur="500"/>
                                        <p:tgtEl>
                                          <p:spTgt spid="21"/>
                                        </p:tgtEl>
                                      </p:cBhvr>
                                    </p:animEffect>
                                  </p:childTnLst>
                                </p:cTn>
                              </p:par>
                            </p:childTnLst>
                          </p:cTn>
                        </p:par>
                      </p:childTnLst>
                    </p:cTn>
                  </p:par>
                </p:childTnLst>
              </p:cTn>
              <p:nextCondLst>
                <p:cond evt="onClick" delay="0">
                  <p:tgtEl>
                    <p:spTgt spid="7"/>
                  </p:tgtEl>
                </p:cond>
              </p:nextCondLst>
            </p:seq>
            <p:seq concurrent="1" nextAc="seek">
              <p:cTn id="74" restart="whenNotActive" fill="hold" evtFilter="cancelBubble" nodeType="interactiveSeq">
                <p:stCondLst>
                  <p:cond evt="onClick" delay="0">
                    <p:tgtEl>
                      <p:spTgt spid="24"/>
                    </p:tgtEl>
                  </p:cond>
                </p:stCondLst>
                <p:endSync evt="end" delay="0">
                  <p:rtn val="all"/>
                </p:endSync>
                <p:childTnLst>
                  <p:par>
                    <p:cTn id="75" fill="hold">
                      <p:stCondLst>
                        <p:cond delay="0"/>
                      </p:stCondLst>
                      <p:childTnLst>
                        <p:par>
                          <p:cTn id="76" fill="hold">
                            <p:stCondLst>
                              <p:cond delay="0"/>
                            </p:stCondLst>
                            <p:childTnLst>
                              <p:par>
                                <p:cTn id="77" presetID="10" presetClass="exit" presetSubtype="0" fill="hold" nodeType="clickEffect">
                                  <p:stCondLst>
                                    <p:cond delay="0"/>
                                  </p:stCondLst>
                                  <p:childTnLst>
                                    <p:animEffect transition="out" filter="fade">
                                      <p:cBhvr>
                                        <p:cTn id="78" dur="500"/>
                                        <p:tgtEl>
                                          <p:spTgt spid="24"/>
                                        </p:tgtEl>
                                      </p:cBhvr>
                                    </p:animEffect>
                                    <p:set>
                                      <p:cBhvr>
                                        <p:cTn id="79" dur="1" fill="hold">
                                          <p:stCondLst>
                                            <p:cond delay="499"/>
                                          </p:stCondLst>
                                        </p:cTn>
                                        <p:tgtEl>
                                          <p:spTgt spid="24"/>
                                        </p:tgtEl>
                                        <p:attrNameLst>
                                          <p:attrName>style.visibility</p:attrName>
                                        </p:attrNameLst>
                                      </p:cBhvr>
                                      <p:to>
                                        <p:strVal val="hidden"/>
                                      </p:to>
                                    </p:set>
                                  </p:childTnLst>
                                </p:cTn>
                              </p:par>
                            </p:childTnLst>
                          </p:cTn>
                        </p:par>
                      </p:childTnLst>
                    </p:cTn>
                  </p:par>
                </p:childTnLst>
              </p:cTn>
              <p:nextCondLst>
                <p:cond evt="onClick" delay="0">
                  <p:tgtEl>
                    <p:spTgt spid="24"/>
                  </p:tgtEl>
                </p:cond>
              </p:nextCondLst>
            </p:seq>
            <p:seq concurrent="1" nextAc="seek">
              <p:cTn id="80" restart="whenNotActive" fill="hold" evtFilter="cancelBubble" nodeType="interactiveSeq">
                <p:stCondLst>
                  <p:cond evt="onClick" delay="0">
                    <p:tgtEl>
                      <p:spTgt spid="8"/>
                    </p:tgtEl>
                  </p:cond>
                </p:stCondLst>
                <p:endSync evt="end" delay="0">
                  <p:rtn val="all"/>
                </p:endSync>
                <p:childTnLst>
                  <p:par>
                    <p:cTn id="81" fill="hold">
                      <p:stCondLst>
                        <p:cond delay="0"/>
                      </p:stCondLst>
                      <p:childTnLst>
                        <p:par>
                          <p:cTn id="82" fill="hold">
                            <p:stCondLst>
                              <p:cond delay="0"/>
                            </p:stCondLst>
                            <p:childTnLst>
                              <p:par>
                                <p:cTn id="83" presetID="10" presetClass="entr" presetSubtype="0" fill="hold" nodeType="clickEffect">
                                  <p:stCondLst>
                                    <p:cond delay="0"/>
                                  </p:stCondLst>
                                  <p:childTnLst>
                                    <p:set>
                                      <p:cBhvr>
                                        <p:cTn id="84" dur="1" fill="hold">
                                          <p:stCondLst>
                                            <p:cond delay="0"/>
                                          </p:stCondLst>
                                        </p:cTn>
                                        <p:tgtEl>
                                          <p:spTgt spid="24"/>
                                        </p:tgtEl>
                                        <p:attrNameLst>
                                          <p:attrName>style.visibility</p:attrName>
                                        </p:attrNameLst>
                                      </p:cBhvr>
                                      <p:to>
                                        <p:strVal val="visible"/>
                                      </p:to>
                                    </p:set>
                                    <p:animEffect transition="in" filter="fade">
                                      <p:cBhvr>
                                        <p:cTn id="85" dur="500"/>
                                        <p:tgtEl>
                                          <p:spTgt spid="24"/>
                                        </p:tgtEl>
                                      </p:cBhvr>
                                    </p:animEffect>
                                  </p:childTnLst>
                                </p:cTn>
                              </p:par>
                            </p:childTnLst>
                          </p:cTn>
                        </p:par>
                      </p:childTnLst>
                    </p:cTn>
                  </p:par>
                </p:childTnLst>
              </p:cTn>
              <p:nextCondLst>
                <p:cond evt="onClick" delay="0">
                  <p:tgtEl>
                    <p:spTgt spid="8"/>
                  </p:tgtEl>
                </p:cond>
              </p:nextCondLst>
            </p:seq>
            <p:seq concurrent="1" nextAc="seek">
              <p:cTn id="86" restart="whenNotActive" fill="hold" evtFilter="cancelBubble" nodeType="interactiveSeq">
                <p:stCondLst>
                  <p:cond evt="onClick" delay="0">
                    <p:tgtEl>
                      <p:spTgt spid="25"/>
                    </p:tgtEl>
                  </p:cond>
                </p:stCondLst>
                <p:endSync evt="end" delay="0">
                  <p:rtn val="all"/>
                </p:endSync>
                <p:childTnLst>
                  <p:par>
                    <p:cTn id="87" fill="hold">
                      <p:stCondLst>
                        <p:cond delay="0"/>
                      </p:stCondLst>
                      <p:childTnLst>
                        <p:par>
                          <p:cTn id="88" fill="hold">
                            <p:stCondLst>
                              <p:cond delay="0"/>
                            </p:stCondLst>
                            <p:childTnLst>
                              <p:par>
                                <p:cTn id="89" presetID="10" presetClass="exit" presetSubtype="0" fill="hold" nodeType="clickEffect">
                                  <p:stCondLst>
                                    <p:cond delay="0"/>
                                  </p:stCondLst>
                                  <p:childTnLst>
                                    <p:animEffect transition="out" filter="fade">
                                      <p:cBhvr>
                                        <p:cTn id="90" dur="500"/>
                                        <p:tgtEl>
                                          <p:spTgt spid="25"/>
                                        </p:tgtEl>
                                      </p:cBhvr>
                                    </p:animEffect>
                                    <p:set>
                                      <p:cBhvr>
                                        <p:cTn id="91" dur="1" fill="hold">
                                          <p:stCondLst>
                                            <p:cond delay="499"/>
                                          </p:stCondLst>
                                        </p:cTn>
                                        <p:tgtEl>
                                          <p:spTgt spid="25"/>
                                        </p:tgtEl>
                                        <p:attrNameLst>
                                          <p:attrName>style.visibility</p:attrName>
                                        </p:attrNameLst>
                                      </p:cBhvr>
                                      <p:to>
                                        <p:strVal val="hidden"/>
                                      </p:to>
                                    </p:set>
                                  </p:childTnLst>
                                </p:cTn>
                              </p:par>
                            </p:childTnLst>
                          </p:cTn>
                        </p:par>
                      </p:childTnLst>
                    </p:cTn>
                  </p:par>
                </p:childTnLst>
              </p:cTn>
              <p:nextCondLst>
                <p:cond evt="onClick" delay="0">
                  <p:tgtEl>
                    <p:spTgt spid="25"/>
                  </p:tgtEl>
                </p:cond>
              </p:nextCondLst>
            </p:seq>
            <p:seq concurrent="1" nextAc="seek">
              <p:cTn id="92" restart="whenNotActive" fill="hold" evtFilter="cancelBubble" nodeType="interactiveSeq">
                <p:stCondLst>
                  <p:cond evt="onClick" delay="0">
                    <p:tgtEl>
                      <p:spTgt spid="9"/>
                    </p:tgtEl>
                  </p:cond>
                </p:stCondLst>
                <p:endSync evt="end" delay="0">
                  <p:rtn val="all"/>
                </p:endSync>
                <p:childTnLst>
                  <p:par>
                    <p:cTn id="93" fill="hold">
                      <p:stCondLst>
                        <p:cond delay="0"/>
                      </p:stCondLst>
                      <p:childTnLst>
                        <p:par>
                          <p:cTn id="94" fill="hold">
                            <p:stCondLst>
                              <p:cond delay="0"/>
                            </p:stCondLst>
                            <p:childTnLst>
                              <p:par>
                                <p:cTn id="95" presetID="10" presetClass="entr" presetSubtype="0" fill="hold" nodeType="clickEffect">
                                  <p:stCondLst>
                                    <p:cond delay="0"/>
                                  </p:stCondLst>
                                  <p:childTnLst>
                                    <p:set>
                                      <p:cBhvr>
                                        <p:cTn id="96" dur="1" fill="hold">
                                          <p:stCondLst>
                                            <p:cond delay="0"/>
                                          </p:stCondLst>
                                        </p:cTn>
                                        <p:tgtEl>
                                          <p:spTgt spid="25"/>
                                        </p:tgtEl>
                                        <p:attrNameLst>
                                          <p:attrName>style.visibility</p:attrName>
                                        </p:attrNameLst>
                                      </p:cBhvr>
                                      <p:to>
                                        <p:strVal val="visible"/>
                                      </p:to>
                                    </p:set>
                                    <p:animEffect transition="in" filter="fade">
                                      <p:cBhvr>
                                        <p:cTn id="97" dur="500"/>
                                        <p:tgtEl>
                                          <p:spTgt spid="25"/>
                                        </p:tgtEl>
                                      </p:cBhvr>
                                    </p:animEffect>
                                  </p:childTnLst>
                                </p:cTn>
                              </p:par>
                            </p:childTnLst>
                          </p:cTn>
                        </p:par>
                      </p:childTnLst>
                    </p:cTn>
                  </p:par>
                </p:childTnLst>
              </p:cTn>
              <p:nextCondLst>
                <p:cond evt="onClick" delay="0">
                  <p:tgtEl>
                    <p:spTgt spid="9"/>
                  </p:tgtEl>
                </p:cond>
              </p:nextCondLst>
            </p:seq>
            <p:seq concurrent="1" nextAc="seek">
              <p:cTn id="98" restart="whenNotActive" fill="hold" evtFilter="cancelBubble" nodeType="interactiveSeq">
                <p:stCondLst>
                  <p:cond evt="onClick" delay="0">
                    <p:tgtEl>
                      <p:spTgt spid="28"/>
                    </p:tgtEl>
                  </p:cond>
                </p:stCondLst>
                <p:endSync evt="end" delay="0">
                  <p:rtn val="all"/>
                </p:endSync>
                <p:childTnLst>
                  <p:par>
                    <p:cTn id="99" fill="hold">
                      <p:stCondLst>
                        <p:cond delay="0"/>
                      </p:stCondLst>
                      <p:childTnLst>
                        <p:par>
                          <p:cTn id="100" fill="hold">
                            <p:stCondLst>
                              <p:cond delay="0"/>
                            </p:stCondLst>
                            <p:childTnLst>
                              <p:par>
                                <p:cTn id="101" presetID="10" presetClass="exit" presetSubtype="0" fill="hold" nodeType="clickEffect">
                                  <p:stCondLst>
                                    <p:cond delay="0"/>
                                  </p:stCondLst>
                                  <p:childTnLst>
                                    <p:animEffect transition="out" filter="fade">
                                      <p:cBhvr>
                                        <p:cTn id="102" dur="500"/>
                                        <p:tgtEl>
                                          <p:spTgt spid="28"/>
                                        </p:tgtEl>
                                      </p:cBhvr>
                                    </p:animEffect>
                                    <p:set>
                                      <p:cBhvr>
                                        <p:cTn id="103" dur="1" fill="hold">
                                          <p:stCondLst>
                                            <p:cond delay="499"/>
                                          </p:stCondLst>
                                        </p:cTn>
                                        <p:tgtEl>
                                          <p:spTgt spid="28"/>
                                        </p:tgtEl>
                                        <p:attrNameLst>
                                          <p:attrName>style.visibility</p:attrName>
                                        </p:attrNameLst>
                                      </p:cBhvr>
                                      <p:to>
                                        <p:strVal val="hidden"/>
                                      </p:to>
                                    </p:set>
                                  </p:childTnLst>
                                </p:cTn>
                              </p:par>
                            </p:childTnLst>
                          </p:cTn>
                        </p:par>
                      </p:childTnLst>
                    </p:cTn>
                  </p:par>
                </p:childTnLst>
              </p:cTn>
              <p:nextCondLst>
                <p:cond evt="onClick" delay="0">
                  <p:tgtEl>
                    <p:spTgt spid="28"/>
                  </p:tgtEl>
                </p:cond>
              </p:nextCondLst>
            </p:seq>
            <p:seq concurrent="1" nextAc="seek">
              <p:cTn id="104" restart="whenNotActive" fill="hold" evtFilter="cancelBubble" nodeType="interactiveSeq">
                <p:stCondLst>
                  <p:cond evt="onClick" delay="0">
                    <p:tgtEl>
                      <p:spTgt spid="10"/>
                    </p:tgtEl>
                  </p:cond>
                </p:stCondLst>
                <p:endSync evt="end" delay="0">
                  <p:rtn val="all"/>
                </p:endSync>
                <p:childTnLst>
                  <p:par>
                    <p:cTn id="105" fill="hold">
                      <p:stCondLst>
                        <p:cond delay="0"/>
                      </p:stCondLst>
                      <p:childTnLst>
                        <p:par>
                          <p:cTn id="106" fill="hold">
                            <p:stCondLst>
                              <p:cond delay="0"/>
                            </p:stCondLst>
                            <p:childTnLst>
                              <p:par>
                                <p:cTn id="107" presetID="10" presetClass="entr" presetSubtype="0" fill="hold" nodeType="clickEffect">
                                  <p:stCondLst>
                                    <p:cond delay="0"/>
                                  </p:stCondLst>
                                  <p:childTnLst>
                                    <p:set>
                                      <p:cBhvr>
                                        <p:cTn id="108" dur="1" fill="hold">
                                          <p:stCondLst>
                                            <p:cond delay="0"/>
                                          </p:stCondLst>
                                        </p:cTn>
                                        <p:tgtEl>
                                          <p:spTgt spid="28"/>
                                        </p:tgtEl>
                                        <p:attrNameLst>
                                          <p:attrName>style.visibility</p:attrName>
                                        </p:attrNameLst>
                                      </p:cBhvr>
                                      <p:to>
                                        <p:strVal val="visible"/>
                                      </p:to>
                                    </p:set>
                                    <p:animEffect transition="in" filter="fade">
                                      <p:cBhvr>
                                        <p:cTn id="109" dur="500"/>
                                        <p:tgtEl>
                                          <p:spTgt spid="28"/>
                                        </p:tgtEl>
                                      </p:cBhvr>
                                    </p:animEffect>
                                  </p:childTnLst>
                                </p:cTn>
                              </p:par>
                            </p:childTnLst>
                          </p:cTn>
                        </p:par>
                      </p:childTnLst>
                    </p:cTn>
                  </p:par>
                </p:childTnLst>
              </p:cTn>
              <p:nextCondLst>
                <p:cond evt="onClick" delay="0">
                  <p:tgtEl>
                    <p:spTgt spid="10"/>
                  </p:tgtEl>
                </p:cond>
              </p:nextCondLst>
            </p:seq>
            <p:seq concurrent="1" nextAc="seek">
              <p:cTn id="110" restart="whenNotActive" fill="hold" evtFilter="cancelBubble" nodeType="interactiveSeq">
                <p:stCondLst>
                  <p:cond evt="onClick" delay="0">
                    <p:tgtEl>
                      <p:spTgt spid="11"/>
                    </p:tgtEl>
                  </p:cond>
                </p:stCondLst>
                <p:endSync evt="end" delay="0">
                  <p:rtn val="all"/>
                </p:endSync>
                <p:childTnLst>
                  <p:par>
                    <p:cTn id="111" fill="hold">
                      <p:stCondLst>
                        <p:cond delay="0"/>
                      </p:stCondLst>
                      <p:childTnLst>
                        <p:par>
                          <p:cTn id="112" fill="hold">
                            <p:stCondLst>
                              <p:cond delay="0"/>
                            </p:stCondLst>
                            <p:childTnLst>
                              <p:par>
                                <p:cTn id="113" presetID="10" presetClass="exit" presetSubtype="0" fill="hold" nodeType="clickEffect">
                                  <p:stCondLst>
                                    <p:cond delay="0"/>
                                  </p:stCondLst>
                                  <p:childTnLst>
                                    <p:animEffect transition="out" filter="fade">
                                      <p:cBhvr>
                                        <p:cTn id="114" dur="500"/>
                                        <p:tgtEl>
                                          <p:spTgt spid="11"/>
                                        </p:tgtEl>
                                      </p:cBhvr>
                                    </p:animEffect>
                                    <p:set>
                                      <p:cBhvr>
                                        <p:cTn id="115" dur="1" fill="hold">
                                          <p:stCondLst>
                                            <p:cond delay="499"/>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seq concurrent="1" nextAc="seek">
              <p:cTn id="116" restart="whenNotActive" fill="hold" evtFilter="cancelBubble" nodeType="interactiveSeq">
                <p:stCondLst>
                  <p:cond evt="onClick" delay="0">
                    <p:tgtEl>
                      <p:spTgt spid="41"/>
                    </p:tgtEl>
                  </p:cond>
                </p:stCondLst>
                <p:endSync evt="end" delay="0">
                  <p:rtn val="all"/>
                </p:endSync>
                <p:childTnLst>
                  <p:par>
                    <p:cTn id="117" fill="hold">
                      <p:stCondLst>
                        <p:cond delay="0"/>
                      </p:stCondLst>
                      <p:childTnLst>
                        <p:par>
                          <p:cTn id="118" fill="hold">
                            <p:stCondLst>
                              <p:cond delay="0"/>
                            </p:stCondLst>
                            <p:childTnLst>
                              <p:par>
                                <p:cTn id="119" presetID="10" presetClass="entr" presetSubtype="0" fill="hold" nodeType="clickEffect">
                                  <p:stCondLst>
                                    <p:cond delay="0"/>
                                  </p:stCondLst>
                                  <p:childTnLst>
                                    <p:set>
                                      <p:cBhvr>
                                        <p:cTn id="120" dur="1" fill="hold">
                                          <p:stCondLst>
                                            <p:cond delay="0"/>
                                          </p:stCondLst>
                                        </p:cTn>
                                        <p:tgtEl>
                                          <p:spTgt spid="11"/>
                                        </p:tgtEl>
                                        <p:attrNameLst>
                                          <p:attrName>style.visibility</p:attrName>
                                        </p:attrNameLst>
                                      </p:cBhvr>
                                      <p:to>
                                        <p:strVal val="visible"/>
                                      </p:to>
                                    </p:set>
                                    <p:animEffect transition="in" filter="fade">
                                      <p:cBhvr>
                                        <p:cTn id="121" dur="500"/>
                                        <p:tgtEl>
                                          <p:spTgt spid="11"/>
                                        </p:tgtEl>
                                      </p:cBhvr>
                                    </p:animEffect>
                                  </p:childTnLst>
                                </p:cTn>
                              </p:par>
                            </p:childTnLst>
                          </p:cTn>
                        </p:par>
                      </p:childTnLst>
                    </p:cTn>
                  </p:par>
                </p:childTnLst>
              </p:cTn>
              <p:nextCondLst>
                <p:cond evt="onClick" delay="0">
                  <p:tgtEl>
                    <p:spTgt spid="41"/>
                  </p:tgtEl>
                </p:cond>
              </p:nextCondLst>
            </p:seq>
            <p:seq concurrent="1" nextAc="seek">
              <p:cTn id="122" restart="whenNotActive" fill="hold" evtFilter="cancelBubble" nodeType="interactiveSeq">
                <p:stCondLst>
                  <p:cond evt="onClick" delay="0">
                    <p:tgtEl>
                      <p:spTgt spid="13"/>
                    </p:tgtEl>
                  </p:cond>
                </p:stCondLst>
                <p:endSync evt="end" delay="0">
                  <p:rtn val="all"/>
                </p:endSync>
                <p:childTnLst>
                  <p:par>
                    <p:cTn id="123" fill="hold">
                      <p:stCondLst>
                        <p:cond delay="0"/>
                      </p:stCondLst>
                      <p:childTnLst>
                        <p:par>
                          <p:cTn id="124" fill="hold">
                            <p:stCondLst>
                              <p:cond delay="0"/>
                            </p:stCondLst>
                            <p:childTnLst>
                              <p:par>
                                <p:cTn id="125" presetID="10" presetClass="exit" presetSubtype="0" fill="hold" nodeType="clickEffect">
                                  <p:stCondLst>
                                    <p:cond delay="0"/>
                                  </p:stCondLst>
                                  <p:childTnLst>
                                    <p:animEffect transition="out" filter="fade">
                                      <p:cBhvr>
                                        <p:cTn id="126" dur="500"/>
                                        <p:tgtEl>
                                          <p:spTgt spid="13"/>
                                        </p:tgtEl>
                                      </p:cBhvr>
                                    </p:animEffect>
                                    <p:set>
                                      <p:cBhvr>
                                        <p:cTn id="127" dur="1" fill="hold">
                                          <p:stCondLst>
                                            <p:cond delay="4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128" restart="whenNotActive" fill="hold" evtFilter="cancelBubble" nodeType="interactiveSeq">
                <p:stCondLst>
                  <p:cond evt="onClick" delay="0">
                    <p:tgtEl>
                      <p:spTgt spid="43"/>
                    </p:tgtEl>
                  </p:cond>
                </p:stCondLst>
                <p:endSync evt="end" delay="0">
                  <p:rtn val="all"/>
                </p:endSync>
                <p:childTnLst>
                  <p:par>
                    <p:cTn id="129" fill="hold">
                      <p:stCondLst>
                        <p:cond delay="0"/>
                      </p:stCondLst>
                      <p:childTnLst>
                        <p:par>
                          <p:cTn id="130" fill="hold">
                            <p:stCondLst>
                              <p:cond delay="0"/>
                            </p:stCondLst>
                            <p:childTnLst>
                              <p:par>
                                <p:cTn id="131" presetID="10" presetClass="entr" presetSubtype="0" fill="hold" nodeType="clickEffect">
                                  <p:stCondLst>
                                    <p:cond delay="0"/>
                                  </p:stCondLst>
                                  <p:childTnLst>
                                    <p:set>
                                      <p:cBhvr>
                                        <p:cTn id="132" dur="1" fill="hold">
                                          <p:stCondLst>
                                            <p:cond delay="0"/>
                                          </p:stCondLst>
                                        </p:cTn>
                                        <p:tgtEl>
                                          <p:spTgt spid="13"/>
                                        </p:tgtEl>
                                        <p:attrNameLst>
                                          <p:attrName>style.visibility</p:attrName>
                                        </p:attrNameLst>
                                      </p:cBhvr>
                                      <p:to>
                                        <p:strVal val="visible"/>
                                      </p:to>
                                    </p:set>
                                    <p:animEffect transition="in" filter="fade">
                                      <p:cBhvr>
                                        <p:cTn id="133" dur="500"/>
                                        <p:tgtEl>
                                          <p:spTgt spid="13"/>
                                        </p:tgtEl>
                                      </p:cBhvr>
                                    </p:animEffect>
                                  </p:childTnLst>
                                </p:cTn>
                              </p:par>
                            </p:childTnLst>
                          </p:cTn>
                        </p:par>
                      </p:childTnLst>
                    </p:cTn>
                  </p:par>
                </p:childTnLst>
              </p:cTn>
              <p:nextCondLst>
                <p:cond evt="onClick" delay="0">
                  <p:tgtEl>
                    <p:spTgt spid="43"/>
                  </p:tgtEl>
                </p:cond>
              </p:nextCondLst>
            </p:seq>
            <p:seq concurrent="1" nextAc="seek">
              <p:cTn id="134" restart="whenNotActive" fill="hold" evtFilter="cancelBubble" nodeType="interactiveSeq">
                <p:stCondLst>
                  <p:cond evt="onClick" delay="0">
                    <p:tgtEl>
                      <p:spTgt spid="15"/>
                    </p:tgtEl>
                  </p:cond>
                </p:stCondLst>
                <p:endSync evt="end" delay="0">
                  <p:rtn val="all"/>
                </p:endSync>
                <p:childTnLst>
                  <p:par>
                    <p:cTn id="135" fill="hold">
                      <p:stCondLst>
                        <p:cond delay="0"/>
                      </p:stCondLst>
                      <p:childTnLst>
                        <p:par>
                          <p:cTn id="136" fill="hold">
                            <p:stCondLst>
                              <p:cond delay="0"/>
                            </p:stCondLst>
                            <p:childTnLst>
                              <p:par>
                                <p:cTn id="137" presetID="10" presetClass="exit" presetSubtype="0" fill="hold" nodeType="clickEffect">
                                  <p:stCondLst>
                                    <p:cond delay="0"/>
                                  </p:stCondLst>
                                  <p:childTnLst>
                                    <p:animEffect transition="out" filter="fade">
                                      <p:cBhvr>
                                        <p:cTn id="138" dur="500"/>
                                        <p:tgtEl>
                                          <p:spTgt spid="15"/>
                                        </p:tgtEl>
                                      </p:cBhvr>
                                    </p:animEffect>
                                    <p:set>
                                      <p:cBhvr>
                                        <p:cTn id="139" dur="1" fill="hold">
                                          <p:stCondLst>
                                            <p:cond delay="4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140" restart="whenNotActive" fill="hold" evtFilter="cancelBubble" nodeType="interactiveSeq">
                <p:stCondLst>
                  <p:cond evt="onClick" delay="0">
                    <p:tgtEl>
                      <p:spTgt spid="45"/>
                    </p:tgtEl>
                  </p:cond>
                </p:stCondLst>
                <p:endSync evt="end" delay="0">
                  <p:rtn val="all"/>
                </p:endSync>
                <p:childTnLst>
                  <p:par>
                    <p:cTn id="141" fill="hold">
                      <p:stCondLst>
                        <p:cond delay="0"/>
                      </p:stCondLst>
                      <p:childTnLst>
                        <p:par>
                          <p:cTn id="142" fill="hold">
                            <p:stCondLst>
                              <p:cond delay="0"/>
                            </p:stCondLst>
                            <p:childTnLst>
                              <p:par>
                                <p:cTn id="143" presetID="10" presetClass="entr" presetSubtype="0" fill="hold" nodeType="clickEffect">
                                  <p:stCondLst>
                                    <p:cond delay="0"/>
                                  </p:stCondLst>
                                  <p:childTnLst>
                                    <p:set>
                                      <p:cBhvr>
                                        <p:cTn id="144" dur="1" fill="hold">
                                          <p:stCondLst>
                                            <p:cond delay="0"/>
                                          </p:stCondLst>
                                        </p:cTn>
                                        <p:tgtEl>
                                          <p:spTgt spid="15"/>
                                        </p:tgtEl>
                                        <p:attrNameLst>
                                          <p:attrName>style.visibility</p:attrName>
                                        </p:attrNameLst>
                                      </p:cBhvr>
                                      <p:to>
                                        <p:strVal val="visible"/>
                                      </p:to>
                                    </p:set>
                                    <p:animEffect transition="in" filter="fade">
                                      <p:cBhvr>
                                        <p:cTn id="145" dur="500"/>
                                        <p:tgtEl>
                                          <p:spTgt spid="15"/>
                                        </p:tgtEl>
                                      </p:cBhvr>
                                    </p:animEffect>
                                  </p:childTnLst>
                                </p:cTn>
                              </p:par>
                            </p:childTnLst>
                          </p:cTn>
                        </p:par>
                      </p:childTnLst>
                    </p:cTn>
                  </p:par>
                </p:childTnLst>
              </p:cTn>
              <p:nextCondLst>
                <p:cond evt="onClick" delay="0">
                  <p:tgtEl>
                    <p:spTgt spid="45"/>
                  </p:tgtEl>
                </p:cond>
              </p:nextCondLst>
            </p:seq>
            <p:seq concurrent="1" nextAc="seek">
              <p:cTn id="146" restart="whenNotActive" fill="hold" evtFilter="cancelBubble" nodeType="interactiveSeq">
                <p:stCondLst>
                  <p:cond evt="onClick" delay="0">
                    <p:tgtEl>
                      <p:spTgt spid="18"/>
                    </p:tgtEl>
                  </p:cond>
                </p:stCondLst>
                <p:endSync evt="end" delay="0">
                  <p:rtn val="all"/>
                </p:endSync>
                <p:childTnLst>
                  <p:par>
                    <p:cTn id="147" fill="hold">
                      <p:stCondLst>
                        <p:cond delay="0"/>
                      </p:stCondLst>
                      <p:childTnLst>
                        <p:par>
                          <p:cTn id="148" fill="hold">
                            <p:stCondLst>
                              <p:cond delay="0"/>
                            </p:stCondLst>
                            <p:childTnLst>
                              <p:par>
                                <p:cTn id="149" presetID="10" presetClass="exit" presetSubtype="0" fill="hold" nodeType="clickEffect">
                                  <p:stCondLst>
                                    <p:cond delay="0"/>
                                  </p:stCondLst>
                                  <p:childTnLst>
                                    <p:animEffect transition="out" filter="fade">
                                      <p:cBhvr>
                                        <p:cTn id="150" dur="500"/>
                                        <p:tgtEl>
                                          <p:spTgt spid="18"/>
                                        </p:tgtEl>
                                      </p:cBhvr>
                                    </p:animEffect>
                                    <p:set>
                                      <p:cBhvr>
                                        <p:cTn id="151" dur="1" fill="hold">
                                          <p:stCondLst>
                                            <p:cond delay="4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seq concurrent="1" nextAc="seek">
              <p:cTn id="152" restart="whenNotActive" fill="hold" evtFilter="cancelBubble" nodeType="interactiveSeq">
                <p:stCondLst>
                  <p:cond evt="onClick" delay="0">
                    <p:tgtEl>
                      <p:spTgt spid="56"/>
                    </p:tgtEl>
                  </p:cond>
                </p:stCondLst>
                <p:endSync evt="end" delay="0">
                  <p:rtn val="all"/>
                </p:endSync>
                <p:childTnLst>
                  <p:par>
                    <p:cTn id="153" fill="hold">
                      <p:stCondLst>
                        <p:cond delay="0"/>
                      </p:stCondLst>
                      <p:childTnLst>
                        <p:par>
                          <p:cTn id="154" fill="hold">
                            <p:stCondLst>
                              <p:cond delay="0"/>
                            </p:stCondLst>
                            <p:childTnLst>
                              <p:par>
                                <p:cTn id="155" presetID="10" presetClass="entr" presetSubtype="0" fill="hold" nodeType="clickEffect">
                                  <p:stCondLst>
                                    <p:cond delay="0"/>
                                  </p:stCondLst>
                                  <p:childTnLst>
                                    <p:set>
                                      <p:cBhvr>
                                        <p:cTn id="156" dur="1" fill="hold">
                                          <p:stCondLst>
                                            <p:cond delay="0"/>
                                          </p:stCondLst>
                                        </p:cTn>
                                        <p:tgtEl>
                                          <p:spTgt spid="18"/>
                                        </p:tgtEl>
                                        <p:attrNameLst>
                                          <p:attrName>style.visibility</p:attrName>
                                        </p:attrNameLst>
                                      </p:cBhvr>
                                      <p:to>
                                        <p:strVal val="visible"/>
                                      </p:to>
                                    </p:set>
                                    <p:animEffect transition="in" filter="fade">
                                      <p:cBhvr>
                                        <p:cTn id="157" dur="500"/>
                                        <p:tgtEl>
                                          <p:spTgt spid="18"/>
                                        </p:tgtEl>
                                      </p:cBhvr>
                                    </p:animEffect>
                                  </p:childTnLst>
                                </p:cTn>
                              </p:par>
                            </p:childTnLst>
                          </p:cTn>
                        </p:par>
                      </p:childTnLst>
                    </p:cTn>
                  </p:par>
                </p:childTnLst>
              </p:cTn>
              <p:nextCondLst>
                <p:cond evt="onClick" delay="0">
                  <p:tgtEl>
                    <p:spTgt spid="56"/>
                  </p:tgtEl>
                </p:cond>
              </p:nextCondLst>
            </p:seq>
            <p:seq concurrent="1" nextAc="seek">
              <p:cTn id="158" restart="whenNotActive" fill="hold" evtFilter="cancelBubble" nodeType="interactiveSeq">
                <p:stCondLst>
                  <p:cond evt="onClick" delay="0">
                    <p:tgtEl>
                      <p:spTgt spid="20"/>
                    </p:tgtEl>
                  </p:cond>
                </p:stCondLst>
                <p:endSync evt="end" delay="0">
                  <p:rtn val="all"/>
                </p:endSync>
                <p:childTnLst>
                  <p:par>
                    <p:cTn id="159" fill="hold">
                      <p:stCondLst>
                        <p:cond delay="0"/>
                      </p:stCondLst>
                      <p:childTnLst>
                        <p:par>
                          <p:cTn id="160" fill="hold">
                            <p:stCondLst>
                              <p:cond delay="0"/>
                            </p:stCondLst>
                            <p:childTnLst>
                              <p:par>
                                <p:cTn id="161" presetID="10" presetClass="exit" presetSubtype="0" fill="hold" nodeType="clickEffect">
                                  <p:stCondLst>
                                    <p:cond delay="0"/>
                                  </p:stCondLst>
                                  <p:childTnLst>
                                    <p:animEffect transition="out" filter="fade">
                                      <p:cBhvr>
                                        <p:cTn id="162" dur="500"/>
                                        <p:tgtEl>
                                          <p:spTgt spid="20"/>
                                        </p:tgtEl>
                                      </p:cBhvr>
                                    </p:animEffect>
                                    <p:set>
                                      <p:cBhvr>
                                        <p:cTn id="163" dur="1" fill="hold">
                                          <p:stCondLst>
                                            <p:cond delay="499"/>
                                          </p:stCondLst>
                                        </p:cTn>
                                        <p:tgtEl>
                                          <p:spTgt spid="20"/>
                                        </p:tgtEl>
                                        <p:attrNameLst>
                                          <p:attrName>style.visibility</p:attrName>
                                        </p:attrNameLst>
                                      </p:cBhvr>
                                      <p:to>
                                        <p:strVal val="hidden"/>
                                      </p:to>
                                    </p:set>
                                  </p:childTnLst>
                                </p:cTn>
                              </p:par>
                            </p:childTnLst>
                          </p:cTn>
                        </p:par>
                      </p:childTnLst>
                    </p:cTn>
                  </p:par>
                </p:childTnLst>
              </p:cTn>
              <p:nextCondLst>
                <p:cond evt="onClick" delay="0">
                  <p:tgtEl>
                    <p:spTgt spid="20"/>
                  </p:tgtEl>
                </p:cond>
              </p:nextCondLst>
            </p:seq>
            <p:seq concurrent="1" nextAc="seek">
              <p:cTn id="164" restart="whenNotActive" fill="hold" evtFilter="cancelBubble" nodeType="interactiveSeq">
                <p:stCondLst>
                  <p:cond evt="onClick" delay="0">
                    <p:tgtEl>
                      <p:spTgt spid="58"/>
                    </p:tgtEl>
                  </p:cond>
                </p:stCondLst>
                <p:endSync evt="end" delay="0">
                  <p:rtn val="all"/>
                </p:endSync>
                <p:childTnLst>
                  <p:par>
                    <p:cTn id="165" fill="hold">
                      <p:stCondLst>
                        <p:cond delay="0"/>
                      </p:stCondLst>
                      <p:childTnLst>
                        <p:par>
                          <p:cTn id="166" fill="hold">
                            <p:stCondLst>
                              <p:cond delay="0"/>
                            </p:stCondLst>
                            <p:childTnLst>
                              <p:par>
                                <p:cTn id="167" presetID="10" presetClass="entr" presetSubtype="0" fill="hold" nodeType="clickEffect">
                                  <p:stCondLst>
                                    <p:cond delay="0"/>
                                  </p:stCondLst>
                                  <p:childTnLst>
                                    <p:set>
                                      <p:cBhvr>
                                        <p:cTn id="168" dur="1" fill="hold">
                                          <p:stCondLst>
                                            <p:cond delay="0"/>
                                          </p:stCondLst>
                                        </p:cTn>
                                        <p:tgtEl>
                                          <p:spTgt spid="20"/>
                                        </p:tgtEl>
                                        <p:attrNameLst>
                                          <p:attrName>style.visibility</p:attrName>
                                        </p:attrNameLst>
                                      </p:cBhvr>
                                      <p:to>
                                        <p:strVal val="visible"/>
                                      </p:to>
                                    </p:set>
                                    <p:animEffect transition="in" filter="fade">
                                      <p:cBhvr>
                                        <p:cTn id="169" dur="500"/>
                                        <p:tgtEl>
                                          <p:spTgt spid="20"/>
                                        </p:tgtEl>
                                      </p:cBhvr>
                                    </p:animEffect>
                                  </p:childTnLst>
                                </p:cTn>
                              </p:par>
                            </p:childTnLst>
                          </p:cTn>
                        </p:par>
                      </p:childTnLst>
                    </p:cTn>
                  </p:par>
                </p:childTnLst>
              </p:cTn>
              <p:nextCondLst>
                <p:cond evt="onClick" delay="0">
                  <p:tgtEl>
                    <p:spTgt spid="58"/>
                  </p:tgtEl>
                </p:cond>
              </p:nextCondLst>
            </p:seq>
            <p:seq concurrent="1" nextAc="seek">
              <p:cTn id="170" restart="whenNotActive" fill="hold" evtFilter="cancelBubble" nodeType="interactiveSeq">
                <p:stCondLst>
                  <p:cond evt="onClick" delay="0">
                    <p:tgtEl>
                      <p:spTgt spid="22"/>
                    </p:tgtEl>
                  </p:cond>
                </p:stCondLst>
                <p:endSync evt="end" delay="0">
                  <p:rtn val="all"/>
                </p:endSync>
                <p:childTnLst>
                  <p:par>
                    <p:cTn id="171" fill="hold">
                      <p:stCondLst>
                        <p:cond delay="0"/>
                      </p:stCondLst>
                      <p:childTnLst>
                        <p:par>
                          <p:cTn id="172" fill="hold">
                            <p:stCondLst>
                              <p:cond delay="0"/>
                            </p:stCondLst>
                            <p:childTnLst>
                              <p:par>
                                <p:cTn id="173" presetID="10" presetClass="exit" presetSubtype="0" fill="hold" nodeType="clickEffect">
                                  <p:stCondLst>
                                    <p:cond delay="0"/>
                                  </p:stCondLst>
                                  <p:childTnLst>
                                    <p:animEffect transition="out" filter="fade">
                                      <p:cBhvr>
                                        <p:cTn id="174" dur="500"/>
                                        <p:tgtEl>
                                          <p:spTgt spid="22"/>
                                        </p:tgtEl>
                                      </p:cBhvr>
                                    </p:animEffect>
                                    <p:set>
                                      <p:cBhvr>
                                        <p:cTn id="175" dur="1" fill="hold">
                                          <p:stCondLst>
                                            <p:cond delay="499"/>
                                          </p:stCondLst>
                                        </p:cTn>
                                        <p:tgtEl>
                                          <p:spTgt spid="22"/>
                                        </p:tgtEl>
                                        <p:attrNameLst>
                                          <p:attrName>style.visibility</p:attrName>
                                        </p:attrNameLst>
                                      </p:cBhvr>
                                      <p:to>
                                        <p:strVal val="hidden"/>
                                      </p:to>
                                    </p:set>
                                  </p:childTnLst>
                                </p:cTn>
                              </p:par>
                            </p:childTnLst>
                          </p:cTn>
                        </p:par>
                      </p:childTnLst>
                    </p:cTn>
                  </p:par>
                </p:childTnLst>
              </p:cTn>
              <p:nextCondLst>
                <p:cond evt="onClick" delay="0">
                  <p:tgtEl>
                    <p:spTgt spid="22"/>
                  </p:tgtEl>
                </p:cond>
              </p:nextCondLst>
            </p:seq>
            <p:seq concurrent="1" nextAc="seek">
              <p:cTn id="176" restart="whenNotActive" fill="hold" evtFilter="cancelBubble" nodeType="interactiveSeq">
                <p:stCondLst>
                  <p:cond evt="onClick" delay="0">
                    <p:tgtEl>
                      <p:spTgt spid="71"/>
                    </p:tgtEl>
                  </p:cond>
                </p:stCondLst>
                <p:endSync evt="end" delay="0">
                  <p:rtn val="all"/>
                </p:endSync>
                <p:childTnLst>
                  <p:par>
                    <p:cTn id="177" fill="hold">
                      <p:stCondLst>
                        <p:cond delay="0"/>
                      </p:stCondLst>
                      <p:childTnLst>
                        <p:par>
                          <p:cTn id="178" fill="hold">
                            <p:stCondLst>
                              <p:cond delay="0"/>
                            </p:stCondLst>
                            <p:childTnLst>
                              <p:par>
                                <p:cTn id="179" presetID="10" presetClass="entr" presetSubtype="0" fill="hold" nodeType="clickEffect">
                                  <p:stCondLst>
                                    <p:cond delay="0"/>
                                  </p:stCondLst>
                                  <p:childTnLst>
                                    <p:set>
                                      <p:cBhvr>
                                        <p:cTn id="180" dur="1" fill="hold">
                                          <p:stCondLst>
                                            <p:cond delay="0"/>
                                          </p:stCondLst>
                                        </p:cTn>
                                        <p:tgtEl>
                                          <p:spTgt spid="22"/>
                                        </p:tgtEl>
                                        <p:attrNameLst>
                                          <p:attrName>style.visibility</p:attrName>
                                        </p:attrNameLst>
                                      </p:cBhvr>
                                      <p:to>
                                        <p:strVal val="visible"/>
                                      </p:to>
                                    </p:set>
                                    <p:animEffect transition="in" filter="fade">
                                      <p:cBhvr>
                                        <p:cTn id="181" dur="500"/>
                                        <p:tgtEl>
                                          <p:spTgt spid="22"/>
                                        </p:tgtEl>
                                      </p:cBhvr>
                                    </p:animEffect>
                                  </p:childTnLst>
                                </p:cTn>
                              </p:par>
                            </p:childTnLst>
                          </p:cTn>
                        </p:par>
                      </p:childTnLst>
                    </p:cTn>
                  </p:par>
                </p:childTnLst>
              </p:cTn>
              <p:nextCondLst>
                <p:cond evt="onClick" delay="0">
                  <p:tgtEl>
                    <p:spTgt spid="71"/>
                  </p:tgtEl>
                </p:cond>
              </p:nextCondLst>
            </p:seq>
            <p:seq concurrent="1" nextAc="seek">
              <p:cTn id="182" restart="whenNotActive" fill="hold" evtFilter="cancelBubble" nodeType="interactiveSeq">
                <p:stCondLst>
                  <p:cond evt="onClick" delay="0">
                    <p:tgtEl>
                      <p:spTgt spid="23"/>
                    </p:tgtEl>
                  </p:cond>
                </p:stCondLst>
                <p:endSync evt="end" delay="0">
                  <p:rtn val="all"/>
                </p:endSync>
                <p:childTnLst>
                  <p:par>
                    <p:cTn id="183" fill="hold">
                      <p:stCondLst>
                        <p:cond delay="0"/>
                      </p:stCondLst>
                      <p:childTnLst>
                        <p:par>
                          <p:cTn id="184" fill="hold">
                            <p:stCondLst>
                              <p:cond delay="0"/>
                            </p:stCondLst>
                            <p:childTnLst>
                              <p:par>
                                <p:cTn id="185" presetID="10" presetClass="exit" presetSubtype="0" fill="hold" nodeType="clickEffect">
                                  <p:stCondLst>
                                    <p:cond delay="0"/>
                                  </p:stCondLst>
                                  <p:childTnLst>
                                    <p:animEffect transition="out" filter="fade">
                                      <p:cBhvr>
                                        <p:cTn id="186" dur="500"/>
                                        <p:tgtEl>
                                          <p:spTgt spid="23"/>
                                        </p:tgtEl>
                                      </p:cBhvr>
                                    </p:animEffect>
                                    <p:set>
                                      <p:cBhvr>
                                        <p:cTn id="187" dur="1" fill="hold">
                                          <p:stCondLst>
                                            <p:cond delay="499"/>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23"/>
                  </p:tgtEl>
                </p:cond>
              </p:nextCondLst>
            </p:seq>
            <p:seq concurrent="1" nextAc="seek">
              <p:cTn id="188" restart="whenNotActive" fill="hold" evtFilter="cancelBubble" nodeType="interactiveSeq">
                <p:stCondLst>
                  <p:cond evt="onClick" delay="0">
                    <p:tgtEl>
                      <p:spTgt spid="74"/>
                    </p:tgtEl>
                  </p:cond>
                </p:stCondLst>
                <p:endSync evt="end" delay="0">
                  <p:rtn val="all"/>
                </p:endSync>
                <p:childTnLst>
                  <p:par>
                    <p:cTn id="189" fill="hold">
                      <p:stCondLst>
                        <p:cond delay="0"/>
                      </p:stCondLst>
                      <p:childTnLst>
                        <p:par>
                          <p:cTn id="190" fill="hold">
                            <p:stCondLst>
                              <p:cond delay="0"/>
                            </p:stCondLst>
                            <p:childTnLst>
                              <p:par>
                                <p:cTn id="191" presetID="10" presetClass="entr" presetSubtype="0" fill="hold" nodeType="clickEffect">
                                  <p:stCondLst>
                                    <p:cond delay="0"/>
                                  </p:stCondLst>
                                  <p:childTnLst>
                                    <p:set>
                                      <p:cBhvr>
                                        <p:cTn id="192" dur="1" fill="hold">
                                          <p:stCondLst>
                                            <p:cond delay="0"/>
                                          </p:stCondLst>
                                        </p:cTn>
                                        <p:tgtEl>
                                          <p:spTgt spid="23"/>
                                        </p:tgtEl>
                                        <p:attrNameLst>
                                          <p:attrName>style.visibility</p:attrName>
                                        </p:attrNameLst>
                                      </p:cBhvr>
                                      <p:to>
                                        <p:strVal val="visible"/>
                                      </p:to>
                                    </p:set>
                                    <p:animEffect transition="in" filter="fade">
                                      <p:cBhvr>
                                        <p:cTn id="193" dur="500"/>
                                        <p:tgtEl>
                                          <p:spTgt spid="23"/>
                                        </p:tgtEl>
                                      </p:cBhvr>
                                    </p:animEffect>
                                  </p:childTnLst>
                                </p:cTn>
                              </p:par>
                            </p:childTnLst>
                          </p:cTn>
                        </p:par>
                      </p:childTnLst>
                    </p:cTn>
                  </p:par>
                </p:childTnLst>
              </p:cTn>
              <p:nextCondLst>
                <p:cond evt="onClick" delay="0">
                  <p:tgtEl>
                    <p:spTgt spid="74"/>
                  </p:tgtEl>
                </p:cond>
              </p:nextCondLst>
            </p:seq>
            <p:seq concurrent="1" nextAc="seek">
              <p:cTn id="194" restart="whenNotActive" fill="hold" evtFilter="cancelBubble" nodeType="interactiveSeq">
                <p:stCondLst>
                  <p:cond evt="onClick" delay="0">
                    <p:tgtEl>
                      <p:spTgt spid="26"/>
                    </p:tgtEl>
                  </p:cond>
                </p:stCondLst>
                <p:endSync evt="end" delay="0">
                  <p:rtn val="all"/>
                </p:endSync>
                <p:childTnLst>
                  <p:par>
                    <p:cTn id="195" fill="hold">
                      <p:stCondLst>
                        <p:cond delay="0"/>
                      </p:stCondLst>
                      <p:childTnLst>
                        <p:par>
                          <p:cTn id="196" fill="hold">
                            <p:stCondLst>
                              <p:cond delay="0"/>
                            </p:stCondLst>
                            <p:childTnLst>
                              <p:par>
                                <p:cTn id="197" presetID="10" presetClass="exit" presetSubtype="0" fill="hold" nodeType="clickEffect">
                                  <p:stCondLst>
                                    <p:cond delay="0"/>
                                  </p:stCondLst>
                                  <p:childTnLst>
                                    <p:animEffect transition="out" filter="fade">
                                      <p:cBhvr>
                                        <p:cTn id="198" dur="500"/>
                                        <p:tgtEl>
                                          <p:spTgt spid="26"/>
                                        </p:tgtEl>
                                      </p:cBhvr>
                                    </p:animEffect>
                                    <p:set>
                                      <p:cBhvr>
                                        <p:cTn id="199" dur="1" fill="hold">
                                          <p:stCondLst>
                                            <p:cond delay="499"/>
                                          </p:stCondLst>
                                        </p:cTn>
                                        <p:tgtEl>
                                          <p:spTgt spid="26"/>
                                        </p:tgtEl>
                                        <p:attrNameLst>
                                          <p:attrName>style.visibility</p:attrName>
                                        </p:attrNameLst>
                                      </p:cBhvr>
                                      <p:to>
                                        <p:strVal val="hidden"/>
                                      </p:to>
                                    </p:set>
                                  </p:childTnLst>
                                </p:cTn>
                              </p:par>
                            </p:childTnLst>
                          </p:cTn>
                        </p:par>
                      </p:childTnLst>
                    </p:cTn>
                  </p:par>
                </p:childTnLst>
              </p:cTn>
              <p:nextCondLst>
                <p:cond evt="onClick" delay="0">
                  <p:tgtEl>
                    <p:spTgt spid="26"/>
                  </p:tgtEl>
                </p:cond>
              </p:nextCondLst>
            </p:seq>
            <p:seq concurrent="1" nextAc="seek">
              <p:cTn id="200" restart="whenNotActive" fill="hold" evtFilter="cancelBubble" nodeType="interactiveSeq">
                <p:stCondLst>
                  <p:cond evt="onClick" delay="0">
                    <p:tgtEl>
                      <p:spTgt spid="76"/>
                    </p:tgtEl>
                  </p:cond>
                </p:stCondLst>
                <p:endSync evt="end" delay="0">
                  <p:rtn val="all"/>
                </p:endSync>
                <p:childTnLst>
                  <p:par>
                    <p:cTn id="201" fill="hold">
                      <p:stCondLst>
                        <p:cond delay="0"/>
                      </p:stCondLst>
                      <p:childTnLst>
                        <p:par>
                          <p:cTn id="202" fill="hold">
                            <p:stCondLst>
                              <p:cond delay="0"/>
                            </p:stCondLst>
                            <p:childTnLst>
                              <p:par>
                                <p:cTn id="203" presetID="10" presetClass="entr" presetSubtype="0" fill="hold" nodeType="clickEffect">
                                  <p:stCondLst>
                                    <p:cond delay="0"/>
                                  </p:stCondLst>
                                  <p:childTnLst>
                                    <p:set>
                                      <p:cBhvr>
                                        <p:cTn id="204" dur="1" fill="hold">
                                          <p:stCondLst>
                                            <p:cond delay="0"/>
                                          </p:stCondLst>
                                        </p:cTn>
                                        <p:tgtEl>
                                          <p:spTgt spid="26"/>
                                        </p:tgtEl>
                                        <p:attrNameLst>
                                          <p:attrName>style.visibility</p:attrName>
                                        </p:attrNameLst>
                                      </p:cBhvr>
                                      <p:to>
                                        <p:strVal val="visible"/>
                                      </p:to>
                                    </p:set>
                                    <p:animEffect transition="in" filter="fade">
                                      <p:cBhvr>
                                        <p:cTn id="205" dur="500"/>
                                        <p:tgtEl>
                                          <p:spTgt spid="26"/>
                                        </p:tgtEl>
                                      </p:cBhvr>
                                    </p:animEffect>
                                  </p:childTnLst>
                                </p:cTn>
                              </p:par>
                            </p:childTnLst>
                          </p:cTn>
                        </p:par>
                      </p:childTnLst>
                    </p:cTn>
                  </p:par>
                </p:childTnLst>
              </p:cTn>
              <p:nextCondLst>
                <p:cond evt="onClick" delay="0">
                  <p:tgtEl>
                    <p:spTgt spid="76"/>
                  </p:tgtEl>
                </p:cond>
              </p:nextCondLst>
            </p:seq>
            <p:seq concurrent="1" nextAc="seek">
              <p:cTn id="206" restart="whenNotActive" fill="hold" evtFilter="cancelBubble" nodeType="interactiveSeq">
                <p:stCondLst>
                  <p:cond evt="onClick" delay="0">
                    <p:tgtEl>
                      <p:spTgt spid="27"/>
                    </p:tgtEl>
                  </p:cond>
                </p:stCondLst>
                <p:endSync evt="end" delay="0">
                  <p:rtn val="all"/>
                </p:endSync>
                <p:childTnLst>
                  <p:par>
                    <p:cTn id="207" fill="hold">
                      <p:stCondLst>
                        <p:cond delay="0"/>
                      </p:stCondLst>
                      <p:childTnLst>
                        <p:par>
                          <p:cTn id="208" fill="hold">
                            <p:stCondLst>
                              <p:cond delay="0"/>
                            </p:stCondLst>
                            <p:childTnLst>
                              <p:par>
                                <p:cTn id="209" presetID="10" presetClass="exit" presetSubtype="0" fill="hold" nodeType="clickEffect">
                                  <p:stCondLst>
                                    <p:cond delay="0"/>
                                  </p:stCondLst>
                                  <p:childTnLst>
                                    <p:animEffect transition="out" filter="fade">
                                      <p:cBhvr>
                                        <p:cTn id="210" dur="500"/>
                                        <p:tgtEl>
                                          <p:spTgt spid="27"/>
                                        </p:tgtEl>
                                      </p:cBhvr>
                                    </p:animEffect>
                                    <p:set>
                                      <p:cBhvr>
                                        <p:cTn id="211" dur="1" fill="hold">
                                          <p:stCondLst>
                                            <p:cond delay="499"/>
                                          </p:stCondLst>
                                        </p:cTn>
                                        <p:tgtEl>
                                          <p:spTgt spid="27"/>
                                        </p:tgtEl>
                                        <p:attrNameLst>
                                          <p:attrName>style.visibility</p:attrName>
                                        </p:attrNameLst>
                                      </p:cBhvr>
                                      <p:to>
                                        <p:strVal val="hidden"/>
                                      </p:to>
                                    </p:set>
                                  </p:childTnLst>
                                </p:cTn>
                              </p:par>
                            </p:childTnLst>
                          </p:cTn>
                        </p:par>
                      </p:childTnLst>
                    </p:cTn>
                  </p:par>
                </p:childTnLst>
              </p:cTn>
              <p:nextCondLst>
                <p:cond evt="onClick" delay="0">
                  <p:tgtEl>
                    <p:spTgt spid="27"/>
                  </p:tgtEl>
                </p:cond>
              </p:nextCondLst>
            </p:seq>
            <p:seq concurrent="1" nextAc="seek">
              <p:cTn id="212" restart="whenNotActive" fill="hold" evtFilter="cancelBubble" nodeType="interactiveSeq">
                <p:stCondLst>
                  <p:cond evt="onClick" delay="0">
                    <p:tgtEl>
                      <p:spTgt spid="69"/>
                    </p:tgtEl>
                  </p:cond>
                </p:stCondLst>
                <p:endSync evt="end" delay="0">
                  <p:rtn val="all"/>
                </p:endSync>
                <p:childTnLst>
                  <p:par>
                    <p:cTn id="213" fill="hold">
                      <p:stCondLst>
                        <p:cond delay="0"/>
                      </p:stCondLst>
                      <p:childTnLst>
                        <p:par>
                          <p:cTn id="214" fill="hold">
                            <p:stCondLst>
                              <p:cond delay="0"/>
                            </p:stCondLst>
                            <p:childTnLst>
                              <p:par>
                                <p:cTn id="215" presetID="10" presetClass="entr" presetSubtype="0" fill="hold" nodeType="clickEffect">
                                  <p:stCondLst>
                                    <p:cond delay="0"/>
                                  </p:stCondLst>
                                  <p:childTnLst>
                                    <p:set>
                                      <p:cBhvr>
                                        <p:cTn id="216" dur="1" fill="hold">
                                          <p:stCondLst>
                                            <p:cond delay="0"/>
                                          </p:stCondLst>
                                        </p:cTn>
                                        <p:tgtEl>
                                          <p:spTgt spid="27"/>
                                        </p:tgtEl>
                                        <p:attrNameLst>
                                          <p:attrName>style.visibility</p:attrName>
                                        </p:attrNameLst>
                                      </p:cBhvr>
                                      <p:to>
                                        <p:strVal val="visible"/>
                                      </p:to>
                                    </p:set>
                                    <p:animEffect transition="in" filter="fade">
                                      <p:cBhvr>
                                        <p:cTn id="217" dur="500"/>
                                        <p:tgtEl>
                                          <p:spTgt spid="27"/>
                                        </p:tgtEl>
                                      </p:cBhvr>
                                    </p:animEffect>
                                  </p:childTnLst>
                                </p:cTn>
                              </p:par>
                            </p:childTnLst>
                          </p:cTn>
                        </p:par>
                      </p:childTnLst>
                    </p:cTn>
                  </p:par>
                </p:childTnLst>
              </p:cTn>
              <p:nextCondLst>
                <p:cond evt="onClick" delay="0">
                  <p:tgtEl>
                    <p:spTgt spid="69"/>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A14A1318-0F81-4C5C-A105-ECDD6AE580EA}"/>
              </a:ext>
            </a:extLst>
          </p:cNvPr>
          <p:cNvSpPr>
            <a:spLocks noGrp="1"/>
          </p:cNvSpPr>
          <p:nvPr>
            <p:ph type="sldNum" sz="quarter" idx="12"/>
          </p:nvPr>
        </p:nvSpPr>
        <p:spPr/>
        <p:txBody>
          <a:bodyPr/>
          <a:lstStyle/>
          <a:p>
            <a:fld id="{8F3BA7D1-7327-491F-8C8A-9863CB2A21ED}" type="slidenum">
              <a:rPr lang="es-CL" smtClean="0"/>
              <a:t>5</a:t>
            </a:fld>
            <a:endParaRPr lang="es-CL"/>
          </a:p>
        </p:txBody>
      </p:sp>
    </p:spTree>
    <p:extLst>
      <p:ext uri="{BB962C8B-B14F-4D97-AF65-F5344CB8AC3E}">
        <p14:creationId xmlns:p14="http://schemas.microsoft.com/office/powerpoint/2010/main" val="3557332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47CB0EDA-CA80-45C7-A2C9-2821AE20BBC3}"/>
              </a:ext>
            </a:extLst>
          </p:cNvPr>
          <p:cNvSpPr txBox="1"/>
          <p:nvPr/>
        </p:nvSpPr>
        <p:spPr>
          <a:xfrm>
            <a:off x="1235903" y="1504696"/>
            <a:ext cx="9720191" cy="3650060"/>
          </a:xfrm>
          <a:prstGeom prst="rect">
            <a:avLst/>
          </a:prstGeom>
          <a:noFill/>
        </p:spPr>
        <p:txBody>
          <a:bodyPr wrap="square" lIns="48600" tIns="24300" rIns="48600" bIns="24300" rtlCol="0" anchor="t">
            <a:spAutoFit/>
          </a:bodyPr>
          <a:lstStyle/>
          <a:p>
            <a:pPr marL="0" marR="0" lvl="0" indent="0" algn="ctr" defTabSz="350992"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Hello teachers</a:t>
            </a:r>
          </a:p>
          <a:p>
            <a:pPr marL="0" marR="0" lvl="0" indent="0" algn="ctr" defTabSz="350992"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To help you prepare activities for distance teaching, we have created different templates to create material, contextualized games for practicing content of our curriculum and spreadsheets for data management. </a:t>
            </a:r>
          </a:p>
          <a:p>
            <a:pPr marL="0" marR="0" lvl="0" indent="0" algn="ctr" defTabSz="350992"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These resources are part of an online teacher resource pack for you. </a:t>
            </a:r>
          </a:p>
          <a:p>
            <a:pPr marL="0" marR="0" lvl="0" indent="0" algn="ctr" defTabSz="350992"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You are more than welcome to use and customize them as you need. </a:t>
            </a:r>
          </a:p>
          <a:p>
            <a:pPr marL="0" marR="0" lvl="0" indent="0" algn="ctr" defTabSz="350992"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You can download this template and more resources from the website www.oportunidadenlinea.cl</a:t>
            </a:r>
          </a:p>
          <a:p>
            <a:pPr marL="0" marR="0" lvl="0" indent="0" algn="ctr" defTabSz="350992"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350992"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See you soon.</a:t>
            </a:r>
          </a:p>
        </p:txBody>
      </p:sp>
      <p:pic>
        <p:nvPicPr>
          <p:cNvPr id="11" name="Imagen 10" descr="Imagen que contiene texto, señal&#10;&#10;Descripción generada automáticamente">
            <a:extLst>
              <a:ext uri="{FF2B5EF4-FFF2-40B4-BE49-F238E27FC236}">
                <a16:creationId xmlns:a16="http://schemas.microsoft.com/office/drawing/2014/main" id="{08DEE74E-1ED6-4E31-ADA9-04027F5315FF}"/>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5467294" y="5154756"/>
            <a:ext cx="1257407" cy="1466975"/>
          </a:xfrm>
          <a:prstGeom prst="rect">
            <a:avLst/>
          </a:prstGeom>
        </p:spPr>
      </p:pic>
    </p:spTree>
    <p:extLst>
      <p:ext uri="{BB962C8B-B14F-4D97-AF65-F5344CB8AC3E}">
        <p14:creationId xmlns:p14="http://schemas.microsoft.com/office/powerpoint/2010/main" val="163878907"/>
      </p:ext>
    </p:extLst>
  </p:cSld>
  <p:clrMapOvr>
    <a:masterClrMapping/>
  </p:clrMapOvr>
</p:sld>
</file>

<file path=ppt/theme/theme1.xml><?xml version="1.0" encoding="utf-8"?>
<a:theme xmlns:a="http://schemas.openxmlformats.org/drawingml/2006/main" name="2_Tema de Office">
  <a:themeElements>
    <a:clrScheme name="Colores OFE + Otros">
      <a:dk1>
        <a:srgbClr val="FC4C02"/>
      </a:dk1>
      <a:lt1>
        <a:srgbClr val="FFFFFF"/>
      </a:lt1>
      <a:dk2>
        <a:srgbClr val="44546A"/>
      </a:dk2>
      <a:lt2>
        <a:srgbClr val="E7E6E6"/>
      </a:lt2>
      <a:accent1>
        <a:srgbClr val="FC4C02"/>
      </a:accent1>
      <a:accent2>
        <a:srgbClr val="003DA5"/>
      </a:accent2>
      <a:accent3>
        <a:srgbClr val="5B9BD5"/>
      </a:accent3>
      <a:accent4>
        <a:srgbClr val="FFC000"/>
      </a:accent4>
      <a:accent5>
        <a:srgbClr val="70AD47"/>
      </a:accent5>
      <a:accent6>
        <a:srgbClr val="954F72"/>
      </a:accent6>
      <a:hlink>
        <a:srgbClr val="003DA5"/>
      </a:hlink>
      <a:folHlink>
        <a:srgbClr val="5B9BD5"/>
      </a:folHlink>
    </a:clrScheme>
    <a:fontScheme name="Open Sans OFE">
      <a:majorFont>
        <a:latin typeface="Open Sans Extrabold"/>
        <a:ea typeface=""/>
        <a:cs typeface=""/>
      </a:majorFont>
      <a:minorFont>
        <a:latin typeface="Open Sans Light"/>
        <a:ea typeface=""/>
        <a:cs typeface=""/>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Colores OFE + Otros">
      <a:dk1>
        <a:srgbClr val="FC4C02"/>
      </a:dk1>
      <a:lt1>
        <a:srgbClr val="FFFFFF"/>
      </a:lt1>
      <a:dk2>
        <a:srgbClr val="44546A"/>
      </a:dk2>
      <a:lt2>
        <a:srgbClr val="E7E6E6"/>
      </a:lt2>
      <a:accent1>
        <a:srgbClr val="FC4C02"/>
      </a:accent1>
      <a:accent2>
        <a:srgbClr val="003DA5"/>
      </a:accent2>
      <a:accent3>
        <a:srgbClr val="5B9BD5"/>
      </a:accent3>
      <a:accent4>
        <a:srgbClr val="FFC000"/>
      </a:accent4>
      <a:accent5>
        <a:srgbClr val="70AD47"/>
      </a:accent5>
      <a:accent6>
        <a:srgbClr val="954F72"/>
      </a:accent6>
      <a:hlink>
        <a:srgbClr val="003DA5"/>
      </a:hlink>
      <a:folHlink>
        <a:srgbClr val="5B9BD5"/>
      </a:folHlink>
    </a:clrScheme>
    <a:fontScheme name="Open Sans OFE">
      <a:majorFont>
        <a:latin typeface="Open Sans Extrabold"/>
        <a:ea typeface=""/>
        <a:cs typeface=""/>
      </a:majorFont>
      <a:minorFont>
        <a:latin typeface="Open Sans Light"/>
        <a:ea typeface=""/>
        <a:cs typeface=""/>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Tema de Office">
  <a:themeElements>
    <a:clrScheme name="Colores OFE + Otros">
      <a:dk1>
        <a:srgbClr val="FC4C02"/>
      </a:dk1>
      <a:lt1>
        <a:srgbClr val="FFFFFF"/>
      </a:lt1>
      <a:dk2>
        <a:srgbClr val="44546A"/>
      </a:dk2>
      <a:lt2>
        <a:srgbClr val="E7E6E6"/>
      </a:lt2>
      <a:accent1>
        <a:srgbClr val="FC4C02"/>
      </a:accent1>
      <a:accent2>
        <a:srgbClr val="003DA5"/>
      </a:accent2>
      <a:accent3>
        <a:srgbClr val="5B9BD5"/>
      </a:accent3>
      <a:accent4>
        <a:srgbClr val="FFC000"/>
      </a:accent4>
      <a:accent5>
        <a:srgbClr val="70AD47"/>
      </a:accent5>
      <a:accent6>
        <a:srgbClr val="954F72"/>
      </a:accent6>
      <a:hlink>
        <a:srgbClr val="003DA5"/>
      </a:hlink>
      <a:folHlink>
        <a:srgbClr val="5B9BD5"/>
      </a:folHlink>
    </a:clrScheme>
    <a:fontScheme name="Open Sans OFE">
      <a:majorFont>
        <a:latin typeface="Open Sans Extrabold"/>
        <a:ea typeface=""/>
        <a:cs typeface=""/>
      </a:majorFont>
      <a:minorFont>
        <a:latin typeface="Open Sans Light"/>
        <a:ea typeface=""/>
        <a:cs typeface=""/>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2490</TotalTime>
  <Words>278</Words>
  <Application>Microsoft Office PowerPoint</Application>
  <PresentationFormat>Panorámica</PresentationFormat>
  <Paragraphs>63</Paragraphs>
  <Slides>6</Slides>
  <Notes>0</Notes>
  <HiddenSlides>0</HiddenSlides>
  <MMClips>0</MMClips>
  <ScaleCrop>false</ScaleCrop>
  <HeadingPairs>
    <vt:vector size="6" baseType="variant">
      <vt:variant>
        <vt:lpstr>Fuentes usadas</vt:lpstr>
      </vt:variant>
      <vt:variant>
        <vt:i4>6</vt:i4>
      </vt:variant>
      <vt:variant>
        <vt:lpstr>Tema</vt:lpstr>
      </vt:variant>
      <vt:variant>
        <vt:i4>4</vt:i4>
      </vt:variant>
      <vt:variant>
        <vt:lpstr>Títulos de diapositiva</vt:lpstr>
      </vt:variant>
      <vt:variant>
        <vt:i4>6</vt:i4>
      </vt:variant>
    </vt:vector>
  </HeadingPairs>
  <TitlesOfParts>
    <vt:vector size="16" baseType="lpstr">
      <vt:lpstr>Calibri</vt:lpstr>
      <vt:lpstr>Open Sans Light</vt:lpstr>
      <vt:lpstr>Calibri Light</vt:lpstr>
      <vt:lpstr>Arial</vt:lpstr>
      <vt:lpstr>Open Sans ExtraBold</vt:lpstr>
      <vt:lpstr>Open Sans</vt:lpstr>
      <vt:lpstr>2_Tema de Office</vt:lpstr>
      <vt:lpstr>Tema de Office</vt:lpstr>
      <vt:lpstr>1_Tema de Office</vt:lpstr>
      <vt:lpstr>4_Tema de Office</vt:lpstr>
      <vt:lpstr>Presentación de PowerPoint</vt:lpstr>
      <vt:lpstr>Do you like memory games   </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derrazuriz2018 derrazuriz2018</dc:creator>
  <cp:lastModifiedBy>Karla Raipán</cp:lastModifiedBy>
  <cp:revision>168</cp:revision>
  <dcterms:created xsi:type="dcterms:W3CDTF">2019-02-07T18:47:38Z</dcterms:created>
  <dcterms:modified xsi:type="dcterms:W3CDTF">2020-09-24T13:58:33Z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