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3" r:id="rId3"/>
  </p:sldMasterIdLst>
  <p:notesMasterIdLst>
    <p:notesMasterId r:id="rId17"/>
  </p:notesMasterIdLst>
  <p:sldIdLst>
    <p:sldId id="262" r:id="rId4"/>
    <p:sldId id="263" r:id="rId5"/>
    <p:sldId id="274" r:id="rId6"/>
    <p:sldId id="264" r:id="rId7"/>
    <p:sldId id="269" r:id="rId8"/>
    <p:sldId id="260" r:id="rId9"/>
    <p:sldId id="270" r:id="rId10"/>
    <p:sldId id="271" r:id="rId11"/>
    <p:sldId id="273" r:id="rId12"/>
    <p:sldId id="265" r:id="rId13"/>
    <p:sldId id="272" r:id="rId14"/>
    <p:sldId id="276" r:id="rId15"/>
    <p:sldId id="319" r:id="rId16"/>
  </p:sldIdLst>
  <p:sldSz cx="12192000" cy="6858000"/>
  <p:notesSz cx="6858000" cy="9144000"/>
  <p:embeddedFontLst>
    <p:embeddedFont>
      <p:font typeface="Open Sans Light" panose="020B0604020202020204" charset="0"/>
      <p:regular r:id="rId18"/>
      <p:italic r:id="rId19"/>
    </p:embeddedFon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Open Sans Extrabold" panose="020B0604020202020204" charset="0"/>
      <p:bold r:id="rId26"/>
      <p:italic r:id="rId27"/>
      <p:boldItalic r:id="rId28"/>
    </p:embeddedFont>
    <p:embeddedFont>
      <p:font typeface="Arial Black" panose="020B0A04020102020204" pitchFamily="34" charset="0"/>
      <p:bold r:id="rId29"/>
    </p:embeddedFont>
    <p:embeddedFont>
      <p:font typeface="Open Sans" panose="020B060402020202020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A9D3"/>
    <a:srgbClr val="C2EDF4"/>
    <a:srgbClr val="273C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19156-EE49-4B3A-83B0-8B50C96E06C4}" v="180" dt="2020-09-23T21:42:00.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9" Type="http://schemas.microsoft.com/office/2016/11/relationships/changesInfo" Target="changesInfos/changesInfo1.xml"/><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nanda Herrera" userId="4f7c59ee-7b94-4650-978a-948ec57c421a" providerId="ADAL" clId="{25B19156-EE49-4B3A-83B0-8B50C96E06C4}"/>
    <pc:docChg chg="undo redo custSel addSld delSld modSld sldOrd">
      <pc:chgData name="Fernanda Herrera" userId="4f7c59ee-7b94-4650-978a-948ec57c421a" providerId="ADAL" clId="{25B19156-EE49-4B3A-83B0-8B50C96E06C4}" dt="2020-09-23T21:42:19.660" v="1444" actId="207"/>
      <pc:docMkLst>
        <pc:docMk/>
      </pc:docMkLst>
      <pc:sldChg chg="addSp delSp modSp mod ord addAnim delAnim modAnim modNotesTx">
        <pc:chgData name="Fernanda Herrera" userId="4f7c59ee-7b94-4650-978a-948ec57c421a" providerId="ADAL" clId="{25B19156-EE49-4B3A-83B0-8B50C96E06C4}" dt="2020-09-21T16:02:07.205" v="1381" actId="1076"/>
        <pc:sldMkLst>
          <pc:docMk/>
          <pc:sldMk cId="4059556081" sldId="260"/>
        </pc:sldMkLst>
        <pc:spChg chg="mod">
          <ac:chgData name="Fernanda Herrera" userId="4f7c59ee-7b94-4650-978a-948ec57c421a" providerId="ADAL" clId="{25B19156-EE49-4B3A-83B0-8B50C96E06C4}" dt="2020-09-16T03:24:19.095" v="15" actId="20577"/>
          <ac:spMkLst>
            <pc:docMk/>
            <pc:sldMk cId="4059556081" sldId="260"/>
            <ac:spMk id="27" creationId="{00000000-0000-0000-0000-000000000000}"/>
          </ac:spMkLst>
        </pc:spChg>
        <pc:spChg chg="add del mod">
          <ac:chgData name="Fernanda Herrera" userId="4f7c59ee-7b94-4650-978a-948ec57c421a" providerId="ADAL" clId="{25B19156-EE49-4B3A-83B0-8B50C96E06C4}" dt="2020-09-16T03:24:22.142" v="17" actId="20577"/>
          <ac:spMkLst>
            <pc:docMk/>
            <pc:sldMk cId="4059556081" sldId="260"/>
            <ac:spMk id="28" creationId="{00000000-0000-0000-0000-000000000000}"/>
          </ac:spMkLst>
        </pc:spChg>
        <pc:spChg chg="mod">
          <ac:chgData name="Fernanda Herrera" userId="4f7c59ee-7b94-4650-978a-948ec57c421a" providerId="ADAL" clId="{25B19156-EE49-4B3A-83B0-8B50C96E06C4}" dt="2020-09-16T03:24:25.182" v="19" actId="20577"/>
          <ac:spMkLst>
            <pc:docMk/>
            <pc:sldMk cId="4059556081" sldId="260"/>
            <ac:spMk id="29" creationId="{00000000-0000-0000-0000-000000000000}"/>
          </ac:spMkLst>
        </pc:spChg>
        <pc:spChg chg="add mod">
          <ac:chgData name="Fernanda Herrera" userId="4f7c59ee-7b94-4650-978a-948ec57c421a" providerId="ADAL" clId="{25B19156-EE49-4B3A-83B0-8B50C96E06C4}" dt="2020-09-16T03:24:28.096" v="21" actId="20577"/>
          <ac:spMkLst>
            <pc:docMk/>
            <pc:sldMk cId="4059556081" sldId="260"/>
            <ac:spMk id="54" creationId="{FAD48162-E102-4D7A-BCD4-3222A023F295}"/>
          </ac:spMkLst>
        </pc:spChg>
        <pc:grpChg chg="mod">
          <ac:chgData name="Fernanda Herrera" userId="4f7c59ee-7b94-4650-978a-948ec57c421a" providerId="ADAL" clId="{25B19156-EE49-4B3A-83B0-8B50C96E06C4}" dt="2020-09-21T16:02:07.205" v="1381" actId="1076"/>
          <ac:grpSpMkLst>
            <pc:docMk/>
            <pc:sldMk cId="4059556081" sldId="260"/>
            <ac:grpSpMk id="15" creationId="{95F22ED3-B45F-4CB0-AF77-4C20F9A07E75}"/>
          </ac:grpSpMkLst>
        </pc:grpChg>
        <pc:picChg chg="mod">
          <ac:chgData name="Fernanda Herrera" userId="4f7c59ee-7b94-4650-978a-948ec57c421a" providerId="ADAL" clId="{25B19156-EE49-4B3A-83B0-8B50C96E06C4}" dt="2020-09-21T16:02:01.971" v="1380" actId="1076"/>
          <ac:picMkLst>
            <pc:docMk/>
            <pc:sldMk cId="4059556081" sldId="260"/>
            <ac:picMk id="169" creationId="{00000000-0000-0000-0000-000000000000}"/>
          </ac:picMkLst>
        </pc:picChg>
      </pc:sldChg>
      <pc:sldChg chg="addSp modSp mod modAnim">
        <pc:chgData name="Fernanda Herrera" userId="4f7c59ee-7b94-4650-978a-948ec57c421a" providerId="ADAL" clId="{25B19156-EE49-4B3A-83B0-8B50C96E06C4}" dt="2020-09-21T16:05:38.467" v="1391" actId="1037"/>
        <pc:sldMkLst>
          <pc:docMk/>
          <pc:sldMk cId="750398413" sldId="262"/>
        </pc:sldMkLst>
        <pc:spChg chg="add mod">
          <ac:chgData name="Fernanda Herrera" userId="4f7c59ee-7b94-4650-978a-948ec57c421a" providerId="ADAL" clId="{25B19156-EE49-4B3A-83B0-8B50C96E06C4}" dt="2020-09-21T16:05:38.467" v="1391" actId="1037"/>
          <ac:spMkLst>
            <pc:docMk/>
            <pc:sldMk cId="750398413" sldId="262"/>
            <ac:spMk id="2" creationId="{EF395CF6-F767-4B8C-838C-5E311DF6EE5B}"/>
          </ac:spMkLst>
        </pc:spChg>
        <pc:spChg chg="mod">
          <ac:chgData name="Fernanda Herrera" userId="4f7c59ee-7b94-4650-978a-948ec57c421a" providerId="ADAL" clId="{25B19156-EE49-4B3A-83B0-8B50C96E06C4}" dt="2020-09-21T15:49:51.352" v="1324" actId="2711"/>
          <ac:spMkLst>
            <pc:docMk/>
            <pc:sldMk cId="750398413" sldId="262"/>
            <ac:spMk id="5" creationId="{47D5BE2D-0A93-422C-B2E3-A608A2CC7D79}"/>
          </ac:spMkLst>
        </pc:spChg>
        <pc:spChg chg="mod">
          <ac:chgData name="Fernanda Herrera" userId="4f7c59ee-7b94-4650-978a-948ec57c421a" providerId="ADAL" clId="{25B19156-EE49-4B3A-83B0-8B50C96E06C4}" dt="2020-09-21T15:49:58.666" v="1325" actId="2711"/>
          <ac:spMkLst>
            <pc:docMk/>
            <pc:sldMk cId="750398413" sldId="262"/>
            <ac:spMk id="7" creationId="{61D420FC-9A88-4985-867D-6F9AD0D9D6C9}"/>
          </ac:spMkLst>
        </pc:spChg>
        <pc:spChg chg="mod">
          <ac:chgData name="Fernanda Herrera" userId="4f7c59ee-7b94-4650-978a-948ec57c421a" providerId="ADAL" clId="{25B19156-EE49-4B3A-83B0-8B50C96E06C4}" dt="2020-09-21T15:50:06.214" v="1327" actId="2711"/>
          <ac:spMkLst>
            <pc:docMk/>
            <pc:sldMk cId="750398413" sldId="262"/>
            <ac:spMk id="9" creationId="{3BD91662-51F2-48B4-92AF-8C4B8DCCA336}"/>
          </ac:spMkLst>
        </pc:spChg>
        <pc:spChg chg="mod">
          <ac:chgData name="Fernanda Herrera" userId="4f7c59ee-7b94-4650-978a-948ec57c421a" providerId="ADAL" clId="{25B19156-EE49-4B3A-83B0-8B50C96E06C4}" dt="2020-09-21T15:50:18.132" v="1330" actId="2711"/>
          <ac:spMkLst>
            <pc:docMk/>
            <pc:sldMk cId="750398413" sldId="262"/>
            <ac:spMk id="14" creationId="{41CCF44D-01FB-4E08-9DD2-1121651E46D9}"/>
          </ac:spMkLst>
        </pc:spChg>
        <pc:picChg chg="mod">
          <ac:chgData name="Fernanda Herrera" userId="4f7c59ee-7b94-4650-978a-948ec57c421a" providerId="ADAL" clId="{25B19156-EE49-4B3A-83B0-8B50C96E06C4}" dt="2020-09-16T22:38:39.573" v="265" actId="1076"/>
          <ac:picMkLst>
            <pc:docMk/>
            <pc:sldMk cId="750398413" sldId="262"/>
            <ac:picMk id="16" creationId="{EEF46867-546F-4C66-B43F-2E0DBC41F49E}"/>
          </ac:picMkLst>
        </pc:picChg>
      </pc:sldChg>
      <pc:sldChg chg="modSp del mod">
        <pc:chgData name="Fernanda Herrera" userId="4f7c59ee-7b94-4650-978a-948ec57c421a" providerId="ADAL" clId="{25B19156-EE49-4B3A-83B0-8B50C96E06C4}" dt="2020-09-21T16:25:58.939" v="1424" actId="14100"/>
        <pc:sldMkLst>
          <pc:docMk/>
          <pc:sldMk cId="3788155314" sldId="263"/>
        </pc:sldMkLst>
        <pc:spChg chg="mod">
          <ac:chgData name="Fernanda Herrera" userId="4f7c59ee-7b94-4650-978a-948ec57c421a" providerId="ADAL" clId="{25B19156-EE49-4B3A-83B0-8B50C96E06C4}" dt="2020-09-21T15:47:44.078" v="1305" actId="403"/>
          <ac:spMkLst>
            <pc:docMk/>
            <pc:sldMk cId="3788155314" sldId="263"/>
            <ac:spMk id="4" creationId="{B7E76D1B-48C8-4FD9-8BE0-7A7BD5E8BBC3}"/>
          </ac:spMkLst>
        </pc:spChg>
        <pc:spChg chg="mod">
          <ac:chgData name="Fernanda Herrera" userId="4f7c59ee-7b94-4650-978a-948ec57c421a" providerId="ADAL" clId="{25B19156-EE49-4B3A-83B0-8B50C96E06C4}" dt="2020-09-21T15:52:43.217" v="1344" actId="1076"/>
          <ac:spMkLst>
            <pc:docMk/>
            <pc:sldMk cId="3788155314" sldId="263"/>
            <ac:spMk id="5" creationId="{47D5BE2D-0A93-422C-B2E3-A608A2CC7D79}"/>
          </ac:spMkLst>
        </pc:spChg>
        <pc:spChg chg="mod">
          <ac:chgData name="Fernanda Herrera" userId="4f7c59ee-7b94-4650-978a-948ec57c421a" providerId="ADAL" clId="{25B19156-EE49-4B3A-83B0-8B50C96E06C4}" dt="2020-09-21T15:44:47.689" v="1273" actId="108"/>
          <ac:spMkLst>
            <pc:docMk/>
            <pc:sldMk cId="3788155314" sldId="263"/>
            <ac:spMk id="10" creationId="{83BE5D1F-E7AA-4770-B50F-01324B0C67C2}"/>
          </ac:spMkLst>
        </pc:spChg>
        <pc:spChg chg="mod ord">
          <ac:chgData name="Fernanda Herrera" userId="4f7c59ee-7b94-4650-978a-948ec57c421a" providerId="ADAL" clId="{25B19156-EE49-4B3A-83B0-8B50C96E06C4}" dt="2020-09-21T16:25:58.939" v="1424" actId="14100"/>
          <ac:spMkLst>
            <pc:docMk/>
            <pc:sldMk cId="3788155314" sldId="263"/>
            <ac:spMk id="11" creationId="{BCCBCF53-F875-4248-8161-798FABF5D799}"/>
          </ac:spMkLst>
        </pc:spChg>
        <pc:spChg chg="mod ord">
          <ac:chgData name="Fernanda Herrera" userId="4f7c59ee-7b94-4650-978a-948ec57c421a" providerId="ADAL" clId="{25B19156-EE49-4B3A-83B0-8B50C96E06C4}" dt="2020-09-21T16:25:18.991" v="1418" actId="14100"/>
          <ac:spMkLst>
            <pc:docMk/>
            <pc:sldMk cId="3788155314" sldId="263"/>
            <ac:spMk id="12" creationId="{A189ED20-640E-47CD-9775-2C1B684008C8}"/>
          </ac:spMkLst>
        </pc:spChg>
        <pc:spChg chg="mod">
          <ac:chgData name="Fernanda Herrera" userId="4f7c59ee-7b94-4650-978a-948ec57c421a" providerId="ADAL" clId="{25B19156-EE49-4B3A-83B0-8B50C96E06C4}" dt="2020-09-21T15:41:05.787" v="1269" actId="404"/>
          <ac:spMkLst>
            <pc:docMk/>
            <pc:sldMk cId="3788155314" sldId="263"/>
            <ac:spMk id="14" creationId="{D7021AEC-7565-4829-825C-A6A8C5A2209C}"/>
          </ac:spMkLst>
        </pc:spChg>
        <pc:spChg chg="mod">
          <ac:chgData name="Fernanda Herrera" userId="4f7c59ee-7b94-4650-978a-948ec57c421a" providerId="ADAL" clId="{25B19156-EE49-4B3A-83B0-8B50C96E06C4}" dt="2020-09-21T15:45:43.593" v="1281" actId="1076"/>
          <ac:spMkLst>
            <pc:docMk/>
            <pc:sldMk cId="3788155314" sldId="263"/>
            <ac:spMk id="16" creationId="{69B5EA69-4962-4315-A62C-2E2DE1693E00}"/>
          </ac:spMkLst>
        </pc:spChg>
        <pc:spChg chg="mod ord">
          <ac:chgData name="Fernanda Herrera" userId="4f7c59ee-7b94-4650-978a-948ec57c421a" providerId="ADAL" clId="{25B19156-EE49-4B3A-83B0-8B50C96E06C4}" dt="2020-09-21T16:25:37.279" v="1422" actId="14100"/>
          <ac:spMkLst>
            <pc:docMk/>
            <pc:sldMk cId="3788155314" sldId="263"/>
            <ac:spMk id="17" creationId="{07045913-12D1-490D-9003-9B361C2323A1}"/>
          </ac:spMkLst>
        </pc:spChg>
        <pc:spChg chg="mod">
          <ac:chgData name="Fernanda Herrera" userId="4f7c59ee-7b94-4650-978a-948ec57c421a" providerId="ADAL" clId="{25B19156-EE49-4B3A-83B0-8B50C96E06C4}" dt="2020-09-21T15:50:51.850" v="1336" actId="2711"/>
          <ac:spMkLst>
            <pc:docMk/>
            <pc:sldMk cId="3788155314" sldId="263"/>
            <ac:spMk id="22" creationId="{847AEC81-5759-45DB-AFDF-DA568ACC8E8F}"/>
          </ac:spMkLst>
        </pc:spChg>
        <pc:spChg chg="mod">
          <ac:chgData name="Fernanda Herrera" userId="4f7c59ee-7b94-4650-978a-948ec57c421a" providerId="ADAL" clId="{25B19156-EE49-4B3A-83B0-8B50C96E06C4}" dt="2020-09-21T15:50:33.559" v="1332" actId="2711"/>
          <ac:spMkLst>
            <pc:docMk/>
            <pc:sldMk cId="3788155314" sldId="263"/>
            <ac:spMk id="24" creationId="{7BF9E3AC-317A-4FCA-B6DB-46FF52D187FC}"/>
          </ac:spMkLst>
        </pc:spChg>
        <pc:spChg chg="mod">
          <ac:chgData name="Fernanda Herrera" userId="4f7c59ee-7b94-4650-978a-948ec57c421a" providerId="ADAL" clId="{25B19156-EE49-4B3A-83B0-8B50C96E06C4}" dt="2020-09-21T15:50:38.163" v="1333" actId="2711"/>
          <ac:spMkLst>
            <pc:docMk/>
            <pc:sldMk cId="3788155314" sldId="263"/>
            <ac:spMk id="26" creationId="{5F88C3A6-D8CD-4A66-9E53-A9691BDC2E38}"/>
          </ac:spMkLst>
        </pc:spChg>
        <pc:spChg chg="mod ord">
          <ac:chgData name="Fernanda Herrera" userId="4f7c59ee-7b94-4650-978a-948ec57c421a" providerId="ADAL" clId="{25B19156-EE49-4B3A-83B0-8B50C96E06C4}" dt="2020-09-21T16:25:43.102" v="1423" actId="14100"/>
          <ac:spMkLst>
            <pc:docMk/>
            <pc:sldMk cId="3788155314" sldId="263"/>
            <ac:spMk id="29" creationId="{7ABCC756-0992-4F52-879C-5EC6622E9AF7}"/>
          </ac:spMkLst>
        </pc:spChg>
        <pc:spChg chg="mod">
          <ac:chgData name="Fernanda Herrera" userId="4f7c59ee-7b94-4650-978a-948ec57c421a" providerId="ADAL" clId="{25B19156-EE49-4B3A-83B0-8B50C96E06C4}" dt="2020-09-21T16:24:23.207" v="1410" actId="20577"/>
          <ac:spMkLst>
            <pc:docMk/>
            <pc:sldMk cId="3788155314" sldId="263"/>
            <ac:spMk id="31" creationId="{875EFF7A-0657-44F3-8F36-DAE9B973E407}"/>
          </ac:spMkLst>
        </pc:spChg>
        <pc:grpChg chg="mod">
          <ac:chgData name="Fernanda Herrera" userId="4f7c59ee-7b94-4650-978a-948ec57c421a" providerId="ADAL" clId="{25B19156-EE49-4B3A-83B0-8B50C96E06C4}" dt="2020-09-21T16:24:18.222" v="1409" actId="14100"/>
          <ac:grpSpMkLst>
            <pc:docMk/>
            <pc:sldMk cId="3788155314" sldId="263"/>
            <ac:grpSpMk id="32" creationId="{BDB1F6AC-6051-4250-9D8E-FC06C62B2D25}"/>
          </ac:grpSpMkLst>
        </pc:grpChg>
      </pc:sldChg>
      <pc:sldChg chg="modSp mod modAnim modNotesTx">
        <pc:chgData name="Fernanda Herrera" userId="4f7c59ee-7b94-4650-978a-948ec57c421a" providerId="ADAL" clId="{25B19156-EE49-4B3A-83B0-8B50C96E06C4}" dt="2020-09-21T16:01:41.719" v="1377" actId="1076"/>
        <pc:sldMkLst>
          <pc:docMk/>
          <pc:sldMk cId="1424100236" sldId="264"/>
        </pc:sldMkLst>
        <pc:spChg chg="mod">
          <ac:chgData name="Fernanda Herrera" userId="4f7c59ee-7b94-4650-978a-948ec57c421a" providerId="ADAL" clId="{25B19156-EE49-4B3A-83B0-8B50C96E06C4}" dt="2020-09-16T03:27:29.861" v="33" actId="20577"/>
          <ac:spMkLst>
            <pc:docMk/>
            <pc:sldMk cId="1424100236" sldId="264"/>
            <ac:spMk id="54" creationId="{B582A6E4-A640-4176-9CBD-AC481646145E}"/>
          </ac:spMkLst>
        </pc:spChg>
        <pc:spChg chg="mod">
          <ac:chgData name="Fernanda Herrera" userId="4f7c59ee-7b94-4650-978a-948ec57c421a" providerId="ADAL" clId="{25B19156-EE49-4B3A-83B0-8B50C96E06C4}" dt="2020-09-16T03:27:26.380" v="31" actId="20577"/>
          <ac:spMkLst>
            <pc:docMk/>
            <pc:sldMk cId="1424100236" sldId="264"/>
            <ac:spMk id="55" creationId="{EE861775-6AFF-4DF6-AA24-0090AF394E77}"/>
          </ac:spMkLst>
        </pc:spChg>
        <pc:spChg chg="mod">
          <ac:chgData name="Fernanda Herrera" userId="4f7c59ee-7b94-4650-978a-948ec57c421a" providerId="ADAL" clId="{25B19156-EE49-4B3A-83B0-8B50C96E06C4}" dt="2020-09-16T03:27:21.677" v="29" actId="20577"/>
          <ac:spMkLst>
            <pc:docMk/>
            <pc:sldMk cId="1424100236" sldId="264"/>
            <ac:spMk id="56" creationId="{418E1629-9040-4132-9984-58DD56A18E70}"/>
          </ac:spMkLst>
        </pc:spChg>
        <pc:grpChg chg="mod">
          <ac:chgData name="Fernanda Herrera" userId="4f7c59ee-7b94-4650-978a-948ec57c421a" providerId="ADAL" clId="{25B19156-EE49-4B3A-83B0-8B50C96E06C4}" dt="2020-09-21T16:01:41.719" v="1377" actId="1076"/>
          <ac:grpSpMkLst>
            <pc:docMk/>
            <pc:sldMk cId="1424100236" sldId="264"/>
            <ac:grpSpMk id="15" creationId="{95F22ED3-B45F-4CB0-AF77-4C20F9A07E75}"/>
          </ac:grpSpMkLst>
        </pc:grpChg>
      </pc:sldChg>
      <pc:sldChg chg="addSp modSp mod modAnim modNotesTx">
        <pc:chgData name="Fernanda Herrera" userId="4f7c59ee-7b94-4650-978a-948ec57c421a" providerId="ADAL" clId="{25B19156-EE49-4B3A-83B0-8B50C96E06C4}" dt="2020-09-21T16:02:22.919" v="1384" actId="1076"/>
        <pc:sldMkLst>
          <pc:docMk/>
          <pc:sldMk cId="2912008633" sldId="265"/>
        </pc:sldMkLst>
        <pc:spChg chg="add mod">
          <ac:chgData name="Fernanda Herrera" userId="4f7c59ee-7b94-4650-978a-948ec57c421a" providerId="ADAL" clId="{25B19156-EE49-4B3A-83B0-8B50C96E06C4}" dt="2020-09-16T03:29:32.900" v="72" actId="1076"/>
          <ac:spMkLst>
            <pc:docMk/>
            <pc:sldMk cId="2912008633" sldId="265"/>
            <ac:spMk id="56" creationId="{308A63AA-F1BB-452F-BFCD-931448D246F6}"/>
          </ac:spMkLst>
        </pc:spChg>
        <pc:spChg chg="mod">
          <ac:chgData name="Fernanda Herrera" userId="4f7c59ee-7b94-4650-978a-948ec57c421a" providerId="ADAL" clId="{25B19156-EE49-4B3A-83B0-8B50C96E06C4}" dt="2020-09-16T03:29:32.900" v="72" actId="1076"/>
          <ac:spMkLst>
            <pc:docMk/>
            <pc:sldMk cId="2912008633" sldId="265"/>
            <ac:spMk id="63" creationId="{02F59632-75E7-46AF-81A9-5FA70C529101}"/>
          </ac:spMkLst>
        </pc:spChg>
        <pc:spChg chg="mod">
          <ac:chgData name="Fernanda Herrera" userId="4f7c59ee-7b94-4650-978a-948ec57c421a" providerId="ADAL" clId="{25B19156-EE49-4B3A-83B0-8B50C96E06C4}" dt="2020-09-16T03:29:32.900" v="72" actId="1076"/>
          <ac:spMkLst>
            <pc:docMk/>
            <pc:sldMk cId="2912008633" sldId="265"/>
            <ac:spMk id="65" creationId="{97BEEDDE-E041-450E-A437-5432EDE5F016}"/>
          </ac:spMkLst>
        </pc:spChg>
        <pc:spChg chg="mod">
          <ac:chgData name="Fernanda Herrera" userId="4f7c59ee-7b94-4650-978a-948ec57c421a" providerId="ADAL" clId="{25B19156-EE49-4B3A-83B0-8B50C96E06C4}" dt="2020-09-16T03:29:32.900" v="72" actId="1076"/>
          <ac:spMkLst>
            <pc:docMk/>
            <pc:sldMk cId="2912008633" sldId="265"/>
            <ac:spMk id="66" creationId="{385433C2-E8CD-4666-BBF2-52FB9DDEDD95}"/>
          </ac:spMkLst>
        </pc:spChg>
        <pc:spChg chg="mod">
          <ac:chgData name="Fernanda Herrera" userId="4f7c59ee-7b94-4650-978a-948ec57c421a" providerId="ADAL" clId="{25B19156-EE49-4B3A-83B0-8B50C96E06C4}" dt="2020-09-16T03:29:32.900" v="72" actId="1076"/>
          <ac:spMkLst>
            <pc:docMk/>
            <pc:sldMk cId="2912008633" sldId="265"/>
            <ac:spMk id="67" creationId="{2682174F-5229-49B3-9279-5EE5BFC60465}"/>
          </ac:spMkLst>
        </pc:spChg>
        <pc:spChg chg="mod">
          <ac:chgData name="Fernanda Herrera" userId="4f7c59ee-7b94-4650-978a-948ec57c421a" providerId="ADAL" clId="{25B19156-EE49-4B3A-83B0-8B50C96E06C4}" dt="2020-09-16T03:29:32.900" v="72" actId="1076"/>
          <ac:spMkLst>
            <pc:docMk/>
            <pc:sldMk cId="2912008633" sldId="265"/>
            <ac:spMk id="68" creationId="{A3BEC1FA-1386-4CCE-9133-609ECC387D1B}"/>
          </ac:spMkLst>
        </pc:spChg>
        <pc:spChg chg="add mod">
          <ac:chgData name="Fernanda Herrera" userId="4f7c59ee-7b94-4650-978a-948ec57c421a" providerId="ADAL" clId="{25B19156-EE49-4B3A-83B0-8B50C96E06C4}" dt="2020-09-16T03:29:32.900" v="72" actId="1076"/>
          <ac:spMkLst>
            <pc:docMk/>
            <pc:sldMk cId="2912008633" sldId="265"/>
            <ac:spMk id="69" creationId="{E5314291-E760-4777-A9F9-50E1CC3B2C7A}"/>
          </ac:spMkLst>
        </pc:spChg>
        <pc:grpChg chg="mod">
          <ac:chgData name="Fernanda Herrera" userId="4f7c59ee-7b94-4650-978a-948ec57c421a" providerId="ADAL" clId="{25B19156-EE49-4B3A-83B0-8B50C96E06C4}" dt="2020-09-21T16:02:22.919" v="1384" actId="1076"/>
          <ac:grpSpMkLst>
            <pc:docMk/>
            <pc:sldMk cId="2912008633" sldId="265"/>
            <ac:grpSpMk id="15" creationId="{95F22ED3-B45F-4CB0-AF77-4C20F9A07E75}"/>
          </ac:grpSpMkLst>
        </pc:grpChg>
        <pc:picChg chg="mod">
          <ac:chgData name="Fernanda Herrera" userId="4f7c59ee-7b94-4650-978a-948ec57c421a" providerId="ADAL" clId="{25B19156-EE49-4B3A-83B0-8B50C96E06C4}" dt="2020-09-16T03:29:56.598" v="77" actId="1076"/>
          <ac:picMkLst>
            <pc:docMk/>
            <pc:sldMk cId="2912008633" sldId="265"/>
            <ac:picMk id="169" creationId="{00000000-0000-0000-0000-000000000000}"/>
          </ac:picMkLst>
        </pc:picChg>
      </pc:sldChg>
      <pc:sldChg chg="del">
        <pc:chgData name="Fernanda Herrera" userId="4f7c59ee-7b94-4650-978a-948ec57c421a" providerId="ADAL" clId="{25B19156-EE49-4B3A-83B0-8B50C96E06C4}" dt="2020-09-16T03:32:40.892" v="139" actId="47"/>
        <pc:sldMkLst>
          <pc:docMk/>
          <pc:sldMk cId="753224309" sldId="266"/>
        </pc:sldMkLst>
      </pc:sldChg>
      <pc:sldChg chg="del">
        <pc:chgData name="Fernanda Herrera" userId="4f7c59ee-7b94-4650-978a-948ec57c421a" providerId="ADAL" clId="{25B19156-EE49-4B3A-83B0-8B50C96E06C4}" dt="2020-09-16T03:32:42.298" v="140" actId="47"/>
        <pc:sldMkLst>
          <pc:docMk/>
          <pc:sldMk cId="4244702639" sldId="268"/>
        </pc:sldMkLst>
      </pc:sldChg>
      <pc:sldChg chg="modSp add mod modAnim modNotesTx">
        <pc:chgData name="Fernanda Herrera" userId="4f7c59ee-7b94-4650-978a-948ec57c421a" providerId="ADAL" clId="{25B19156-EE49-4B3A-83B0-8B50C96E06C4}" dt="2020-09-21T16:01:53.131" v="1378" actId="1076"/>
        <pc:sldMkLst>
          <pc:docMk/>
          <pc:sldMk cId="755845864" sldId="269"/>
        </pc:sldMkLst>
        <pc:spChg chg="mod">
          <ac:chgData name="Fernanda Herrera" userId="4f7c59ee-7b94-4650-978a-948ec57c421a" providerId="ADAL" clId="{25B19156-EE49-4B3A-83B0-8B50C96E06C4}" dt="2020-09-16T03:28:08.637" v="47" actId="20577"/>
          <ac:spMkLst>
            <pc:docMk/>
            <pc:sldMk cId="755845864" sldId="269"/>
            <ac:spMk id="54" creationId="{B582A6E4-A640-4176-9CBD-AC481646145E}"/>
          </ac:spMkLst>
        </pc:spChg>
        <pc:spChg chg="mod">
          <ac:chgData name="Fernanda Herrera" userId="4f7c59ee-7b94-4650-978a-948ec57c421a" providerId="ADAL" clId="{25B19156-EE49-4B3A-83B0-8B50C96E06C4}" dt="2020-09-16T03:28:05.996" v="45" actId="20577"/>
          <ac:spMkLst>
            <pc:docMk/>
            <pc:sldMk cId="755845864" sldId="269"/>
            <ac:spMk id="55" creationId="{EE861775-6AFF-4DF6-AA24-0090AF394E77}"/>
          </ac:spMkLst>
        </pc:spChg>
        <pc:spChg chg="mod">
          <ac:chgData name="Fernanda Herrera" userId="4f7c59ee-7b94-4650-978a-948ec57c421a" providerId="ADAL" clId="{25B19156-EE49-4B3A-83B0-8B50C96E06C4}" dt="2020-09-16T03:28:00.844" v="43" actId="20577"/>
          <ac:spMkLst>
            <pc:docMk/>
            <pc:sldMk cId="755845864" sldId="269"/>
            <ac:spMk id="56" creationId="{418E1629-9040-4132-9984-58DD56A18E70}"/>
          </ac:spMkLst>
        </pc:spChg>
        <pc:grpChg chg="mod">
          <ac:chgData name="Fernanda Herrera" userId="4f7c59ee-7b94-4650-978a-948ec57c421a" providerId="ADAL" clId="{25B19156-EE49-4B3A-83B0-8B50C96E06C4}" dt="2020-09-21T16:01:53.131" v="1378" actId="1076"/>
          <ac:grpSpMkLst>
            <pc:docMk/>
            <pc:sldMk cId="755845864" sldId="269"/>
            <ac:grpSpMk id="15" creationId="{95F22ED3-B45F-4CB0-AF77-4C20F9A07E75}"/>
          </ac:grpSpMkLst>
        </pc:grpChg>
      </pc:sldChg>
      <pc:sldChg chg="delSp modSp add mod ord delAnim modAnim modNotesTx">
        <pc:chgData name="Fernanda Herrera" userId="4f7c59ee-7b94-4650-978a-948ec57c421a" providerId="ADAL" clId="{25B19156-EE49-4B3A-83B0-8B50C96E06C4}" dt="2020-09-21T16:02:12.192" v="1382" actId="1076"/>
        <pc:sldMkLst>
          <pc:docMk/>
          <pc:sldMk cId="2094850421" sldId="270"/>
        </pc:sldMkLst>
        <pc:spChg chg="mod">
          <ac:chgData name="Fernanda Herrera" userId="4f7c59ee-7b94-4650-978a-948ec57c421a" providerId="ADAL" clId="{25B19156-EE49-4B3A-83B0-8B50C96E06C4}" dt="2020-09-16T03:30:36.622" v="95" actId="1076"/>
          <ac:spMkLst>
            <pc:docMk/>
            <pc:sldMk cId="2094850421" sldId="270"/>
            <ac:spMk id="56" creationId="{308A63AA-F1BB-452F-BFCD-931448D246F6}"/>
          </ac:spMkLst>
        </pc:spChg>
        <pc:spChg chg="del mod">
          <ac:chgData name="Fernanda Herrera" userId="4f7c59ee-7b94-4650-978a-948ec57c421a" providerId="ADAL" clId="{25B19156-EE49-4B3A-83B0-8B50C96E06C4}" dt="2020-09-16T03:30:32.678" v="94" actId="478"/>
          <ac:spMkLst>
            <pc:docMk/>
            <pc:sldMk cId="2094850421" sldId="270"/>
            <ac:spMk id="63" creationId="{02F59632-75E7-46AF-81A9-5FA70C529101}"/>
          </ac:spMkLst>
        </pc:spChg>
        <pc:spChg chg="mod">
          <ac:chgData name="Fernanda Herrera" userId="4f7c59ee-7b94-4650-978a-948ec57c421a" providerId="ADAL" clId="{25B19156-EE49-4B3A-83B0-8B50C96E06C4}" dt="2020-09-16T03:30:46.053" v="97" actId="1076"/>
          <ac:spMkLst>
            <pc:docMk/>
            <pc:sldMk cId="2094850421" sldId="270"/>
            <ac:spMk id="65" creationId="{97BEEDDE-E041-450E-A437-5432EDE5F016}"/>
          </ac:spMkLst>
        </pc:spChg>
        <pc:spChg chg="mod">
          <ac:chgData name="Fernanda Herrera" userId="4f7c59ee-7b94-4650-978a-948ec57c421a" providerId="ADAL" clId="{25B19156-EE49-4B3A-83B0-8B50C96E06C4}" dt="2020-09-16T03:30:59.629" v="103" actId="1076"/>
          <ac:spMkLst>
            <pc:docMk/>
            <pc:sldMk cId="2094850421" sldId="270"/>
            <ac:spMk id="66" creationId="{385433C2-E8CD-4666-BBF2-52FB9DDEDD95}"/>
          </ac:spMkLst>
        </pc:spChg>
        <pc:spChg chg="mod">
          <ac:chgData name="Fernanda Herrera" userId="4f7c59ee-7b94-4650-978a-948ec57c421a" providerId="ADAL" clId="{25B19156-EE49-4B3A-83B0-8B50C96E06C4}" dt="2020-09-16T03:31:06.732" v="104" actId="1076"/>
          <ac:spMkLst>
            <pc:docMk/>
            <pc:sldMk cId="2094850421" sldId="270"/>
            <ac:spMk id="67" creationId="{2682174F-5229-49B3-9279-5EE5BFC60465}"/>
          </ac:spMkLst>
        </pc:spChg>
        <pc:spChg chg="mod">
          <ac:chgData name="Fernanda Herrera" userId="4f7c59ee-7b94-4650-978a-948ec57c421a" providerId="ADAL" clId="{25B19156-EE49-4B3A-83B0-8B50C96E06C4}" dt="2020-09-16T03:31:10.868" v="105" actId="1076"/>
          <ac:spMkLst>
            <pc:docMk/>
            <pc:sldMk cId="2094850421" sldId="270"/>
            <ac:spMk id="68" creationId="{A3BEC1FA-1386-4CCE-9133-609ECC387D1B}"/>
          </ac:spMkLst>
        </pc:spChg>
        <pc:spChg chg="mod">
          <ac:chgData name="Fernanda Herrera" userId="4f7c59ee-7b94-4650-978a-948ec57c421a" providerId="ADAL" clId="{25B19156-EE49-4B3A-83B0-8B50C96E06C4}" dt="2020-09-16T03:30:40.357" v="96" actId="1076"/>
          <ac:spMkLst>
            <pc:docMk/>
            <pc:sldMk cId="2094850421" sldId="270"/>
            <ac:spMk id="69" creationId="{E5314291-E760-4777-A9F9-50E1CC3B2C7A}"/>
          </ac:spMkLst>
        </pc:spChg>
        <pc:grpChg chg="mod">
          <ac:chgData name="Fernanda Herrera" userId="4f7c59ee-7b94-4650-978a-948ec57c421a" providerId="ADAL" clId="{25B19156-EE49-4B3A-83B0-8B50C96E06C4}" dt="2020-09-21T16:02:12.192" v="1382" actId="1076"/>
          <ac:grpSpMkLst>
            <pc:docMk/>
            <pc:sldMk cId="2094850421" sldId="270"/>
            <ac:grpSpMk id="15" creationId="{95F22ED3-B45F-4CB0-AF77-4C20F9A07E75}"/>
          </ac:grpSpMkLst>
        </pc:grpChg>
      </pc:sldChg>
      <pc:sldChg chg="modSp add mod modAnim modNotesTx">
        <pc:chgData name="Fernanda Herrera" userId="4f7c59ee-7b94-4650-978a-948ec57c421a" providerId="ADAL" clId="{25B19156-EE49-4B3A-83B0-8B50C96E06C4}" dt="2020-09-16T03:32:34.021" v="138" actId="1076"/>
        <pc:sldMkLst>
          <pc:docMk/>
          <pc:sldMk cId="2402968104" sldId="271"/>
        </pc:sldMkLst>
        <pc:spChg chg="mod">
          <ac:chgData name="Fernanda Herrera" userId="4f7c59ee-7b94-4650-978a-948ec57c421a" providerId="ADAL" clId="{25B19156-EE49-4B3A-83B0-8B50C96E06C4}" dt="2020-09-16T03:32:26.322" v="135" actId="20577"/>
          <ac:spMkLst>
            <pc:docMk/>
            <pc:sldMk cId="2402968104" sldId="271"/>
            <ac:spMk id="56" creationId="{308A63AA-F1BB-452F-BFCD-931448D246F6}"/>
          </ac:spMkLst>
        </pc:spChg>
        <pc:spChg chg="mod">
          <ac:chgData name="Fernanda Herrera" userId="4f7c59ee-7b94-4650-978a-948ec57c421a" providerId="ADAL" clId="{25B19156-EE49-4B3A-83B0-8B50C96E06C4}" dt="2020-09-16T03:32:22.993" v="133" actId="20577"/>
          <ac:spMkLst>
            <pc:docMk/>
            <pc:sldMk cId="2402968104" sldId="271"/>
            <ac:spMk id="65" creationId="{97BEEDDE-E041-450E-A437-5432EDE5F016}"/>
          </ac:spMkLst>
        </pc:spChg>
        <pc:spChg chg="mod">
          <ac:chgData name="Fernanda Herrera" userId="4f7c59ee-7b94-4650-978a-948ec57c421a" providerId="ADAL" clId="{25B19156-EE49-4B3A-83B0-8B50C96E06C4}" dt="2020-09-16T03:32:20.250" v="131" actId="20577"/>
          <ac:spMkLst>
            <pc:docMk/>
            <pc:sldMk cId="2402968104" sldId="271"/>
            <ac:spMk id="66" creationId="{385433C2-E8CD-4666-BBF2-52FB9DDEDD95}"/>
          </ac:spMkLst>
        </pc:spChg>
        <pc:spChg chg="mod">
          <ac:chgData name="Fernanda Herrera" userId="4f7c59ee-7b94-4650-978a-948ec57c421a" providerId="ADAL" clId="{25B19156-EE49-4B3A-83B0-8B50C96E06C4}" dt="2020-09-16T03:32:17.441" v="129" actId="20577"/>
          <ac:spMkLst>
            <pc:docMk/>
            <pc:sldMk cId="2402968104" sldId="271"/>
            <ac:spMk id="67" creationId="{2682174F-5229-49B3-9279-5EE5BFC60465}"/>
          </ac:spMkLst>
        </pc:spChg>
        <pc:spChg chg="mod">
          <ac:chgData name="Fernanda Herrera" userId="4f7c59ee-7b94-4650-978a-948ec57c421a" providerId="ADAL" clId="{25B19156-EE49-4B3A-83B0-8B50C96E06C4}" dt="2020-09-16T03:32:14.290" v="127" actId="20577"/>
          <ac:spMkLst>
            <pc:docMk/>
            <pc:sldMk cId="2402968104" sldId="271"/>
            <ac:spMk id="68" creationId="{A3BEC1FA-1386-4CCE-9133-609ECC387D1B}"/>
          </ac:spMkLst>
        </pc:spChg>
        <pc:spChg chg="mod">
          <ac:chgData name="Fernanda Herrera" userId="4f7c59ee-7b94-4650-978a-948ec57c421a" providerId="ADAL" clId="{25B19156-EE49-4B3A-83B0-8B50C96E06C4}" dt="2020-09-16T03:32:29.248" v="137" actId="20577"/>
          <ac:spMkLst>
            <pc:docMk/>
            <pc:sldMk cId="2402968104" sldId="271"/>
            <ac:spMk id="69" creationId="{E5314291-E760-4777-A9F9-50E1CC3B2C7A}"/>
          </ac:spMkLst>
        </pc:spChg>
        <pc:grpChg chg="mod">
          <ac:chgData name="Fernanda Herrera" userId="4f7c59ee-7b94-4650-978a-948ec57c421a" providerId="ADAL" clId="{25B19156-EE49-4B3A-83B0-8B50C96E06C4}" dt="2020-09-16T03:32:34.021" v="138" actId="1076"/>
          <ac:grpSpMkLst>
            <pc:docMk/>
            <pc:sldMk cId="2402968104" sldId="271"/>
            <ac:grpSpMk id="15" creationId="{95F22ED3-B45F-4CB0-AF77-4C20F9A07E75}"/>
          </ac:grpSpMkLst>
        </pc:grpChg>
      </pc:sldChg>
      <pc:sldChg chg="modSp add mod modAnim modNotesTx">
        <pc:chgData name="Fernanda Herrera" userId="4f7c59ee-7b94-4650-978a-948ec57c421a" providerId="ADAL" clId="{25B19156-EE49-4B3A-83B0-8B50C96E06C4}" dt="2020-09-16T03:33:31.771" v="169" actId="1076"/>
        <pc:sldMkLst>
          <pc:docMk/>
          <pc:sldMk cId="3763517919" sldId="272"/>
        </pc:sldMkLst>
        <pc:spChg chg="mod">
          <ac:chgData name="Fernanda Herrera" userId="4f7c59ee-7b94-4650-978a-948ec57c421a" providerId="ADAL" clId="{25B19156-EE49-4B3A-83B0-8B50C96E06C4}" dt="2020-09-16T03:33:25.656" v="166" actId="20577"/>
          <ac:spMkLst>
            <pc:docMk/>
            <pc:sldMk cId="3763517919" sldId="272"/>
            <ac:spMk id="56" creationId="{308A63AA-F1BB-452F-BFCD-931448D246F6}"/>
          </ac:spMkLst>
        </pc:spChg>
        <pc:spChg chg="mod">
          <ac:chgData name="Fernanda Herrera" userId="4f7c59ee-7b94-4650-978a-948ec57c421a" providerId="ADAL" clId="{25B19156-EE49-4B3A-83B0-8B50C96E06C4}" dt="2020-09-16T03:33:23.064" v="164" actId="20577"/>
          <ac:spMkLst>
            <pc:docMk/>
            <pc:sldMk cId="3763517919" sldId="272"/>
            <ac:spMk id="63" creationId="{02F59632-75E7-46AF-81A9-5FA70C529101}"/>
          </ac:spMkLst>
        </pc:spChg>
        <pc:spChg chg="mod">
          <ac:chgData name="Fernanda Herrera" userId="4f7c59ee-7b94-4650-978a-948ec57c421a" providerId="ADAL" clId="{25B19156-EE49-4B3A-83B0-8B50C96E06C4}" dt="2020-09-16T03:33:20.689" v="162" actId="20577"/>
          <ac:spMkLst>
            <pc:docMk/>
            <pc:sldMk cId="3763517919" sldId="272"/>
            <ac:spMk id="65" creationId="{97BEEDDE-E041-450E-A437-5432EDE5F016}"/>
          </ac:spMkLst>
        </pc:spChg>
        <pc:spChg chg="mod">
          <ac:chgData name="Fernanda Herrera" userId="4f7c59ee-7b94-4650-978a-948ec57c421a" providerId="ADAL" clId="{25B19156-EE49-4B3A-83B0-8B50C96E06C4}" dt="2020-09-16T03:33:17.872" v="160" actId="20577"/>
          <ac:spMkLst>
            <pc:docMk/>
            <pc:sldMk cId="3763517919" sldId="272"/>
            <ac:spMk id="66" creationId="{385433C2-E8CD-4666-BBF2-52FB9DDEDD95}"/>
          </ac:spMkLst>
        </pc:spChg>
        <pc:spChg chg="mod">
          <ac:chgData name="Fernanda Herrera" userId="4f7c59ee-7b94-4650-978a-948ec57c421a" providerId="ADAL" clId="{25B19156-EE49-4B3A-83B0-8B50C96E06C4}" dt="2020-09-16T03:33:14.616" v="158" actId="20577"/>
          <ac:spMkLst>
            <pc:docMk/>
            <pc:sldMk cId="3763517919" sldId="272"/>
            <ac:spMk id="68" creationId="{A3BEC1FA-1386-4CCE-9133-609ECC387D1B}"/>
          </ac:spMkLst>
        </pc:spChg>
        <pc:spChg chg="mod">
          <ac:chgData name="Fernanda Herrera" userId="4f7c59ee-7b94-4650-978a-948ec57c421a" providerId="ADAL" clId="{25B19156-EE49-4B3A-83B0-8B50C96E06C4}" dt="2020-09-16T03:33:28.368" v="168" actId="20577"/>
          <ac:spMkLst>
            <pc:docMk/>
            <pc:sldMk cId="3763517919" sldId="272"/>
            <ac:spMk id="69" creationId="{E5314291-E760-4777-A9F9-50E1CC3B2C7A}"/>
          </ac:spMkLst>
        </pc:spChg>
        <pc:grpChg chg="mod">
          <ac:chgData name="Fernanda Herrera" userId="4f7c59ee-7b94-4650-978a-948ec57c421a" providerId="ADAL" clId="{25B19156-EE49-4B3A-83B0-8B50C96E06C4}" dt="2020-09-16T03:33:31.771" v="169" actId="1076"/>
          <ac:grpSpMkLst>
            <pc:docMk/>
            <pc:sldMk cId="3763517919" sldId="272"/>
            <ac:grpSpMk id="15" creationId="{95F22ED3-B45F-4CB0-AF77-4C20F9A07E75}"/>
          </ac:grpSpMkLst>
        </pc:grpChg>
      </pc:sldChg>
      <pc:sldChg chg="add del ord modNotesTx">
        <pc:chgData name="Fernanda Herrera" userId="4f7c59ee-7b94-4650-978a-948ec57c421a" providerId="ADAL" clId="{25B19156-EE49-4B3A-83B0-8B50C96E06C4}" dt="2020-09-16T03:34:15.718" v="182" actId="2696"/>
        <pc:sldMkLst>
          <pc:docMk/>
          <pc:sldMk cId="2487948371" sldId="273"/>
        </pc:sldMkLst>
      </pc:sldChg>
      <pc:sldChg chg="delSp modSp add mod ord delAnim modAnim modNotesTx">
        <pc:chgData name="Fernanda Herrera" userId="4f7c59ee-7b94-4650-978a-948ec57c421a" providerId="ADAL" clId="{25B19156-EE49-4B3A-83B0-8B50C96E06C4}" dt="2020-09-21T16:02:18.435" v="1383" actId="1076"/>
        <pc:sldMkLst>
          <pc:docMk/>
          <pc:sldMk cId="4218317916" sldId="273"/>
        </pc:sldMkLst>
        <pc:spChg chg="mod">
          <ac:chgData name="Fernanda Herrera" userId="4f7c59ee-7b94-4650-978a-948ec57c421a" providerId="ADAL" clId="{25B19156-EE49-4B3A-83B0-8B50C96E06C4}" dt="2020-09-16T21:42:46.024" v="259" actId="20577"/>
          <ac:spMkLst>
            <pc:docMk/>
            <pc:sldMk cId="4218317916" sldId="273"/>
            <ac:spMk id="56" creationId="{308A63AA-F1BB-452F-BFCD-931448D246F6}"/>
          </ac:spMkLst>
        </pc:spChg>
        <pc:spChg chg="mod">
          <ac:chgData name="Fernanda Herrera" userId="4f7c59ee-7b94-4650-978a-948ec57c421a" providerId="ADAL" clId="{25B19156-EE49-4B3A-83B0-8B50C96E06C4}" dt="2020-09-16T21:42:42.991" v="257" actId="20577"/>
          <ac:spMkLst>
            <pc:docMk/>
            <pc:sldMk cId="4218317916" sldId="273"/>
            <ac:spMk id="63" creationId="{02F59632-75E7-46AF-81A9-5FA70C529101}"/>
          </ac:spMkLst>
        </pc:spChg>
        <pc:spChg chg="mod">
          <ac:chgData name="Fernanda Herrera" userId="4f7c59ee-7b94-4650-978a-948ec57c421a" providerId="ADAL" clId="{25B19156-EE49-4B3A-83B0-8B50C96E06C4}" dt="2020-09-16T03:34:44.260" v="189" actId="1076"/>
          <ac:spMkLst>
            <pc:docMk/>
            <pc:sldMk cId="4218317916" sldId="273"/>
            <ac:spMk id="65" creationId="{97BEEDDE-E041-450E-A437-5432EDE5F016}"/>
          </ac:spMkLst>
        </pc:spChg>
        <pc:spChg chg="mod">
          <ac:chgData name="Fernanda Herrera" userId="4f7c59ee-7b94-4650-978a-948ec57c421a" providerId="ADAL" clId="{25B19156-EE49-4B3A-83B0-8B50C96E06C4}" dt="2020-09-16T03:34:44.260" v="189" actId="1076"/>
          <ac:spMkLst>
            <pc:docMk/>
            <pc:sldMk cId="4218317916" sldId="273"/>
            <ac:spMk id="66" creationId="{385433C2-E8CD-4666-BBF2-52FB9DDEDD95}"/>
          </ac:spMkLst>
        </pc:spChg>
        <pc:spChg chg="mod">
          <ac:chgData name="Fernanda Herrera" userId="4f7c59ee-7b94-4650-978a-948ec57c421a" providerId="ADAL" clId="{25B19156-EE49-4B3A-83B0-8B50C96E06C4}" dt="2020-09-16T03:34:44.260" v="189" actId="1076"/>
          <ac:spMkLst>
            <pc:docMk/>
            <pc:sldMk cId="4218317916" sldId="273"/>
            <ac:spMk id="67" creationId="{2682174F-5229-49B3-9279-5EE5BFC60465}"/>
          </ac:spMkLst>
        </pc:spChg>
        <pc:spChg chg="mod">
          <ac:chgData name="Fernanda Herrera" userId="4f7c59ee-7b94-4650-978a-948ec57c421a" providerId="ADAL" clId="{25B19156-EE49-4B3A-83B0-8B50C96E06C4}" dt="2020-09-16T03:34:44.260" v="189" actId="1076"/>
          <ac:spMkLst>
            <pc:docMk/>
            <pc:sldMk cId="4218317916" sldId="273"/>
            <ac:spMk id="68" creationId="{A3BEC1FA-1386-4CCE-9133-609ECC387D1B}"/>
          </ac:spMkLst>
        </pc:spChg>
        <pc:spChg chg="del">
          <ac:chgData name="Fernanda Herrera" userId="4f7c59ee-7b94-4650-978a-948ec57c421a" providerId="ADAL" clId="{25B19156-EE49-4B3A-83B0-8B50C96E06C4}" dt="2020-09-16T03:34:35.811" v="188" actId="478"/>
          <ac:spMkLst>
            <pc:docMk/>
            <pc:sldMk cId="4218317916" sldId="273"/>
            <ac:spMk id="69" creationId="{E5314291-E760-4777-A9F9-50E1CC3B2C7A}"/>
          </ac:spMkLst>
        </pc:spChg>
        <pc:grpChg chg="mod">
          <ac:chgData name="Fernanda Herrera" userId="4f7c59ee-7b94-4650-978a-948ec57c421a" providerId="ADAL" clId="{25B19156-EE49-4B3A-83B0-8B50C96E06C4}" dt="2020-09-21T16:02:18.435" v="1383" actId="1076"/>
          <ac:grpSpMkLst>
            <pc:docMk/>
            <pc:sldMk cId="4218317916" sldId="273"/>
            <ac:grpSpMk id="15" creationId="{95F22ED3-B45F-4CB0-AF77-4C20F9A07E75}"/>
          </ac:grpSpMkLst>
        </pc:grpChg>
      </pc:sldChg>
      <pc:sldChg chg="delSp modSp add del mod setBg delAnim">
        <pc:chgData name="Fernanda Herrera" userId="4f7c59ee-7b94-4650-978a-948ec57c421a" providerId="ADAL" clId="{25B19156-EE49-4B3A-83B0-8B50C96E06C4}" dt="2020-09-21T16:27:33.578" v="1436" actId="14100"/>
        <pc:sldMkLst>
          <pc:docMk/>
          <pc:sldMk cId="1676831820" sldId="274"/>
        </pc:sldMkLst>
        <pc:spChg chg="del">
          <ac:chgData name="Fernanda Herrera" userId="4f7c59ee-7b94-4650-978a-948ec57c421a" providerId="ADAL" clId="{25B19156-EE49-4B3A-83B0-8B50C96E06C4}" dt="2020-09-16T22:56:45.992" v="292" actId="478"/>
          <ac:spMkLst>
            <pc:docMk/>
            <pc:sldMk cId="1676831820" sldId="274"/>
            <ac:spMk id="4" creationId="{B7E76D1B-48C8-4FD9-8BE0-7A7BD5E8BBC3}"/>
          </ac:spMkLst>
        </pc:spChg>
        <pc:spChg chg="mod">
          <ac:chgData name="Fernanda Herrera" userId="4f7c59ee-7b94-4650-978a-948ec57c421a" providerId="ADAL" clId="{25B19156-EE49-4B3A-83B0-8B50C96E06C4}" dt="2020-09-21T15:52:10.264" v="1340" actId="1076"/>
          <ac:spMkLst>
            <pc:docMk/>
            <pc:sldMk cId="1676831820" sldId="274"/>
            <ac:spMk id="5" creationId="{47D5BE2D-0A93-422C-B2E3-A608A2CC7D79}"/>
          </ac:spMkLst>
        </pc:spChg>
        <pc:spChg chg="mod">
          <ac:chgData name="Fernanda Herrera" userId="4f7c59ee-7b94-4650-978a-948ec57c421a" providerId="ADAL" clId="{25B19156-EE49-4B3A-83B0-8B50C96E06C4}" dt="2020-09-21T16:27:27.570" v="1435" actId="14100"/>
          <ac:spMkLst>
            <pc:docMk/>
            <pc:sldMk cId="1676831820" sldId="274"/>
            <ac:spMk id="10" creationId="{83BE5D1F-E7AA-4770-B50F-01324B0C67C2}"/>
          </ac:spMkLst>
        </pc:spChg>
        <pc:spChg chg="mod ord">
          <ac:chgData name="Fernanda Herrera" userId="4f7c59ee-7b94-4650-978a-948ec57c421a" providerId="ADAL" clId="{25B19156-EE49-4B3A-83B0-8B50C96E06C4}" dt="2020-09-21T16:26:44.846" v="1429" actId="14100"/>
          <ac:spMkLst>
            <pc:docMk/>
            <pc:sldMk cId="1676831820" sldId="274"/>
            <ac:spMk id="11" creationId="{BCCBCF53-F875-4248-8161-798FABF5D799}"/>
          </ac:spMkLst>
        </pc:spChg>
        <pc:spChg chg="mod ord">
          <ac:chgData name="Fernanda Herrera" userId="4f7c59ee-7b94-4650-978a-948ec57c421a" providerId="ADAL" clId="{25B19156-EE49-4B3A-83B0-8B50C96E06C4}" dt="2020-09-21T16:26:48.750" v="1430" actId="14100"/>
          <ac:spMkLst>
            <pc:docMk/>
            <pc:sldMk cId="1676831820" sldId="274"/>
            <ac:spMk id="12" creationId="{A189ED20-640E-47CD-9775-2C1B684008C8}"/>
          </ac:spMkLst>
        </pc:spChg>
        <pc:spChg chg="mod">
          <ac:chgData name="Fernanda Herrera" userId="4f7c59ee-7b94-4650-978a-948ec57c421a" providerId="ADAL" clId="{25B19156-EE49-4B3A-83B0-8B50C96E06C4}" dt="2020-09-21T15:53:18.221" v="1349" actId="108"/>
          <ac:spMkLst>
            <pc:docMk/>
            <pc:sldMk cId="1676831820" sldId="274"/>
            <ac:spMk id="14" creationId="{D7021AEC-7565-4829-825C-A6A8C5A2209C}"/>
          </ac:spMkLst>
        </pc:spChg>
        <pc:spChg chg="mod">
          <ac:chgData name="Fernanda Herrera" userId="4f7c59ee-7b94-4650-978a-948ec57c421a" providerId="ADAL" clId="{25B19156-EE49-4B3A-83B0-8B50C96E06C4}" dt="2020-09-21T15:53:27.536" v="1351" actId="108"/>
          <ac:spMkLst>
            <pc:docMk/>
            <pc:sldMk cId="1676831820" sldId="274"/>
            <ac:spMk id="16" creationId="{69B5EA69-4962-4315-A62C-2E2DE1693E00}"/>
          </ac:spMkLst>
        </pc:spChg>
        <pc:spChg chg="mod ord">
          <ac:chgData name="Fernanda Herrera" userId="4f7c59ee-7b94-4650-978a-948ec57c421a" providerId="ADAL" clId="{25B19156-EE49-4B3A-83B0-8B50C96E06C4}" dt="2020-09-21T16:26:53" v="1431" actId="14100"/>
          <ac:spMkLst>
            <pc:docMk/>
            <pc:sldMk cId="1676831820" sldId="274"/>
            <ac:spMk id="17" creationId="{07045913-12D1-490D-9003-9B361C2323A1}"/>
          </ac:spMkLst>
        </pc:spChg>
        <pc:spChg chg="mod">
          <ac:chgData name="Fernanda Herrera" userId="4f7c59ee-7b94-4650-978a-948ec57c421a" providerId="ADAL" clId="{25B19156-EE49-4B3A-83B0-8B50C96E06C4}" dt="2020-09-21T15:51:09.444" v="1339" actId="1076"/>
          <ac:spMkLst>
            <pc:docMk/>
            <pc:sldMk cId="1676831820" sldId="274"/>
            <ac:spMk id="24" creationId="{7BF9E3AC-317A-4FCA-B6DB-46FF52D187FC}"/>
          </ac:spMkLst>
        </pc:spChg>
        <pc:spChg chg="mod ord">
          <ac:chgData name="Fernanda Herrera" userId="4f7c59ee-7b94-4650-978a-948ec57c421a" providerId="ADAL" clId="{25B19156-EE49-4B3A-83B0-8B50C96E06C4}" dt="2020-09-21T16:26:56.116" v="1432" actId="14100"/>
          <ac:spMkLst>
            <pc:docMk/>
            <pc:sldMk cId="1676831820" sldId="274"/>
            <ac:spMk id="29" creationId="{7ABCC756-0992-4F52-879C-5EC6622E9AF7}"/>
          </ac:spMkLst>
        </pc:spChg>
        <pc:spChg chg="mod">
          <ac:chgData name="Fernanda Herrera" userId="4f7c59ee-7b94-4650-978a-948ec57c421a" providerId="ADAL" clId="{25B19156-EE49-4B3A-83B0-8B50C96E06C4}" dt="2020-09-21T16:27:33.578" v="1436" actId="14100"/>
          <ac:spMkLst>
            <pc:docMk/>
            <pc:sldMk cId="1676831820" sldId="274"/>
            <ac:spMk id="31" creationId="{875EFF7A-0657-44F3-8F36-DAE9B973E407}"/>
          </ac:spMkLst>
        </pc:spChg>
        <pc:grpChg chg="mod">
          <ac:chgData name="Fernanda Herrera" userId="4f7c59ee-7b94-4650-978a-948ec57c421a" providerId="ADAL" clId="{25B19156-EE49-4B3A-83B0-8B50C96E06C4}" dt="2020-09-16T23:12:56.145" v="887" actId="20578"/>
          <ac:grpSpMkLst>
            <pc:docMk/>
            <pc:sldMk cId="1676831820" sldId="274"/>
            <ac:grpSpMk id="18" creationId="{5FAABC29-B7BB-4AF1-94D1-B7F8F95078FB}"/>
          </ac:grpSpMkLst>
        </pc:grpChg>
        <pc:grpChg chg="mod">
          <ac:chgData name="Fernanda Herrera" userId="4f7c59ee-7b94-4650-978a-948ec57c421a" providerId="ADAL" clId="{25B19156-EE49-4B3A-83B0-8B50C96E06C4}" dt="2020-09-16T23:12:56.145" v="887" actId="20578"/>
          <ac:grpSpMkLst>
            <pc:docMk/>
            <pc:sldMk cId="1676831820" sldId="274"/>
            <ac:grpSpMk id="19" creationId="{87A706C6-F93D-47B1-B147-882BA9C9064C}"/>
          </ac:grpSpMkLst>
        </pc:grpChg>
        <pc:grpChg chg="mod">
          <ac:chgData name="Fernanda Herrera" userId="4f7c59ee-7b94-4650-978a-948ec57c421a" providerId="ADAL" clId="{25B19156-EE49-4B3A-83B0-8B50C96E06C4}" dt="2020-09-16T23:12:56.145" v="887" actId="20578"/>
          <ac:grpSpMkLst>
            <pc:docMk/>
            <pc:sldMk cId="1676831820" sldId="274"/>
            <ac:grpSpMk id="20" creationId="{8136E65F-9C64-4DA3-A347-AB4CA5C4D7AC}"/>
          </ac:grpSpMkLst>
        </pc:grpChg>
        <pc:grpChg chg="mod">
          <ac:chgData name="Fernanda Herrera" userId="4f7c59ee-7b94-4650-978a-948ec57c421a" providerId="ADAL" clId="{25B19156-EE49-4B3A-83B0-8B50C96E06C4}" dt="2020-09-21T15:52:17.063" v="1341" actId="1076"/>
          <ac:grpSpMkLst>
            <pc:docMk/>
            <pc:sldMk cId="1676831820" sldId="274"/>
            <ac:grpSpMk id="32" creationId="{BDB1F6AC-6051-4250-9D8E-FC06C62B2D25}"/>
          </ac:grpSpMkLst>
        </pc:grpChg>
      </pc:sldChg>
      <pc:sldChg chg="add del">
        <pc:chgData name="Fernanda Herrera" userId="4f7c59ee-7b94-4650-978a-948ec57c421a" providerId="ADAL" clId="{25B19156-EE49-4B3A-83B0-8B50C96E06C4}" dt="2020-09-23T21:42:02.777" v="1443" actId="47"/>
        <pc:sldMkLst>
          <pc:docMk/>
          <pc:sldMk cId="2270719049" sldId="275"/>
        </pc:sldMkLst>
      </pc:sldChg>
      <pc:sldChg chg="add del">
        <pc:chgData name="Fernanda Herrera" userId="4f7c59ee-7b94-4650-978a-948ec57c421a" providerId="ADAL" clId="{25B19156-EE49-4B3A-83B0-8B50C96E06C4}" dt="2020-09-23T21:42:00.374" v="1442"/>
        <pc:sldMkLst>
          <pc:docMk/>
          <pc:sldMk cId="3557332070" sldId="276"/>
        </pc:sldMkLst>
      </pc:sldChg>
      <pc:sldChg chg="modSp add del mod">
        <pc:chgData name="Fernanda Herrera" userId="4f7c59ee-7b94-4650-978a-948ec57c421a" providerId="ADAL" clId="{25B19156-EE49-4B3A-83B0-8B50C96E06C4}" dt="2020-09-23T21:42:19.660" v="1444" actId="207"/>
        <pc:sldMkLst>
          <pc:docMk/>
          <pc:sldMk cId="163878907" sldId="319"/>
        </pc:sldMkLst>
        <pc:spChg chg="mod">
          <ac:chgData name="Fernanda Herrera" userId="4f7c59ee-7b94-4650-978a-948ec57c421a" providerId="ADAL" clId="{25B19156-EE49-4B3A-83B0-8B50C96E06C4}" dt="2020-09-23T21:42:19.660" v="1444" actId="207"/>
          <ac:spMkLst>
            <pc:docMk/>
            <pc:sldMk cId="163878907" sldId="319"/>
            <ac:spMk id="3" creationId="{47CB0EDA-CA80-45C7-A2C9-2821AE20BBC3}"/>
          </ac:spMkLst>
        </pc:spChg>
      </pc:sldChg>
      <pc:sldMasterChg chg="addSldLayout delSldLayout">
        <pc:chgData name="Fernanda Herrera" userId="4f7c59ee-7b94-4650-978a-948ec57c421a" providerId="ADAL" clId="{25B19156-EE49-4B3A-83B0-8B50C96E06C4}" dt="2020-09-23T21:41:52.937" v="1439" actId="47"/>
        <pc:sldMasterMkLst>
          <pc:docMk/>
          <pc:sldMasterMk cId="1446167563" sldId="2147483648"/>
        </pc:sldMasterMkLst>
        <pc:sldLayoutChg chg="add del">
          <pc:chgData name="Fernanda Herrera" userId="4f7c59ee-7b94-4650-978a-948ec57c421a" providerId="ADAL" clId="{25B19156-EE49-4B3A-83B0-8B50C96E06C4}" dt="2020-09-23T21:41:52.937" v="1439" actId="47"/>
          <pc:sldLayoutMkLst>
            <pc:docMk/>
            <pc:sldMasterMk cId="1446167563" sldId="2147483648"/>
            <pc:sldLayoutMk cId="296461506"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15E13-5E0A-4012-BD6E-299BFC29734C}" type="datetimeFigureOut">
              <a:rPr lang="en-GB" smtClean="0"/>
              <a:t>24/09/2020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B6399-BE8B-4CFB-91BE-9DA3DAD31EA4}" type="slidenum">
              <a:rPr lang="en-GB" smtClean="0"/>
              <a:t>‹Nº›</a:t>
            </a:fld>
            <a:endParaRPr lang="en-GB"/>
          </a:p>
        </p:txBody>
      </p:sp>
    </p:spTree>
    <p:extLst>
      <p:ext uri="{BB962C8B-B14F-4D97-AF65-F5344CB8AC3E}">
        <p14:creationId xmlns:p14="http://schemas.microsoft.com/office/powerpoint/2010/main" val="4191107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5"/>
          </p:nvPr>
        </p:nvSpPr>
        <p:spPr/>
        <p:txBody>
          <a:bodyPr/>
          <a:lstStyle/>
          <a:p>
            <a:fld id="{844B6399-BE8B-4CFB-91BE-9DA3DAD31EA4}" type="slidenum">
              <a:rPr lang="en-GB" smtClean="0"/>
              <a:t>1</a:t>
            </a:fld>
            <a:endParaRPr lang="en-GB"/>
          </a:p>
        </p:txBody>
      </p:sp>
    </p:spTree>
    <p:extLst>
      <p:ext uri="{BB962C8B-B14F-4D97-AF65-F5344CB8AC3E}">
        <p14:creationId xmlns:p14="http://schemas.microsoft.com/office/powerpoint/2010/main" val="1373535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B6399-BE8B-4CFB-91BE-9DA3DAD31EA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727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DAD</a:t>
            </a:r>
          </a:p>
        </p:txBody>
      </p:sp>
      <p:sp>
        <p:nvSpPr>
          <p:cNvPr id="4" name="Slide Number Placeholder 3"/>
          <p:cNvSpPr>
            <a:spLocks noGrp="1"/>
          </p:cNvSpPr>
          <p:nvPr>
            <p:ph type="sldNum" sz="quarter" idx="10"/>
          </p:nvPr>
        </p:nvSpPr>
        <p:spPr/>
        <p:txBody>
          <a:bodyPr/>
          <a:lstStyle/>
          <a:p>
            <a:fld id="{844B6399-BE8B-4CFB-91BE-9DA3DAD31EA4}" type="slidenum">
              <a:rPr lang="en-GB" smtClean="0"/>
              <a:t>4</a:t>
            </a:fld>
            <a:endParaRPr lang="en-GB"/>
          </a:p>
        </p:txBody>
      </p:sp>
    </p:spTree>
    <p:extLst>
      <p:ext uri="{BB962C8B-B14F-4D97-AF65-F5344CB8AC3E}">
        <p14:creationId xmlns:p14="http://schemas.microsoft.com/office/powerpoint/2010/main" val="267112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MUM</a:t>
            </a:r>
          </a:p>
        </p:txBody>
      </p:sp>
      <p:sp>
        <p:nvSpPr>
          <p:cNvPr id="4" name="Slide Number Placeholder 3"/>
          <p:cNvSpPr>
            <a:spLocks noGrp="1"/>
          </p:cNvSpPr>
          <p:nvPr>
            <p:ph type="sldNum" sz="quarter" idx="10"/>
          </p:nvPr>
        </p:nvSpPr>
        <p:spPr/>
        <p:txBody>
          <a:bodyPr/>
          <a:lstStyle/>
          <a:p>
            <a:fld id="{844B6399-BE8B-4CFB-91BE-9DA3DAD31EA4}" type="slidenum">
              <a:rPr lang="en-GB" smtClean="0"/>
              <a:t>5</a:t>
            </a:fld>
            <a:endParaRPr lang="en-GB"/>
          </a:p>
        </p:txBody>
      </p:sp>
    </p:spTree>
    <p:extLst>
      <p:ext uri="{BB962C8B-B14F-4D97-AF65-F5344CB8AC3E}">
        <p14:creationId xmlns:p14="http://schemas.microsoft.com/office/powerpoint/2010/main" val="329697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BABY</a:t>
            </a:r>
          </a:p>
        </p:txBody>
      </p:sp>
      <p:sp>
        <p:nvSpPr>
          <p:cNvPr id="4" name="Slide Number Placeholder 3"/>
          <p:cNvSpPr>
            <a:spLocks noGrp="1"/>
          </p:cNvSpPr>
          <p:nvPr>
            <p:ph type="sldNum" sz="quarter" idx="10"/>
          </p:nvPr>
        </p:nvSpPr>
        <p:spPr/>
        <p:txBody>
          <a:bodyPr/>
          <a:lstStyle/>
          <a:p>
            <a:fld id="{844B6399-BE8B-4CFB-91BE-9DA3DAD31EA4}" type="slidenum">
              <a:rPr lang="en-GB" smtClean="0"/>
              <a:t>6</a:t>
            </a:fld>
            <a:endParaRPr lang="en-GB"/>
          </a:p>
        </p:txBody>
      </p:sp>
    </p:spTree>
    <p:extLst>
      <p:ext uri="{BB962C8B-B14F-4D97-AF65-F5344CB8AC3E}">
        <p14:creationId xmlns:p14="http://schemas.microsoft.com/office/powerpoint/2010/main" val="4284749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SISTER</a:t>
            </a:r>
          </a:p>
        </p:txBody>
      </p:sp>
      <p:sp>
        <p:nvSpPr>
          <p:cNvPr id="4" name="Slide Number Placeholder 3"/>
          <p:cNvSpPr>
            <a:spLocks noGrp="1"/>
          </p:cNvSpPr>
          <p:nvPr>
            <p:ph type="sldNum" sz="quarter" idx="10"/>
          </p:nvPr>
        </p:nvSpPr>
        <p:spPr/>
        <p:txBody>
          <a:bodyPr/>
          <a:lstStyle/>
          <a:p>
            <a:fld id="{844B6399-BE8B-4CFB-91BE-9DA3DAD31EA4}" type="slidenum">
              <a:rPr lang="en-GB" smtClean="0"/>
              <a:t>7</a:t>
            </a:fld>
            <a:endParaRPr lang="en-GB"/>
          </a:p>
        </p:txBody>
      </p:sp>
    </p:spTree>
    <p:extLst>
      <p:ext uri="{BB962C8B-B14F-4D97-AF65-F5344CB8AC3E}">
        <p14:creationId xmlns:p14="http://schemas.microsoft.com/office/powerpoint/2010/main" val="382267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FAMILY</a:t>
            </a:r>
          </a:p>
        </p:txBody>
      </p:sp>
      <p:sp>
        <p:nvSpPr>
          <p:cNvPr id="4" name="Slide Number Placeholder 3"/>
          <p:cNvSpPr>
            <a:spLocks noGrp="1"/>
          </p:cNvSpPr>
          <p:nvPr>
            <p:ph type="sldNum" sz="quarter" idx="10"/>
          </p:nvPr>
        </p:nvSpPr>
        <p:spPr/>
        <p:txBody>
          <a:bodyPr/>
          <a:lstStyle/>
          <a:p>
            <a:fld id="{844B6399-BE8B-4CFB-91BE-9DA3DAD31EA4}" type="slidenum">
              <a:rPr lang="en-GB" smtClean="0"/>
              <a:t>8</a:t>
            </a:fld>
            <a:endParaRPr lang="en-GB"/>
          </a:p>
        </p:txBody>
      </p:sp>
    </p:spTree>
    <p:extLst>
      <p:ext uri="{BB962C8B-B14F-4D97-AF65-F5344CB8AC3E}">
        <p14:creationId xmlns:p14="http://schemas.microsoft.com/office/powerpoint/2010/main" val="1239875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GRANNY</a:t>
            </a:r>
          </a:p>
        </p:txBody>
      </p:sp>
      <p:sp>
        <p:nvSpPr>
          <p:cNvPr id="4" name="Slide Number Placeholder 3"/>
          <p:cNvSpPr>
            <a:spLocks noGrp="1"/>
          </p:cNvSpPr>
          <p:nvPr>
            <p:ph type="sldNum" sz="quarter" idx="10"/>
          </p:nvPr>
        </p:nvSpPr>
        <p:spPr/>
        <p:txBody>
          <a:bodyPr/>
          <a:lstStyle/>
          <a:p>
            <a:fld id="{844B6399-BE8B-4CFB-91BE-9DA3DAD31EA4}" type="slidenum">
              <a:rPr lang="en-GB" smtClean="0"/>
              <a:t>9</a:t>
            </a:fld>
            <a:endParaRPr lang="en-GB"/>
          </a:p>
        </p:txBody>
      </p:sp>
    </p:spTree>
    <p:extLst>
      <p:ext uri="{BB962C8B-B14F-4D97-AF65-F5344CB8AC3E}">
        <p14:creationId xmlns:p14="http://schemas.microsoft.com/office/powerpoint/2010/main" val="2583706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BROTHER</a:t>
            </a:r>
          </a:p>
        </p:txBody>
      </p:sp>
      <p:sp>
        <p:nvSpPr>
          <p:cNvPr id="4" name="Slide Number Placeholder 3"/>
          <p:cNvSpPr>
            <a:spLocks noGrp="1"/>
          </p:cNvSpPr>
          <p:nvPr>
            <p:ph type="sldNum" sz="quarter" idx="10"/>
          </p:nvPr>
        </p:nvSpPr>
        <p:spPr/>
        <p:txBody>
          <a:bodyPr/>
          <a:lstStyle/>
          <a:p>
            <a:fld id="{844B6399-BE8B-4CFB-91BE-9DA3DAD31EA4}" type="slidenum">
              <a:rPr lang="en-GB" smtClean="0"/>
              <a:t>10</a:t>
            </a:fld>
            <a:endParaRPr lang="en-GB"/>
          </a:p>
        </p:txBody>
      </p:sp>
    </p:spTree>
    <p:extLst>
      <p:ext uri="{BB962C8B-B14F-4D97-AF65-F5344CB8AC3E}">
        <p14:creationId xmlns:p14="http://schemas.microsoft.com/office/powerpoint/2010/main" val="4035631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GRANDAD</a:t>
            </a:r>
          </a:p>
        </p:txBody>
      </p:sp>
      <p:sp>
        <p:nvSpPr>
          <p:cNvPr id="4" name="Slide Number Placeholder 3"/>
          <p:cNvSpPr>
            <a:spLocks noGrp="1"/>
          </p:cNvSpPr>
          <p:nvPr>
            <p:ph type="sldNum" sz="quarter" idx="10"/>
          </p:nvPr>
        </p:nvSpPr>
        <p:spPr/>
        <p:txBody>
          <a:bodyPr/>
          <a:lstStyle/>
          <a:p>
            <a:fld id="{844B6399-BE8B-4CFB-91BE-9DA3DAD31EA4}" type="slidenum">
              <a:rPr lang="en-GB" smtClean="0"/>
              <a:t>11</a:t>
            </a:fld>
            <a:endParaRPr lang="en-GB"/>
          </a:p>
        </p:txBody>
      </p:sp>
    </p:spTree>
    <p:extLst>
      <p:ext uri="{BB962C8B-B14F-4D97-AF65-F5344CB8AC3E}">
        <p14:creationId xmlns:p14="http://schemas.microsoft.com/office/powerpoint/2010/main" val="1199118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868457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638184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3249309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5FCFDD6-F57A-4A57-935A-326AF4E3CE54}" type="datetimeFigureOut">
              <a:rPr lang="en-GB" smtClean="0"/>
              <a:t>24/09/2020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97225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5FCFDD6-F57A-4A57-935A-326AF4E3CE54}" type="datetimeFigureOut">
              <a:rPr lang="en-GB" smtClean="0"/>
              <a:t>24/09/2020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84957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5FCFDD6-F57A-4A57-935A-326AF4E3CE54}" type="datetimeFigureOut">
              <a:rPr lang="en-GB" smtClean="0"/>
              <a:t>24/09/2020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187739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FCFDD6-F57A-4A57-935A-326AF4E3CE54}" type="datetimeFigureOut">
              <a:rPr lang="en-GB" smtClean="0"/>
              <a:t>24/09/2020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295459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FCFDD6-F57A-4A57-935A-326AF4E3CE54}" type="datetimeFigureOut">
              <a:rPr lang="en-GB" smtClean="0"/>
              <a:t>24/09/2020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91351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FCFDD6-F57A-4A57-935A-326AF4E3CE54}" type="datetimeFigureOut">
              <a:rPr lang="en-GB" smtClean="0"/>
              <a:t>24/09/2020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98386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382734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318221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03707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213006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74485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112887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384276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274332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p15:clr>
            <a:srgbClr val="FBAE40"/>
          </p15:clr>
        </p15:guide>
        <p15:guide id="2" orient="horz" pos="890">
          <p15:clr>
            <a:srgbClr val="FBAE40"/>
          </p15:clr>
        </p15:guide>
        <p15:guide id="3" orient="horz" pos="2160">
          <p15:clr>
            <a:srgbClr val="FBAE40"/>
          </p15:clr>
        </p15:guide>
        <p15:guide id="4" pos="57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358443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p15:clr>
            <a:srgbClr val="FBAE40"/>
          </p15:clr>
        </p15:guide>
        <p15:guide id="2" pos="57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299112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2" orient="horz" pos="663">
          <p15:clr>
            <a:srgbClr val="FBAE40"/>
          </p15:clr>
        </p15:guide>
        <p15:guide id="3"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1364830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4240293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464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png"/><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CFDD6-F57A-4A57-935A-326AF4E3CE54}" type="datetimeFigureOut">
              <a:rPr lang="en-GB" smtClean="0"/>
              <a:t>24/09/2020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2AFEF3-6278-42AF-B43A-0CE7AE0513DF}" type="slidenum">
              <a:rPr lang="en-GB" smtClean="0"/>
              <a:t>‹Nº›</a:t>
            </a:fld>
            <a:endParaRPr lang="en-GB"/>
          </a:p>
        </p:txBody>
      </p:sp>
    </p:spTree>
    <p:extLst>
      <p:ext uri="{BB962C8B-B14F-4D97-AF65-F5344CB8AC3E}">
        <p14:creationId xmlns:p14="http://schemas.microsoft.com/office/powerpoint/2010/main" val="1446167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4245298"/>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222100852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gif"/></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3.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4.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5.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6.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7.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8.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9.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10.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7003BD-32E1-4B38-8A8A-426474E93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4068" y="177558"/>
            <a:ext cx="1152730" cy="1152730"/>
          </a:xfrm>
          <a:prstGeom prst="rect">
            <a:avLst/>
          </a:prstGeom>
        </p:spPr>
      </p:pic>
      <p:grpSp>
        <p:nvGrpSpPr>
          <p:cNvPr id="12" name="Grupo 11">
            <a:extLst>
              <a:ext uri="{FF2B5EF4-FFF2-40B4-BE49-F238E27FC236}">
                <a16:creationId xmlns:a16="http://schemas.microsoft.com/office/drawing/2014/main" id="{B4A64F67-0D53-4C29-97D9-A0AB3700D886}"/>
              </a:ext>
            </a:extLst>
          </p:cNvPr>
          <p:cNvGrpSpPr/>
          <p:nvPr/>
        </p:nvGrpSpPr>
        <p:grpSpPr>
          <a:xfrm>
            <a:off x="1095160" y="1368631"/>
            <a:ext cx="9889918" cy="5123333"/>
            <a:chOff x="1181356" y="1174043"/>
            <a:chExt cx="9889918" cy="5123333"/>
          </a:xfrm>
        </p:grpSpPr>
        <p:sp>
          <p:nvSpPr>
            <p:cNvPr id="9" name="Rectangle 4">
              <a:extLst>
                <a:ext uri="{FF2B5EF4-FFF2-40B4-BE49-F238E27FC236}">
                  <a16:creationId xmlns:a16="http://schemas.microsoft.com/office/drawing/2014/main" id="{3BD91662-51F2-48B4-92AF-8C4B8DCCA336}"/>
                </a:ext>
              </a:extLst>
            </p:cNvPr>
            <p:cNvSpPr/>
            <p:nvPr/>
          </p:nvSpPr>
          <p:spPr>
            <a:xfrm>
              <a:off x="7003036" y="4366976"/>
              <a:ext cx="4068238" cy="193040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9600" b="1" dirty="0">
                  <a:latin typeface="Open Sans Extrabold" panose="020B0906030804020204" pitchFamily="34" charset="0"/>
                  <a:ea typeface="Open Sans Extrabold" panose="020B0906030804020204" pitchFamily="34" charset="0"/>
                  <a:cs typeface="Open Sans Extrabold" panose="020B0906030804020204" pitchFamily="34" charset="0"/>
                </a:rPr>
                <a:t>Game</a:t>
              </a:r>
            </a:p>
          </p:txBody>
        </p:sp>
        <p:sp>
          <p:nvSpPr>
            <p:cNvPr id="5" name="Rectangle 4">
              <a:extLst>
                <a:ext uri="{FF2B5EF4-FFF2-40B4-BE49-F238E27FC236}">
                  <a16:creationId xmlns:a16="http://schemas.microsoft.com/office/drawing/2014/main" id="{47D5BE2D-0A93-422C-B2E3-A608A2CC7D79}"/>
                </a:ext>
              </a:extLst>
            </p:cNvPr>
            <p:cNvSpPr/>
            <p:nvPr/>
          </p:nvSpPr>
          <p:spPr>
            <a:xfrm rot="20700000">
              <a:off x="1181356" y="1174043"/>
              <a:ext cx="3500582" cy="193040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9600" b="1" dirty="0">
                  <a:latin typeface="Open Sans Extrabold" panose="020B0906030804020204" pitchFamily="34" charset="0"/>
                  <a:ea typeface="Open Sans Extrabold" panose="020B0906030804020204" pitchFamily="34" charset="0"/>
                  <a:cs typeface="Open Sans Extrabold" panose="020B0906030804020204" pitchFamily="34" charset="0"/>
                </a:rPr>
                <a:t>The</a:t>
              </a:r>
            </a:p>
          </p:txBody>
        </p:sp>
        <p:sp>
          <p:nvSpPr>
            <p:cNvPr id="7" name="Rectangle 4">
              <a:extLst>
                <a:ext uri="{FF2B5EF4-FFF2-40B4-BE49-F238E27FC236}">
                  <a16:creationId xmlns:a16="http://schemas.microsoft.com/office/drawing/2014/main" id="{61D420FC-9A88-4985-867D-6F9AD0D9D6C9}"/>
                </a:ext>
              </a:extLst>
            </p:cNvPr>
            <p:cNvSpPr/>
            <p:nvPr/>
          </p:nvSpPr>
          <p:spPr>
            <a:xfrm>
              <a:off x="2608090" y="2714109"/>
              <a:ext cx="7237478" cy="193040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9600" b="1" dirty="0">
                  <a:latin typeface="Open Sans Extrabold" panose="020B0906030804020204" pitchFamily="34" charset="0"/>
                  <a:ea typeface="Open Sans Extrabold" panose="020B0906030804020204" pitchFamily="34" charset="0"/>
                  <a:cs typeface="Open Sans Extrabold" panose="020B0906030804020204" pitchFamily="34" charset="0"/>
                </a:rPr>
                <a:t>Spaceship</a:t>
              </a:r>
            </a:p>
          </p:txBody>
        </p:sp>
      </p:grpSp>
      <p:pic>
        <p:nvPicPr>
          <p:cNvPr id="11" name="Imagen 10" descr="Imagen que contiene texto, señal&#10;&#10;Descripción generada automáticamente">
            <a:extLst>
              <a:ext uri="{FF2B5EF4-FFF2-40B4-BE49-F238E27FC236}">
                <a16:creationId xmlns:a16="http://schemas.microsoft.com/office/drawing/2014/main" id="{FDD98B44-C08F-4BF6-9AFD-7F54E998BC71}"/>
              </a:ext>
            </a:extLst>
          </p:cNvPr>
          <p:cNvPicPr>
            <a:picLocks noChangeAspect="1"/>
          </p:cNvPicPr>
          <p:nvPr/>
        </p:nvPicPr>
        <p:blipFill>
          <a:blip r:embed="rId5" cstate="hqprint">
            <a:alphaModFix amt="50000"/>
            <a:extLst>
              <a:ext uri="{28A0092B-C50C-407E-A947-70E740481C1C}">
                <a14:useLocalDpi xmlns:a14="http://schemas.microsoft.com/office/drawing/2010/main" val="0"/>
              </a:ext>
            </a:extLst>
          </a:blip>
          <a:stretch>
            <a:fillRect/>
          </a:stretch>
        </p:blipFill>
        <p:spPr>
          <a:xfrm>
            <a:off x="0" y="0"/>
            <a:ext cx="1095160" cy="1277687"/>
          </a:xfrm>
          <a:prstGeom prst="rect">
            <a:avLst/>
          </a:prstGeom>
        </p:spPr>
      </p:pic>
      <p:sp>
        <p:nvSpPr>
          <p:cNvPr id="14" name="Rectangle 6">
            <a:extLst>
              <a:ext uri="{FF2B5EF4-FFF2-40B4-BE49-F238E27FC236}">
                <a16:creationId xmlns:a16="http://schemas.microsoft.com/office/drawing/2014/main" id="{41CCF44D-01FB-4E08-9DD2-1121651E46D9}"/>
              </a:ext>
            </a:extLst>
          </p:cNvPr>
          <p:cNvSpPr/>
          <p:nvPr/>
        </p:nvSpPr>
        <p:spPr>
          <a:xfrm rot="830959">
            <a:off x="6273657" y="1918707"/>
            <a:ext cx="4140382" cy="1029721"/>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a:latin typeface="Open Sans Extrabold" panose="020B0906030804020204" pitchFamily="34" charset="0"/>
                <a:ea typeface="Open Sans Extrabold" panose="020B0906030804020204" pitchFamily="34" charset="0"/>
                <a:cs typeface="Open Sans Extrabold" panose="020B0906030804020204" pitchFamily="34" charset="0"/>
              </a:rPr>
              <a:t>My family</a:t>
            </a:r>
          </a:p>
        </p:txBody>
      </p:sp>
      <p:pic>
        <p:nvPicPr>
          <p:cNvPr id="16" name="Imagen 15" descr="Imagen que contiene objeto, reloj, oscuro&#10;&#10;Descripción generada automáticamente">
            <a:extLst>
              <a:ext uri="{FF2B5EF4-FFF2-40B4-BE49-F238E27FC236}">
                <a16:creationId xmlns:a16="http://schemas.microsoft.com/office/drawing/2014/main" id="{EEF46867-546F-4C66-B43F-2E0DBC41F49E}"/>
              </a:ext>
            </a:extLst>
          </p:cNvPr>
          <p:cNvPicPr>
            <a:picLocks noChangeAspect="1"/>
          </p:cNvPicPr>
          <p:nvPr/>
        </p:nvPicPr>
        <p:blipFill rotWithShape="1">
          <a:blip r:embed="rId6">
            <a:duotone>
              <a:schemeClr val="accent4">
                <a:shade val="45000"/>
                <a:satMod val="135000"/>
              </a:schemeClr>
              <a:prstClr val="white"/>
            </a:duotone>
            <a:extLst>
              <a:ext uri="{28A0092B-C50C-407E-A947-70E740481C1C}">
                <a14:useLocalDpi xmlns:a14="http://schemas.microsoft.com/office/drawing/2010/main" val="0"/>
              </a:ext>
            </a:extLst>
          </a:blip>
          <a:srcRect l="49862" t="17524" b="40559"/>
          <a:stretch/>
        </p:blipFill>
        <p:spPr>
          <a:xfrm rot="1443939">
            <a:off x="8919037" y="1192918"/>
            <a:ext cx="1790700" cy="1166433"/>
          </a:xfrm>
          <a:prstGeom prst="rect">
            <a:avLst/>
          </a:prstGeom>
        </p:spPr>
      </p:pic>
      <p:sp>
        <p:nvSpPr>
          <p:cNvPr id="2" name="Rectangle 4">
            <a:extLst>
              <a:ext uri="{FF2B5EF4-FFF2-40B4-BE49-F238E27FC236}">
                <a16:creationId xmlns:a16="http://schemas.microsoft.com/office/drawing/2014/main" id="{EF395CF6-F767-4B8C-838C-5E311DF6EE5B}"/>
              </a:ext>
            </a:extLst>
          </p:cNvPr>
          <p:cNvSpPr/>
          <p:nvPr/>
        </p:nvSpPr>
        <p:spPr>
          <a:xfrm rot="805730">
            <a:off x="6534686" y="862585"/>
            <a:ext cx="2284932" cy="78649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3200" dirty="0">
                <a:latin typeface="Open Sans Extrabold" panose="020B0906030804020204" pitchFamily="34" charset="0"/>
                <a:ea typeface="Open Sans Extrabold" panose="020B0906030804020204" pitchFamily="34" charset="0"/>
                <a:cs typeface="Open Sans Extrabold" panose="020B0906030804020204" pitchFamily="34" charset="0"/>
              </a:rPr>
              <a:t>1</a:t>
            </a:r>
            <a:r>
              <a:rPr lang="en-GB" sz="3200" baseline="30000" dirty="0">
                <a:latin typeface="Open Sans Extrabold" panose="020B0906030804020204" pitchFamily="34" charset="0"/>
                <a:ea typeface="Open Sans Extrabold" panose="020B0906030804020204" pitchFamily="34" charset="0"/>
                <a:cs typeface="Open Sans Extrabold" panose="020B0906030804020204" pitchFamily="34" charset="0"/>
              </a:rPr>
              <a:t>st</a:t>
            </a:r>
            <a:r>
              <a:rPr lang="en-GB" sz="3200" dirty="0">
                <a:latin typeface="Open Sans Extrabold" panose="020B0906030804020204" pitchFamily="34" charset="0"/>
                <a:ea typeface="Open Sans Extrabold" panose="020B0906030804020204" pitchFamily="34" charset="0"/>
                <a:cs typeface="Open Sans Extrabold" panose="020B0906030804020204" pitchFamily="34" charset="0"/>
              </a:rPr>
              <a:t> grade</a:t>
            </a:r>
          </a:p>
        </p:txBody>
      </p:sp>
    </p:spTree>
    <p:extLst>
      <p:ext uri="{BB962C8B-B14F-4D97-AF65-F5344CB8AC3E}">
        <p14:creationId xmlns:p14="http://schemas.microsoft.com/office/powerpoint/2010/main" val="75039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ppt_w</p:attrName>
                                        </p:attrNameLst>
                                      </p:cBhvr>
                                      <p:tavLst>
                                        <p:tav tm="0">
                                          <p:val>
                                            <p:fltVal val="0"/>
                                          </p:val>
                                        </p:tav>
                                        <p:tav tm="100000">
                                          <p:val>
                                            <p:strVal val="#ppt_w"/>
                                          </p:val>
                                        </p:tav>
                                      </p:tavLst>
                                    </p:anim>
                                    <p:anim calcmode="lin" valueType="num">
                                      <p:cBhvr>
                                        <p:cTn id="21" dur="1000" fill="hold"/>
                                        <p:tgtEl>
                                          <p:spTgt spid="16"/>
                                        </p:tgtEl>
                                        <p:attrNameLst>
                                          <p:attrName>ppt_h</p:attrName>
                                        </p:attrNameLst>
                                      </p:cBhvr>
                                      <p:tavLst>
                                        <p:tav tm="0">
                                          <p:val>
                                            <p:fltVal val="0"/>
                                          </p:val>
                                        </p:tav>
                                        <p:tav tm="100000">
                                          <p:val>
                                            <p:strVal val="#ppt_h"/>
                                          </p:val>
                                        </p:tav>
                                      </p:tavLst>
                                    </p:anim>
                                    <p:anim calcmode="lin" valueType="num">
                                      <p:cBhvr>
                                        <p:cTn id="22" dur="1000" fill="hold"/>
                                        <p:tgtEl>
                                          <p:spTgt spid="16"/>
                                        </p:tgtEl>
                                        <p:attrNameLst>
                                          <p:attrName>style.rotation</p:attrName>
                                        </p:attrNameLst>
                                      </p:cBhvr>
                                      <p:tavLst>
                                        <p:tav tm="0">
                                          <p:val>
                                            <p:fltVal val="90"/>
                                          </p:val>
                                        </p:tav>
                                        <p:tav tm="100000">
                                          <p:val>
                                            <p:fltVal val="0"/>
                                          </p:val>
                                        </p:tav>
                                      </p:tavLst>
                                    </p:anim>
                                    <p:animEffect transition="in" filter="fade">
                                      <p:cBhvr>
                                        <p:cTn id="2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7003BD-32E1-4B38-8A8A-426474E93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4068" y="177558"/>
            <a:ext cx="1152730" cy="1152730"/>
          </a:xfrm>
          <a:prstGeom prst="rect">
            <a:avLst/>
          </a:prstGeom>
        </p:spPr>
      </p:pic>
      <p:sp>
        <p:nvSpPr>
          <p:cNvPr id="5" name="Rectangle 4">
            <a:extLst>
              <a:ext uri="{FF2B5EF4-FFF2-40B4-BE49-F238E27FC236}">
                <a16:creationId xmlns:a16="http://schemas.microsoft.com/office/drawing/2014/main" id="{47D5BE2D-0A93-422C-B2E3-A608A2CC7D79}"/>
              </a:ext>
            </a:extLst>
          </p:cNvPr>
          <p:cNvSpPr/>
          <p:nvPr/>
        </p:nvSpPr>
        <p:spPr>
          <a:xfrm>
            <a:off x="4187144" y="2447450"/>
            <a:ext cx="3420114" cy="78310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Teachers instructions</a:t>
            </a:r>
          </a:p>
        </p:txBody>
      </p:sp>
      <p:pic>
        <p:nvPicPr>
          <p:cNvPr id="2" name="Imagen 1" descr="Imagen que contiene texto, señal&#10;&#10;Descripción generada automáticamente">
            <a:extLst>
              <a:ext uri="{FF2B5EF4-FFF2-40B4-BE49-F238E27FC236}">
                <a16:creationId xmlns:a16="http://schemas.microsoft.com/office/drawing/2014/main" id="{6C0CF37A-1998-428B-8463-2A061FD3E76A}"/>
              </a:ext>
            </a:extLst>
          </p:cNvPr>
          <p:cNvPicPr>
            <a:picLocks noChangeAspect="1"/>
          </p:cNvPicPr>
          <p:nvPr/>
        </p:nvPicPr>
        <p:blipFill>
          <a:blip r:embed="rId5" cstate="hqprint">
            <a:alphaModFix amt="50000"/>
            <a:extLst>
              <a:ext uri="{28A0092B-C50C-407E-A947-70E740481C1C}">
                <a14:useLocalDpi xmlns:a14="http://schemas.microsoft.com/office/drawing/2010/main" val="0"/>
              </a:ext>
            </a:extLst>
          </a:blip>
          <a:stretch>
            <a:fillRect/>
          </a:stretch>
        </p:blipFill>
        <p:spPr>
          <a:xfrm>
            <a:off x="0" y="0"/>
            <a:ext cx="1095160" cy="1277687"/>
          </a:xfrm>
          <a:prstGeom prst="rect">
            <a:avLst/>
          </a:prstGeom>
        </p:spPr>
      </p:pic>
      <p:sp>
        <p:nvSpPr>
          <p:cNvPr id="4" name="CuadroTexto 3">
            <a:extLst>
              <a:ext uri="{FF2B5EF4-FFF2-40B4-BE49-F238E27FC236}">
                <a16:creationId xmlns:a16="http://schemas.microsoft.com/office/drawing/2014/main" id="{B7E76D1B-48C8-4FD9-8BE0-7A7BD5E8BBC3}"/>
              </a:ext>
            </a:extLst>
          </p:cNvPr>
          <p:cNvSpPr txBox="1"/>
          <p:nvPr/>
        </p:nvSpPr>
        <p:spPr>
          <a:xfrm>
            <a:off x="1779262" y="1201057"/>
            <a:ext cx="8429840" cy="962010"/>
          </a:xfrm>
          <a:prstGeom prst="rect">
            <a:avLst/>
          </a:prstGeom>
          <a:noFill/>
          <a:ln>
            <a:noFill/>
          </a:ln>
        </p:spPr>
        <p:style>
          <a:lnRef idx="1">
            <a:schemeClr val="accent4"/>
          </a:lnRef>
          <a:fillRef idx="3">
            <a:schemeClr val="accent4"/>
          </a:fillRef>
          <a:effectRef idx="2">
            <a:schemeClr val="accent4"/>
          </a:effectRef>
          <a:fontRef idx="minor">
            <a:schemeClr val="lt1"/>
          </a:fontRef>
        </p:style>
        <p:txBody>
          <a:bodyPr rtlCol="0" anchor="ctr"/>
          <a:lstStyle>
            <a:defPPr>
              <a:defRPr lang="en-US"/>
            </a:defPPr>
            <a:lvl1pPr algn="ctr">
              <a:defRPr sz="2800">
                <a:solidFill>
                  <a:schemeClr val="lt1"/>
                </a:solidFill>
                <a:latin typeface="Arial Black" panose="020B0A040201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Do you know the hangman?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Spaceship is an alternative to that. It follows the same rules, students must guess a word to win by calling out letters. </a:t>
            </a:r>
          </a:p>
        </p:txBody>
      </p:sp>
      <p:grpSp>
        <p:nvGrpSpPr>
          <p:cNvPr id="27" name="Grupo 26">
            <a:extLst>
              <a:ext uri="{FF2B5EF4-FFF2-40B4-BE49-F238E27FC236}">
                <a16:creationId xmlns:a16="http://schemas.microsoft.com/office/drawing/2014/main" id="{ED1E42F8-F397-4DE9-BC25-CA854EFF79EB}"/>
              </a:ext>
            </a:extLst>
          </p:cNvPr>
          <p:cNvGrpSpPr/>
          <p:nvPr/>
        </p:nvGrpSpPr>
        <p:grpSpPr>
          <a:xfrm>
            <a:off x="2325985" y="264970"/>
            <a:ext cx="6398407" cy="977906"/>
            <a:chOff x="2186793" y="241979"/>
            <a:chExt cx="6398407" cy="977906"/>
          </a:xfrm>
        </p:grpSpPr>
        <p:sp>
          <p:nvSpPr>
            <p:cNvPr id="22" name="Rectangle 4">
              <a:extLst>
                <a:ext uri="{FF2B5EF4-FFF2-40B4-BE49-F238E27FC236}">
                  <a16:creationId xmlns:a16="http://schemas.microsoft.com/office/drawing/2014/main" id="{847AEC81-5759-45DB-AFDF-DA568ACC8E8F}"/>
                </a:ext>
              </a:extLst>
            </p:cNvPr>
            <p:cNvSpPr/>
            <p:nvPr/>
          </p:nvSpPr>
          <p:spPr>
            <a:xfrm>
              <a:off x="6571236" y="531348"/>
              <a:ext cx="2013964" cy="688537"/>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Game</a:t>
              </a:r>
              <a:endParaRPr kumimoji="0" lang="en-GB" sz="9600" b="1"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4" name="Rectangle 4">
              <a:extLst>
                <a:ext uri="{FF2B5EF4-FFF2-40B4-BE49-F238E27FC236}">
                  <a16:creationId xmlns:a16="http://schemas.microsoft.com/office/drawing/2014/main" id="{7BF9E3AC-317A-4FCA-B6DB-46FF52D187FC}"/>
                </a:ext>
              </a:extLst>
            </p:cNvPr>
            <p:cNvSpPr/>
            <p:nvPr/>
          </p:nvSpPr>
          <p:spPr>
            <a:xfrm rot="20700000">
              <a:off x="2186793" y="241979"/>
              <a:ext cx="1830601" cy="47713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The</a:t>
              </a:r>
            </a:p>
          </p:txBody>
        </p:sp>
        <p:sp>
          <p:nvSpPr>
            <p:cNvPr id="26" name="Rectangle 4">
              <a:extLst>
                <a:ext uri="{FF2B5EF4-FFF2-40B4-BE49-F238E27FC236}">
                  <a16:creationId xmlns:a16="http://schemas.microsoft.com/office/drawing/2014/main" id="{5F88C3A6-D8CD-4A66-9E53-A9691BDC2E38}"/>
                </a:ext>
              </a:extLst>
            </p:cNvPr>
            <p:cNvSpPr/>
            <p:nvPr/>
          </p:nvSpPr>
          <p:spPr>
            <a:xfrm>
              <a:off x="3801891" y="310546"/>
              <a:ext cx="2865610" cy="76067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Spaceship</a:t>
              </a:r>
            </a:p>
          </p:txBody>
        </p:sp>
      </p:grpSp>
      <p:grpSp>
        <p:nvGrpSpPr>
          <p:cNvPr id="32" name="Grupo 31">
            <a:extLst>
              <a:ext uri="{FF2B5EF4-FFF2-40B4-BE49-F238E27FC236}">
                <a16:creationId xmlns:a16="http://schemas.microsoft.com/office/drawing/2014/main" id="{BDB1F6AC-6051-4250-9D8E-FC06C62B2D25}"/>
              </a:ext>
            </a:extLst>
          </p:cNvPr>
          <p:cNvGrpSpPr/>
          <p:nvPr/>
        </p:nvGrpSpPr>
        <p:grpSpPr>
          <a:xfrm>
            <a:off x="635907" y="3368257"/>
            <a:ext cx="10924430" cy="3370202"/>
            <a:chOff x="867564" y="3416783"/>
            <a:chExt cx="10924430" cy="3307094"/>
          </a:xfrm>
        </p:grpSpPr>
        <p:grpSp>
          <p:nvGrpSpPr>
            <p:cNvPr id="20" name="Grupo 19">
              <a:extLst>
                <a:ext uri="{FF2B5EF4-FFF2-40B4-BE49-F238E27FC236}">
                  <a16:creationId xmlns:a16="http://schemas.microsoft.com/office/drawing/2014/main" id="{8136E65F-9C64-4DA3-A347-AB4CA5C4D7AC}"/>
                </a:ext>
              </a:extLst>
            </p:cNvPr>
            <p:cNvGrpSpPr/>
            <p:nvPr/>
          </p:nvGrpSpPr>
          <p:grpSpPr>
            <a:xfrm>
              <a:off x="867564" y="3416783"/>
              <a:ext cx="10924430" cy="2762965"/>
              <a:chOff x="561296" y="2730983"/>
              <a:chExt cx="10924430" cy="2762965"/>
            </a:xfrm>
          </p:grpSpPr>
          <p:sp>
            <p:nvSpPr>
              <p:cNvPr id="10" name="CuadroTexto 9">
                <a:extLst>
                  <a:ext uri="{FF2B5EF4-FFF2-40B4-BE49-F238E27FC236}">
                    <a16:creationId xmlns:a16="http://schemas.microsoft.com/office/drawing/2014/main" id="{83BE5D1F-E7AA-4770-B50F-01324B0C67C2}"/>
                  </a:ext>
                </a:extLst>
              </p:cNvPr>
              <p:cNvSpPr txBox="1"/>
              <p:nvPr/>
            </p:nvSpPr>
            <p:spPr>
              <a:xfrm>
                <a:off x="1194632" y="2743103"/>
                <a:ext cx="10291094" cy="36933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Your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600"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students can participate as a team or individually. The aim of the game is to guess the hidden word. </a:t>
                </a:r>
              </a:p>
            </p:txBody>
          </p:sp>
          <p:grpSp>
            <p:nvGrpSpPr>
              <p:cNvPr id="18" name="Grupo 17">
                <a:extLst>
                  <a:ext uri="{FF2B5EF4-FFF2-40B4-BE49-F238E27FC236}">
                    <a16:creationId xmlns:a16="http://schemas.microsoft.com/office/drawing/2014/main" id="{5FAABC29-B7BB-4AF1-94D1-B7F8F95078FB}"/>
                  </a:ext>
                </a:extLst>
              </p:cNvPr>
              <p:cNvGrpSpPr/>
              <p:nvPr/>
            </p:nvGrpSpPr>
            <p:grpSpPr>
              <a:xfrm>
                <a:off x="561296" y="3112435"/>
                <a:ext cx="10924430" cy="830997"/>
                <a:chOff x="564612" y="3565365"/>
                <a:chExt cx="10924430" cy="830997"/>
              </a:xfrm>
            </p:grpSpPr>
            <p:sp>
              <p:nvSpPr>
                <p:cNvPr id="14" name="CuadroTexto 13">
                  <a:extLst>
                    <a:ext uri="{FF2B5EF4-FFF2-40B4-BE49-F238E27FC236}">
                      <a16:creationId xmlns:a16="http://schemas.microsoft.com/office/drawing/2014/main" id="{D7021AEC-7565-4829-825C-A6A8C5A2209C}"/>
                    </a:ext>
                  </a:extLst>
                </p:cNvPr>
                <p:cNvSpPr txBox="1"/>
                <p:nvPr/>
              </p:nvSpPr>
              <p:spPr>
                <a:xfrm>
                  <a:off x="1205388" y="3565365"/>
                  <a:ext cx="10283654"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Start the game by asking your students to choose a letter. Click on the letter in the panel on the left side of the screen. Then click on the correct light-blue box if the letter appears in the answer. With every correct guess, a new letter is revealed. </a:t>
                  </a:r>
                </a:p>
              </p:txBody>
            </p:sp>
            <p:sp>
              <p:nvSpPr>
                <p:cNvPr id="12" name="Square 3">
                  <a:extLst>
                    <a:ext uri="{FF2B5EF4-FFF2-40B4-BE49-F238E27FC236}">
                      <a16:creationId xmlns:a16="http://schemas.microsoft.com/office/drawing/2014/main" id="{A189ED20-640E-47CD-9775-2C1B684008C8}"/>
                    </a:ext>
                  </a:extLst>
                </p:cNvPr>
                <p:cNvSpPr/>
                <p:nvPr/>
              </p:nvSpPr>
              <p:spPr>
                <a:xfrm>
                  <a:off x="564612" y="3565365"/>
                  <a:ext cx="652460" cy="83099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2</a:t>
                  </a:r>
                </a:p>
              </p:txBody>
            </p:sp>
          </p:grpSp>
          <p:grpSp>
            <p:nvGrpSpPr>
              <p:cNvPr id="19" name="Grupo 18">
                <a:extLst>
                  <a:ext uri="{FF2B5EF4-FFF2-40B4-BE49-F238E27FC236}">
                    <a16:creationId xmlns:a16="http://schemas.microsoft.com/office/drawing/2014/main" id="{87A706C6-F93D-47B1-B147-882BA9C9064C}"/>
                  </a:ext>
                </a:extLst>
              </p:cNvPr>
              <p:cNvGrpSpPr/>
              <p:nvPr/>
            </p:nvGrpSpPr>
            <p:grpSpPr>
              <a:xfrm>
                <a:off x="564492" y="3917430"/>
                <a:ext cx="10913794" cy="1576518"/>
                <a:chOff x="552808" y="4699530"/>
                <a:chExt cx="10913794" cy="1576518"/>
              </a:xfrm>
            </p:grpSpPr>
            <p:sp>
              <p:nvSpPr>
                <p:cNvPr id="16" name="CuadroTexto 15">
                  <a:extLst>
                    <a:ext uri="{FF2B5EF4-FFF2-40B4-BE49-F238E27FC236}">
                      <a16:creationId xmlns:a16="http://schemas.microsoft.com/office/drawing/2014/main" id="{69B5EA69-4962-4315-A62C-2E2DE1693E00}"/>
                    </a:ext>
                  </a:extLst>
                </p:cNvPr>
                <p:cNvSpPr txBox="1"/>
                <p:nvPr/>
              </p:nvSpPr>
              <p:spPr>
                <a:xfrm>
                  <a:off x="1182948" y="4706388"/>
                  <a:ext cx="10283654"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If the letter doesn’t appear in the answer, click on the build button. With every incorrect guess, a new part of the Spaceship is built. Don´t forget to tell your students that they have 10 opportunities. On the 10th click, the alien beams onto the Spaceship and flies away. Be careful! Some words have more than 10 letters, in those cases we suggest you allow some mistakes without clicking the build button, so students do not miss their opportunities. When the spaceship flies away, your students can no longer keep guessing. If there are any , reveal the remaining letters to check.</a:t>
                  </a:r>
                </a:p>
              </p:txBody>
            </p:sp>
            <p:sp>
              <p:nvSpPr>
                <p:cNvPr id="17" name="Square 3">
                  <a:extLst>
                    <a:ext uri="{FF2B5EF4-FFF2-40B4-BE49-F238E27FC236}">
                      <a16:creationId xmlns:a16="http://schemas.microsoft.com/office/drawing/2014/main" id="{07045913-12D1-490D-9003-9B361C2323A1}"/>
                    </a:ext>
                  </a:extLst>
                </p:cNvPr>
                <p:cNvSpPr/>
                <p:nvPr/>
              </p:nvSpPr>
              <p:spPr>
                <a:xfrm>
                  <a:off x="552808" y="4699530"/>
                  <a:ext cx="645020" cy="156399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3</a:t>
                  </a:r>
                </a:p>
              </p:txBody>
            </p:sp>
          </p:grpSp>
          <p:sp>
            <p:nvSpPr>
              <p:cNvPr id="11" name="Square 3">
                <a:extLst>
                  <a:ext uri="{FF2B5EF4-FFF2-40B4-BE49-F238E27FC236}">
                    <a16:creationId xmlns:a16="http://schemas.microsoft.com/office/drawing/2014/main" id="{BCCBCF53-F875-4248-8161-798FABF5D799}"/>
                  </a:ext>
                </a:extLst>
              </p:cNvPr>
              <p:cNvSpPr/>
              <p:nvPr/>
            </p:nvSpPr>
            <p:spPr>
              <a:xfrm>
                <a:off x="564492" y="2730983"/>
                <a:ext cx="649264" cy="39357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1</a:t>
                </a:r>
              </a:p>
            </p:txBody>
          </p:sp>
        </p:grpSp>
        <p:sp>
          <p:nvSpPr>
            <p:cNvPr id="31" name="CuadroTexto 30">
              <a:extLst>
                <a:ext uri="{FF2B5EF4-FFF2-40B4-BE49-F238E27FC236}">
                  <a16:creationId xmlns:a16="http://schemas.microsoft.com/office/drawing/2014/main" id="{875EFF7A-0657-44F3-8F36-DAE9B973E407}"/>
                </a:ext>
              </a:extLst>
            </p:cNvPr>
            <p:cNvSpPr txBox="1"/>
            <p:nvPr/>
          </p:nvSpPr>
          <p:spPr>
            <a:xfrm>
              <a:off x="1500900" y="6144193"/>
              <a:ext cx="10283654" cy="573825"/>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On the contrary, if a student guesses the word before the 10th click, he or she wins. Click on the star to celebrate with them. Hooray!</a:t>
              </a:r>
            </a:p>
          </p:txBody>
        </p:sp>
        <p:sp>
          <p:nvSpPr>
            <p:cNvPr id="29" name="Square 3">
              <a:extLst>
                <a:ext uri="{FF2B5EF4-FFF2-40B4-BE49-F238E27FC236}">
                  <a16:creationId xmlns:a16="http://schemas.microsoft.com/office/drawing/2014/main" id="{7ABCC756-0992-4F52-879C-5EC6622E9AF7}"/>
                </a:ext>
              </a:extLst>
            </p:cNvPr>
            <p:cNvSpPr/>
            <p:nvPr/>
          </p:nvSpPr>
          <p:spPr>
            <a:xfrm>
              <a:off x="867564" y="6045119"/>
              <a:ext cx="648216" cy="67875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4</a:t>
              </a:r>
            </a:p>
          </p:txBody>
        </p:sp>
      </p:grpSp>
    </p:spTree>
    <p:extLst>
      <p:ext uri="{BB962C8B-B14F-4D97-AF65-F5344CB8AC3E}">
        <p14:creationId xmlns:p14="http://schemas.microsoft.com/office/powerpoint/2010/main" val="37881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7003BD-32E1-4B38-8A8A-426474E93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4068" y="177558"/>
            <a:ext cx="1152730" cy="1152730"/>
          </a:xfrm>
          <a:prstGeom prst="rect">
            <a:avLst/>
          </a:prstGeom>
        </p:spPr>
      </p:pic>
      <p:sp>
        <p:nvSpPr>
          <p:cNvPr id="5" name="Rectangle 4">
            <a:extLst>
              <a:ext uri="{FF2B5EF4-FFF2-40B4-BE49-F238E27FC236}">
                <a16:creationId xmlns:a16="http://schemas.microsoft.com/office/drawing/2014/main" id="{47D5BE2D-0A93-422C-B2E3-A608A2CC7D79}"/>
              </a:ext>
            </a:extLst>
          </p:cNvPr>
          <p:cNvSpPr/>
          <p:nvPr/>
        </p:nvSpPr>
        <p:spPr>
          <a:xfrm>
            <a:off x="4174952" y="2111954"/>
            <a:ext cx="3420114" cy="78310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Students  instructions</a:t>
            </a:r>
          </a:p>
        </p:txBody>
      </p:sp>
      <p:pic>
        <p:nvPicPr>
          <p:cNvPr id="2" name="Imagen 1" descr="Imagen que contiene texto, señal&#10;&#10;Descripción generada automáticamente">
            <a:extLst>
              <a:ext uri="{FF2B5EF4-FFF2-40B4-BE49-F238E27FC236}">
                <a16:creationId xmlns:a16="http://schemas.microsoft.com/office/drawing/2014/main" id="{6C0CF37A-1998-428B-8463-2A061FD3E76A}"/>
              </a:ext>
            </a:extLst>
          </p:cNvPr>
          <p:cNvPicPr>
            <a:picLocks noChangeAspect="1"/>
          </p:cNvPicPr>
          <p:nvPr/>
        </p:nvPicPr>
        <p:blipFill>
          <a:blip r:embed="rId4" cstate="hqprint">
            <a:alphaModFix amt="50000"/>
            <a:extLst>
              <a:ext uri="{28A0092B-C50C-407E-A947-70E740481C1C}">
                <a14:useLocalDpi xmlns:a14="http://schemas.microsoft.com/office/drawing/2010/main" val="0"/>
              </a:ext>
            </a:extLst>
          </a:blip>
          <a:stretch>
            <a:fillRect/>
          </a:stretch>
        </p:blipFill>
        <p:spPr>
          <a:xfrm>
            <a:off x="0" y="0"/>
            <a:ext cx="1095160" cy="1277687"/>
          </a:xfrm>
          <a:prstGeom prst="rect">
            <a:avLst/>
          </a:prstGeom>
        </p:spPr>
      </p:pic>
      <p:grpSp>
        <p:nvGrpSpPr>
          <p:cNvPr id="27" name="Grupo 26">
            <a:extLst>
              <a:ext uri="{FF2B5EF4-FFF2-40B4-BE49-F238E27FC236}">
                <a16:creationId xmlns:a16="http://schemas.microsoft.com/office/drawing/2014/main" id="{ED1E42F8-F397-4DE9-BC25-CA854EFF79EB}"/>
              </a:ext>
            </a:extLst>
          </p:cNvPr>
          <p:cNvGrpSpPr/>
          <p:nvPr/>
        </p:nvGrpSpPr>
        <p:grpSpPr>
          <a:xfrm>
            <a:off x="2313793" y="397314"/>
            <a:ext cx="6398407" cy="977906"/>
            <a:chOff x="2186793" y="241979"/>
            <a:chExt cx="6398407" cy="977906"/>
          </a:xfrm>
        </p:grpSpPr>
        <p:sp>
          <p:nvSpPr>
            <p:cNvPr id="22" name="Rectangle 4">
              <a:extLst>
                <a:ext uri="{FF2B5EF4-FFF2-40B4-BE49-F238E27FC236}">
                  <a16:creationId xmlns:a16="http://schemas.microsoft.com/office/drawing/2014/main" id="{847AEC81-5759-45DB-AFDF-DA568ACC8E8F}"/>
                </a:ext>
              </a:extLst>
            </p:cNvPr>
            <p:cNvSpPr/>
            <p:nvPr/>
          </p:nvSpPr>
          <p:spPr>
            <a:xfrm>
              <a:off x="6571236" y="531348"/>
              <a:ext cx="2013964" cy="688537"/>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prstClr val="white"/>
                  </a:solidFill>
                  <a:effectLst/>
                  <a:uLnTx/>
                  <a:uFillTx/>
                  <a:latin typeface="Arial Black" panose="020B0A04020102020204" pitchFamily="34" charset="0"/>
                  <a:ea typeface="+mn-ea"/>
                  <a:cs typeface="+mn-cs"/>
                </a:rPr>
                <a:t>Game</a:t>
              </a:r>
              <a:endParaRPr kumimoji="0" lang="en-GB" sz="9600" b="0" i="0" u="none" strike="noStrike" kern="1200" cap="none" spc="0" normalizeH="0" baseline="0" noProof="0">
                <a:ln>
                  <a:noFill/>
                </a:ln>
                <a:solidFill>
                  <a:prstClr val="white"/>
                </a:solidFill>
                <a:effectLst/>
                <a:uLnTx/>
                <a:uFillTx/>
                <a:latin typeface="Arial Black" panose="020B0A04020102020204" pitchFamily="34" charset="0"/>
                <a:ea typeface="+mn-ea"/>
                <a:cs typeface="+mn-cs"/>
              </a:endParaRPr>
            </a:p>
          </p:txBody>
        </p:sp>
        <p:sp>
          <p:nvSpPr>
            <p:cNvPr id="24" name="Rectangle 4">
              <a:extLst>
                <a:ext uri="{FF2B5EF4-FFF2-40B4-BE49-F238E27FC236}">
                  <a16:creationId xmlns:a16="http://schemas.microsoft.com/office/drawing/2014/main" id="{7BF9E3AC-317A-4FCA-B6DB-46FF52D187FC}"/>
                </a:ext>
              </a:extLst>
            </p:cNvPr>
            <p:cNvSpPr/>
            <p:nvPr/>
          </p:nvSpPr>
          <p:spPr>
            <a:xfrm rot="20700000">
              <a:off x="2186793" y="241979"/>
              <a:ext cx="1830601" cy="47713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The</a:t>
              </a:r>
            </a:p>
          </p:txBody>
        </p:sp>
        <p:sp>
          <p:nvSpPr>
            <p:cNvPr id="26" name="Rectangle 4">
              <a:extLst>
                <a:ext uri="{FF2B5EF4-FFF2-40B4-BE49-F238E27FC236}">
                  <a16:creationId xmlns:a16="http://schemas.microsoft.com/office/drawing/2014/main" id="{5F88C3A6-D8CD-4A66-9E53-A9691BDC2E38}"/>
                </a:ext>
              </a:extLst>
            </p:cNvPr>
            <p:cNvSpPr/>
            <p:nvPr/>
          </p:nvSpPr>
          <p:spPr>
            <a:xfrm>
              <a:off x="3801891" y="310546"/>
              <a:ext cx="2865610" cy="76067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prstClr val="white"/>
                  </a:solidFill>
                  <a:effectLst/>
                  <a:uLnTx/>
                  <a:uFillTx/>
                  <a:latin typeface="Arial Black" panose="020B0A04020102020204" pitchFamily="34" charset="0"/>
                  <a:ea typeface="+mn-ea"/>
                  <a:cs typeface="+mn-cs"/>
                </a:rPr>
                <a:t>Spaceship</a:t>
              </a:r>
            </a:p>
          </p:txBody>
        </p:sp>
      </p:grpSp>
      <p:grpSp>
        <p:nvGrpSpPr>
          <p:cNvPr id="32" name="Grupo 31">
            <a:extLst>
              <a:ext uri="{FF2B5EF4-FFF2-40B4-BE49-F238E27FC236}">
                <a16:creationId xmlns:a16="http://schemas.microsoft.com/office/drawing/2014/main" id="{BDB1F6AC-6051-4250-9D8E-FC06C62B2D25}"/>
              </a:ext>
            </a:extLst>
          </p:cNvPr>
          <p:cNvGrpSpPr/>
          <p:nvPr/>
        </p:nvGrpSpPr>
        <p:grpSpPr>
          <a:xfrm>
            <a:off x="946448" y="3203027"/>
            <a:ext cx="10468556" cy="2649504"/>
            <a:chOff x="863320" y="3416783"/>
            <a:chExt cx="10468556" cy="2649504"/>
          </a:xfrm>
        </p:grpSpPr>
        <p:grpSp>
          <p:nvGrpSpPr>
            <p:cNvPr id="20" name="Grupo 19">
              <a:extLst>
                <a:ext uri="{FF2B5EF4-FFF2-40B4-BE49-F238E27FC236}">
                  <a16:creationId xmlns:a16="http://schemas.microsoft.com/office/drawing/2014/main" id="{8136E65F-9C64-4DA3-A347-AB4CA5C4D7AC}"/>
                </a:ext>
              </a:extLst>
            </p:cNvPr>
            <p:cNvGrpSpPr/>
            <p:nvPr/>
          </p:nvGrpSpPr>
          <p:grpSpPr>
            <a:xfrm>
              <a:off x="863320" y="3416783"/>
              <a:ext cx="10468556" cy="2013953"/>
              <a:chOff x="557052" y="2730983"/>
              <a:chExt cx="10468556" cy="2013953"/>
            </a:xfrm>
          </p:grpSpPr>
          <p:sp>
            <p:nvSpPr>
              <p:cNvPr id="10" name="CuadroTexto 9">
                <a:extLst>
                  <a:ext uri="{FF2B5EF4-FFF2-40B4-BE49-F238E27FC236}">
                    <a16:creationId xmlns:a16="http://schemas.microsoft.com/office/drawing/2014/main" id="{83BE5D1F-E7AA-4770-B50F-01324B0C67C2}"/>
                  </a:ext>
                </a:extLst>
              </p:cNvPr>
              <p:cNvSpPr txBox="1"/>
              <p:nvPr/>
            </p:nvSpPr>
            <p:spPr>
              <a:xfrm>
                <a:off x="1194632" y="2743103"/>
                <a:ext cx="983097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Say one letter from the alphabet to guess the hidden word.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8" name="Grupo 17">
                <a:extLst>
                  <a:ext uri="{FF2B5EF4-FFF2-40B4-BE49-F238E27FC236}">
                    <a16:creationId xmlns:a16="http://schemas.microsoft.com/office/drawing/2014/main" id="{5FAABC29-B7BB-4AF1-94D1-B7F8F95078FB}"/>
                  </a:ext>
                </a:extLst>
              </p:cNvPr>
              <p:cNvGrpSpPr/>
              <p:nvPr/>
            </p:nvGrpSpPr>
            <p:grpSpPr>
              <a:xfrm>
                <a:off x="561296" y="3112435"/>
                <a:ext cx="10464312" cy="1013042"/>
                <a:chOff x="564612" y="3565365"/>
                <a:chExt cx="10464312" cy="1013042"/>
              </a:xfrm>
            </p:grpSpPr>
            <p:sp>
              <p:nvSpPr>
                <p:cNvPr id="14" name="CuadroTexto 13">
                  <a:extLst>
                    <a:ext uri="{FF2B5EF4-FFF2-40B4-BE49-F238E27FC236}">
                      <a16:creationId xmlns:a16="http://schemas.microsoft.com/office/drawing/2014/main" id="{D7021AEC-7565-4829-825C-A6A8C5A2209C}"/>
                    </a:ext>
                  </a:extLst>
                </p:cNvPr>
                <p:cNvSpPr txBox="1"/>
                <p:nvPr/>
              </p:nvSpPr>
              <p:spPr>
                <a:xfrm>
                  <a:off x="1205388" y="3655077"/>
                  <a:ext cx="982353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Pay attention to the panel under the alien, if the letter you choose is correct, you will see the letter there.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quare 3">
                  <a:extLst>
                    <a:ext uri="{FF2B5EF4-FFF2-40B4-BE49-F238E27FC236}">
                      <a16:creationId xmlns:a16="http://schemas.microsoft.com/office/drawing/2014/main" id="{A189ED20-640E-47CD-9775-2C1B684008C8}"/>
                    </a:ext>
                  </a:extLst>
                </p:cNvPr>
                <p:cNvSpPr/>
                <p:nvPr/>
              </p:nvSpPr>
              <p:spPr>
                <a:xfrm>
                  <a:off x="564612" y="3565365"/>
                  <a:ext cx="648216" cy="73604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2</a:t>
                  </a:r>
                </a:p>
              </p:txBody>
            </p:sp>
          </p:grpSp>
          <p:grpSp>
            <p:nvGrpSpPr>
              <p:cNvPr id="19" name="Grupo 18">
                <a:extLst>
                  <a:ext uri="{FF2B5EF4-FFF2-40B4-BE49-F238E27FC236}">
                    <a16:creationId xmlns:a16="http://schemas.microsoft.com/office/drawing/2014/main" id="{87A706C6-F93D-47B1-B147-882BA9C9064C}"/>
                  </a:ext>
                </a:extLst>
              </p:cNvPr>
              <p:cNvGrpSpPr/>
              <p:nvPr/>
            </p:nvGrpSpPr>
            <p:grpSpPr>
              <a:xfrm>
                <a:off x="561296" y="3821606"/>
                <a:ext cx="10464312" cy="923330"/>
                <a:chOff x="549612" y="4603706"/>
                <a:chExt cx="10464312" cy="923330"/>
              </a:xfrm>
            </p:grpSpPr>
            <p:sp>
              <p:nvSpPr>
                <p:cNvPr id="16" name="CuadroTexto 15">
                  <a:extLst>
                    <a:ext uri="{FF2B5EF4-FFF2-40B4-BE49-F238E27FC236}">
                      <a16:creationId xmlns:a16="http://schemas.microsoft.com/office/drawing/2014/main" id="{69B5EA69-4962-4315-A62C-2E2DE1693E00}"/>
                    </a:ext>
                  </a:extLst>
                </p:cNvPr>
                <p:cNvSpPr txBox="1"/>
                <p:nvPr/>
              </p:nvSpPr>
              <p:spPr>
                <a:xfrm>
                  <a:off x="1190388" y="4603706"/>
                  <a:ext cx="9823536"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If the letter is incorrect, you will see the parts of the Spaceship next to the alien. You have 10 opportunities to guess, if you don´t do it before that, the alien and the Spaceship will fly away. This is the end of your turn. You can check the letters and the word with your teacher.</a:t>
                  </a:r>
                </a:p>
              </p:txBody>
            </p:sp>
            <p:sp>
              <p:nvSpPr>
                <p:cNvPr id="17" name="Square 3">
                  <a:extLst>
                    <a:ext uri="{FF2B5EF4-FFF2-40B4-BE49-F238E27FC236}">
                      <a16:creationId xmlns:a16="http://schemas.microsoft.com/office/drawing/2014/main" id="{07045913-12D1-490D-9003-9B361C2323A1}"/>
                    </a:ext>
                  </a:extLst>
                </p:cNvPr>
                <p:cNvSpPr/>
                <p:nvPr/>
              </p:nvSpPr>
              <p:spPr>
                <a:xfrm>
                  <a:off x="549612" y="4610674"/>
                  <a:ext cx="648216" cy="91636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3</a:t>
                  </a:r>
                </a:p>
              </p:txBody>
            </p:sp>
          </p:grpSp>
          <p:sp>
            <p:nvSpPr>
              <p:cNvPr id="11" name="Square 3">
                <a:extLst>
                  <a:ext uri="{FF2B5EF4-FFF2-40B4-BE49-F238E27FC236}">
                    <a16:creationId xmlns:a16="http://schemas.microsoft.com/office/drawing/2014/main" id="{BCCBCF53-F875-4248-8161-798FABF5D799}"/>
                  </a:ext>
                </a:extLst>
              </p:cNvPr>
              <p:cNvSpPr/>
              <p:nvPr/>
            </p:nvSpPr>
            <p:spPr>
              <a:xfrm>
                <a:off x="557052" y="2730983"/>
                <a:ext cx="652460" cy="39357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1</a:t>
                </a:r>
              </a:p>
            </p:txBody>
          </p:sp>
        </p:grpSp>
        <p:sp>
          <p:nvSpPr>
            <p:cNvPr id="31" name="CuadroTexto 30">
              <a:extLst>
                <a:ext uri="{FF2B5EF4-FFF2-40B4-BE49-F238E27FC236}">
                  <a16:creationId xmlns:a16="http://schemas.microsoft.com/office/drawing/2014/main" id="{875EFF7A-0657-44F3-8F36-DAE9B973E407}"/>
                </a:ext>
              </a:extLst>
            </p:cNvPr>
            <p:cNvSpPr txBox="1"/>
            <p:nvPr/>
          </p:nvSpPr>
          <p:spPr>
            <a:xfrm>
              <a:off x="1515780" y="5419956"/>
              <a:ext cx="981609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If you </a:t>
              </a:r>
              <a:r>
                <a:rPr lang="en-US"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guess</a:t>
              </a: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the word before the 10th opportunity, you win. Hooray!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Square 3">
              <a:extLst>
                <a:ext uri="{FF2B5EF4-FFF2-40B4-BE49-F238E27FC236}">
                  <a16:creationId xmlns:a16="http://schemas.microsoft.com/office/drawing/2014/main" id="{7ABCC756-0992-4F52-879C-5EC6622E9AF7}"/>
                </a:ext>
              </a:extLst>
            </p:cNvPr>
            <p:cNvSpPr/>
            <p:nvPr/>
          </p:nvSpPr>
          <p:spPr>
            <a:xfrm>
              <a:off x="867564" y="5422329"/>
              <a:ext cx="648216" cy="64368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defRPr/>
              </a:pPr>
              <a:r>
                <a:rPr lang="en-GB" sz="3200" b="1"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rPr>
                <a:t>4</a:t>
              </a:r>
            </a:p>
          </p:txBody>
        </p:sp>
      </p:grpSp>
    </p:spTree>
    <p:extLst>
      <p:ext uri="{BB962C8B-B14F-4D97-AF65-F5344CB8AC3E}">
        <p14:creationId xmlns:p14="http://schemas.microsoft.com/office/powerpoint/2010/main" val="167683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113845" y="117862"/>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4" name="Square 5">
            <a:extLst>
              <a:ext uri="{FF2B5EF4-FFF2-40B4-BE49-F238E27FC236}">
                <a16:creationId xmlns:a16="http://schemas.microsoft.com/office/drawing/2014/main" id="{B582A6E4-A640-4176-9CBD-AC481646145E}"/>
              </a:ext>
            </a:extLst>
          </p:cNvPr>
          <p:cNvSpPr/>
          <p:nvPr/>
        </p:nvSpPr>
        <p:spPr>
          <a:xfrm>
            <a:off x="8582374"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
        <p:nvSpPr>
          <p:cNvPr id="55" name="Square 4">
            <a:extLst>
              <a:ext uri="{FF2B5EF4-FFF2-40B4-BE49-F238E27FC236}">
                <a16:creationId xmlns:a16="http://schemas.microsoft.com/office/drawing/2014/main" id="{EE861775-6AFF-4DF6-AA24-0090AF394E77}"/>
              </a:ext>
            </a:extLst>
          </p:cNvPr>
          <p:cNvSpPr/>
          <p:nvPr/>
        </p:nvSpPr>
        <p:spPr>
          <a:xfrm>
            <a:off x="7657283"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56" name="Square 3">
            <a:extLst>
              <a:ext uri="{FF2B5EF4-FFF2-40B4-BE49-F238E27FC236}">
                <a16:creationId xmlns:a16="http://schemas.microsoft.com/office/drawing/2014/main" id="{418E1629-9040-4132-9984-58DD56A18E70}"/>
              </a:ext>
            </a:extLst>
          </p:cNvPr>
          <p:cNvSpPr/>
          <p:nvPr/>
        </p:nvSpPr>
        <p:spPr>
          <a:xfrm>
            <a:off x="6732192"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Tree>
    <p:extLst>
      <p:ext uri="{BB962C8B-B14F-4D97-AF65-F5344CB8AC3E}">
        <p14:creationId xmlns:p14="http://schemas.microsoft.com/office/powerpoint/2010/main" val="1424100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56"/>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25" restart="whenNotActive" fill="hold" evtFilter="cancelBubble" nodeType="interactiveSeq">
                <p:stCondLst>
                  <p:cond evt="onClick" delay="0">
                    <p:tgtEl>
                      <p:spTgt spid="55"/>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34" restart="whenNotActive" fill="hold" evtFilter="cancelBubble" nodeType="interactiveSeq">
                <p:stCondLst>
                  <p:cond evt="onClick" delay="0">
                    <p:tgtEl>
                      <p:spTgt spid="54"/>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54">
                                            <p:txEl>
                                              <p:pRg st="0" end="0"/>
                                            </p:txEl>
                                          </p:spTgt>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539605" y="227250"/>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4" name="Square 5">
            <a:extLst>
              <a:ext uri="{FF2B5EF4-FFF2-40B4-BE49-F238E27FC236}">
                <a16:creationId xmlns:a16="http://schemas.microsoft.com/office/drawing/2014/main" id="{B582A6E4-A640-4176-9CBD-AC481646145E}"/>
              </a:ext>
            </a:extLst>
          </p:cNvPr>
          <p:cNvSpPr/>
          <p:nvPr/>
        </p:nvSpPr>
        <p:spPr>
          <a:xfrm>
            <a:off x="8582374"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M</a:t>
            </a:r>
          </a:p>
        </p:txBody>
      </p:sp>
      <p:sp>
        <p:nvSpPr>
          <p:cNvPr id="55" name="Square 4">
            <a:extLst>
              <a:ext uri="{FF2B5EF4-FFF2-40B4-BE49-F238E27FC236}">
                <a16:creationId xmlns:a16="http://schemas.microsoft.com/office/drawing/2014/main" id="{EE861775-6AFF-4DF6-AA24-0090AF394E77}"/>
              </a:ext>
            </a:extLst>
          </p:cNvPr>
          <p:cNvSpPr/>
          <p:nvPr/>
        </p:nvSpPr>
        <p:spPr>
          <a:xfrm>
            <a:off x="7657283"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U</a:t>
            </a:r>
          </a:p>
        </p:txBody>
      </p:sp>
      <p:sp>
        <p:nvSpPr>
          <p:cNvPr id="56" name="Square 3">
            <a:extLst>
              <a:ext uri="{FF2B5EF4-FFF2-40B4-BE49-F238E27FC236}">
                <a16:creationId xmlns:a16="http://schemas.microsoft.com/office/drawing/2014/main" id="{418E1629-9040-4132-9984-58DD56A18E70}"/>
              </a:ext>
            </a:extLst>
          </p:cNvPr>
          <p:cNvSpPr/>
          <p:nvPr/>
        </p:nvSpPr>
        <p:spPr>
          <a:xfrm>
            <a:off x="6732192"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M</a:t>
            </a:r>
          </a:p>
        </p:txBody>
      </p:sp>
    </p:spTree>
    <p:extLst>
      <p:ext uri="{BB962C8B-B14F-4D97-AF65-F5344CB8AC3E}">
        <p14:creationId xmlns:p14="http://schemas.microsoft.com/office/powerpoint/2010/main" val="7558458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56"/>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25" restart="whenNotActive" fill="hold" evtFilter="cancelBubble" nodeType="interactiveSeq">
                <p:stCondLst>
                  <p:cond evt="onClick" delay="0">
                    <p:tgtEl>
                      <p:spTgt spid="55"/>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34" restart="whenNotActive" fill="hold" evtFilter="cancelBubble" nodeType="interactiveSeq">
                <p:stCondLst>
                  <p:cond evt="onClick" delay="0">
                    <p:tgtEl>
                      <p:spTgt spid="54"/>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54">
                                            <p:txEl>
                                              <p:pRg st="0" end="0"/>
                                            </p:txEl>
                                          </p:spTgt>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29" name="Square 5"/>
          <p:cNvSpPr/>
          <p:nvPr/>
        </p:nvSpPr>
        <p:spPr>
          <a:xfrm>
            <a:off x="8472732"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28" name="Square 4"/>
          <p:cNvSpPr/>
          <p:nvPr/>
        </p:nvSpPr>
        <p:spPr>
          <a:xfrm>
            <a:off x="7547641"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27" name="Square 3"/>
          <p:cNvSpPr/>
          <p:nvPr/>
        </p:nvSpPr>
        <p:spPr>
          <a:xfrm>
            <a:off x="6622550"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55547" y="205693"/>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4" name="Square 5">
            <a:extLst>
              <a:ext uri="{FF2B5EF4-FFF2-40B4-BE49-F238E27FC236}">
                <a16:creationId xmlns:a16="http://schemas.microsoft.com/office/drawing/2014/main" id="{FAD48162-E102-4D7A-BCD4-3222A023F295}"/>
              </a:ext>
            </a:extLst>
          </p:cNvPr>
          <p:cNvSpPr/>
          <p:nvPr/>
        </p:nvSpPr>
        <p:spPr>
          <a:xfrm>
            <a:off x="9368551" y="588764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Y</a:t>
            </a:r>
          </a:p>
        </p:txBody>
      </p:sp>
    </p:spTree>
    <p:extLst>
      <p:ext uri="{BB962C8B-B14F-4D97-AF65-F5344CB8AC3E}">
        <p14:creationId xmlns:p14="http://schemas.microsoft.com/office/powerpoint/2010/main" val="40595560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1" restart="whenNotActive" fill="hold" evtFilter="cancelBubble" nodeType="interactiveSeq">
                <p:stCondLst>
                  <p:cond evt="onClick" delay="0">
                    <p:tgtEl>
                      <p:spTgt spid="2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28">
                                            <p:txEl>
                                              <p:pRg st="0" end="0"/>
                                            </p:txEl>
                                          </p:spTgt>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0" restart="whenNotActive" fill="hold" evtFilter="cancelBubble" nodeType="interactiveSeq">
                <p:stCondLst>
                  <p:cond evt="onClick" delay="0">
                    <p:tgtEl>
                      <p:spTgt spid="2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9">
                                            <p:txEl>
                                              <p:pRg st="0" end="0"/>
                                            </p:txEl>
                                          </p:spTgt>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9" restart="whenNotActive" fill="hold" evtFilter="cancelBubble" nodeType="interactiveSeq">
                <p:stCondLst>
                  <p:cond evt="onClick" delay="0">
                    <p:tgtEl>
                      <p:spTgt spid="58"/>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58"/>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38" restart="whenNotActive" fill="hold" evtFilter="cancelBubble" nodeType="interactiveSeq">
                <p:stCondLst>
                  <p:cond evt="onClick" delay="0">
                    <p:tgtEl>
                      <p:spTgt spid="71"/>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71"/>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47" restart="whenNotActive" fill="hold" evtFilter="cancelBubble" nodeType="interactiveSeq">
                <p:stCondLst>
                  <p:cond evt="onClick" delay="0">
                    <p:tgtEl>
                      <p:spTgt spid="83"/>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83"/>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56" restart="whenNotActive" fill="hold" evtFilter="cancelBubble" nodeType="interactiveSeq">
                <p:stCondLst>
                  <p:cond evt="onClick" delay="0">
                    <p:tgtEl>
                      <p:spTgt spid="94"/>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94"/>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65" restart="whenNotActive" fill="hold" evtFilter="cancelBubble" nodeType="interactiveSeq">
                <p:stCondLst>
                  <p:cond evt="onClick" delay="0">
                    <p:tgtEl>
                      <p:spTgt spid="57"/>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57"/>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74" restart="whenNotActive" fill="hold" evtFilter="cancelBubble" nodeType="interactiveSeq">
                <p:stCondLst>
                  <p:cond evt="onClick" delay="0">
                    <p:tgtEl>
                      <p:spTgt spid="7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7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83" restart="whenNotActive" fill="hold" evtFilter="cancelBubble" nodeType="interactiveSeq">
                <p:stCondLst>
                  <p:cond evt="onClick" delay="0">
                    <p:tgtEl>
                      <p:spTgt spid="82"/>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82"/>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92" restart="whenNotActive" fill="hold" evtFilter="cancelBubble" nodeType="interactiveSeq">
                <p:stCondLst>
                  <p:cond evt="onClick" delay="0">
                    <p:tgtEl>
                      <p:spTgt spid="93"/>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93"/>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101" restart="whenNotActive" fill="hold" evtFilter="cancelBubble" nodeType="interactiveSeq">
                <p:stCondLst>
                  <p:cond evt="onClick" delay="0">
                    <p:tgtEl>
                      <p:spTgt spid="60"/>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60"/>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110" restart="whenNotActive" fill="hold" evtFilter="cancelBubble" nodeType="interactiveSeq">
                <p:stCondLst>
                  <p:cond evt="onClick" delay="0">
                    <p:tgtEl>
                      <p:spTgt spid="73"/>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73"/>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85"/>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28" restart="whenNotActive" fill="hold" evtFilter="cancelBubble" nodeType="interactiveSeq">
                <p:stCondLst>
                  <p:cond evt="onClick" delay="0">
                    <p:tgtEl>
                      <p:spTgt spid="96"/>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96"/>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37" restart="whenNotActive" fill="hold" evtFilter="cancelBubble" nodeType="interactiveSeq">
                <p:stCondLst>
                  <p:cond evt="onClick" delay="0">
                    <p:tgtEl>
                      <p:spTgt spid="59"/>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59"/>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46" restart="whenNotActive" fill="hold" evtFilter="cancelBubble" nodeType="interactiveSeq">
                <p:stCondLst>
                  <p:cond evt="onClick" delay="0">
                    <p:tgtEl>
                      <p:spTgt spid="7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7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55" restart="whenNotActive" fill="hold" evtFilter="cancelBubble" nodeType="interactiveSeq">
                <p:stCondLst>
                  <p:cond evt="onClick" delay="0">
                    <p:tgtEl>
                      <p:spTgt spid="84"/>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84"/>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64" restart="whenNotActive" fill="hold" evtFilter="cancelBubble" nodeType="interactiveSeq">
                <p:stCondLst>
                  <p:cond evt="onClick" delay="0">
                    <p:tgtEl>
                      <p:spTgt spid="95"/>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95"/>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73" restart="whenNotActive" fill="hold" evtFilter="cancelBubble" nodeType="interactiveSeq">
                <p:stCondLst>
                  <p:cond evt="onClick" delay="0">
                    <p:tgtEl>
                      <p:spTgt spid="62"/>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62"/>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82" restart="whenNotActive" fill="hold" evtFilter="cancelBubble" nodeType="interactiveSeq">
                <p:stCondLst>
                  <p:cond evt="onClick" delay="0">
                    <p:tgtEl>
                      <p:spTgt spid="75"/>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75"/>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91" restart="whenNotActive" fill="hold" evtFilter="cancelBubble" nodeType="interactiveSeq">
                <p:stCondLst>
                  <p:cond evt="onClick" delay="0">
                    <p:tgtEl>
                      <p:spTgt spid="87"/>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87"/>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200" restart="whenNotActive" fill="hold" evtFilter="cancelBubble" nodeType="interactiveSeq">
                <p:stCondLst>
                  <p:cond evt="onClick" delay="0">
                    <p:tgtEl>
                      <p:spTgt spid="98"/>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98"/>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209" restart="whenNotActive" fill="hold" evtFilter="cancelBubble" nodeType="interactiveSeq">
                <p:stCondLst>
                  <p:cond evt="onClick" delay="0">
                    <p:tgtEl>
                      <p:spTgt spid="61"/>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61"/>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218" restart="whenNotActive" fill="hold" evtFilter="cancelBubble" nodeType="interactiveSeq">
                <p:stCondLst>
                  <p:cond evt="onClick" delay="0">
                    <p:tgtEl>
                      <p:spTgt spid="7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7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27" restart="whenNotActive" fill="hold" evtFilter="cancelBubble" nodeType="interactiveSeq">
                <p:stCondLst>
                  <p:cond evt="onClick" delay="0">
                    <p:tgtEl>
                      <p:spTgt spid="8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8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36" restart="whenNotActive" fill="hold" evtFilter="cancelBubble" nodeType="interactiveSeq">
                <p:stCondLst>
                  <p:cond evt="onClick" delay="0">
                    <p:tgtEl>
                      <p:spTgt spid="97"/>
                    </p:tgtEl>
                  </p:cond>
                </p:stCondLst>
                <p:endSync evt="end" delay="0">
                  <p:rtn val="all"/>
                </p:endSync>
                <p:childTnLst>
                  <p:par>
                    <p:cTn id="237" fill="hold">
                      <p:stCondLst>
                        <p:cond delay="0"/>
                      </p:stCondLst>
                      <p:childTnLst>
                        <p:par>
                          <p:cTn id="238" fill="hold">
                            <p:stCondLst>
                              <p:cond delay="0"/>
                            </p:stCondLst>
                            <p:childTnLst>
                              <p:par>
                                <p:cTn id="239" presetID="3" presetClass="emph" presetSubtype="2" fill="hold" grpId="0" nodeType="clickEffect">
                                  <p:stCondLst>
                                    <p:cond delay="0"/>
                                  </p:stCondLst>
                                  <p:iterate type="lt">
                                    <p:tmPct val="0"/>
                                  </p:iterate>
                                  <p:childTnLst>
                                    <p:animClr clrSpc="rgb" dir="cw">
                                      <p:cBhvr override="childStyle">
                                        <p:cTn id="240" dur="250" fill="hold"/>
                                        <p:tgtEl>
                                          <p:spTgt spid="97"/>
                                        </p:tgtEl>
                                        <p:attrNameLst>
                                          <p:attrName>style.color</p:attrName>
                                        </p:attrNameLst>
                                      </p:cBhvr>
                                      <p:to>
                                        <a:srgbClr val="FFFFFF"/>
                                      </p:to>
                                    </p:animClr>
                                  </p:childTnLst>
                                </p:cTn>
                              </p:par>
                            </p:childTnLst>
                          </p:cTn>
                        </p:par>
                      </p:childTnLst>
                    </p:cTn>
                  </p:par>
                  <p:par>
                    <p:cTn id="241" fill="hold">
                      <p:stCondLst>
                        <p:cond delay="indefinite"/>
                      </p:stCondLst>
                      <p:childTnLst>
                        <p:par>
                          <p:cTn id="242" fill="hold">
                            <p:stCondLst>
                              <p:cond delay="0"/>
                            </p:stCondLst>
                            <p:childTnLst>
                              <p:par>
                                <p:cTn id="243" presetID="3" presetClass="emph" presetSubtype="2" fill="hold" grpId="1" nodeType="clickEffect">
                                  <p:stCondLst>
                                    <p:cond delay="0"/>
                                  </p:stCondLst>
                                  <p:iterate type="lt">
                                    <p:tmPct val="0"/>
                                  </p:iterate>
                                  <p:childTnLst>
                                    <p:animClr clrSpc="rgb" dir="cw">
                                      <p:cBhvr override="childStyle">
                                        <p:cTn id="244"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45" restart="whenNotActive" fill="hold" evtFilter="cancelBubble" nodeType="interactiveSeq">
                <p:stCondLst>
                  <p:cond evt="onClick" delay="0">
                    <p:tgtEl>
                      <p:spTgt spid="64"/>
                    </p:tgtEl>
                  </p:cond>
                </p:stCondLst>
                <p:endSync evt="end" delay="0">
                  <p:rtn val="all"/>
                </p:endSync>
                <p:childTnLst>
                  <p:par>
                    <p:cTn id="246" fill="hold">
                      <p:stCondLst>
                        <p:cond delay="0"/>
                      </p:stCondLst>
                      <p:childTnLst>
                        <p:par>
                          <p:cTn id="247" fill="hold">
                            <p:stCondLst>
                              <p:cond delay="0"/>
                            </p:stCondLst>
                            <p:childTnLst>
                              <p:par>
                                <p:cTn id="248" presetID="3" presetClass="emph" presetSubtype="2" fill="hold" grpId="0" nodeType="clickEffect">
                                  <p:stCondLst>
                                    <p:cond delay="0"/>
                                  </p:stCondLst>
                                  <p:iterate type="lt">
                                    <p:tmPct val="0"/>
                                  </p:iterate>
                                  <p:childTnLst>
                                    <p:animClr clrSpc="rgb" dir="cw">
                                      <p:cBhvr override="childStyle">
                                        <p:cTn id="249" dur="250" fill="hold"/>
                                        <p:tgtEl>
                                          <p:spTgt spid="64"/>
                                        </p:tgtEl>
                                        <p:attrNameLst>
                                          <p:attrName>style.color</p:attrName>
                                        </p:attrNameLst>
                                      </p:cBhvr>
                                      <p:to>
                                        <a:srgbClr val="FFFFFF"/>
                                      </p:to>
                                    </p:animClr>
                                  </p:childTnLst>
                                </p:cTn>
                              </p:par>
                            </p:childTnLst>
                          </p:cTn>
                        </p:par>
                      </p:childTnLst>
                    </p:cTn>
                  </p:par>
                  <p:par>
                    <p:cTn id="250" fill="hold">
                      <p:stCondLst>
                        <p:cond delay="indefinite"/>
                      </p:stCondLst>
                      <p:childTnLst>
                        <p:par>
                          <p:cTn id="251" fill="hold">
                            <p:stCondLst>
                              <p:cond delay="0"/>
                            </p:stCondLst>
                            <p:childTnLst>
                              <p:par>
                                <p:cTn id="252" presetID="3" presetClass="emph" presetSubtype="2" fill="hold" grpId="1" nodeType="clickEffect">
                                  <p:stCondLst>
                                    <p:cond delay="0"/>
                                  </p:stCondLst>
                                  <p:iterate type="lt">
                                    <p:tmPct val="0"/>
                                  </p:iterate>
                                  <p:childTnLst>
                                    <p:animClr clrSpc="rgb" dir="cw">
                                      <p:cBhvr override="childStyle">
                                        <p:cTn id="253"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54" restart="whenNotActive" fill="hold" evtFilter="cancelBubble" nodeType="interactiveSeq">
                <p:stCondLst>
                  <p:cond evt="onClick" delay="0">
                    <p:tgtEl>
                      <p:spTgt spid="76"/>
                    </p:tgtEl>
                  </p:cond>
                </p:stCondLst>
                <p:endSync evt="end" delay="0">
                  <p:rtn val="all"/>
                </p:endSync>
                <p:childTnLst>
                  <p:par>
                    <p:cTn id="255" fill="hold">
                      <p:stCondLst>
                        <p:cond delay="0"/>
                      </p:stCondLst>
                      <p:childTnLst>
                        <p:par>
                          <p:cTn id="256" fill="hold">
                            <p:stCondLst>
                              <p:cond delay="0"/>
                            </p:stCondLst>
                            <p:childTnLst>
                              <p:par>
                                <p:cTn id="257" presetID="3" presetClass="emph" presetSubtype="2" fill="hold" grpId="0" nodeType="clickEffect">
                                  <p:stCondLst>
                                    <p:cond delay="0"/>
                                  </p:stCondLst>
                                  <p:iterate type="lt">
                                    <p:tmPct val="0"/>
                                  </p:iterate>
                                  <p:childTnLst>
                                    <p:animClr clrSpc="rgb" dir="cw">
                                      <p:cBhvr override="childStyle">
                                        <p:cTn id="258" dur="250" fill="hold"/>
                                        <p:tgtEl>
                                          <p:spTgt spid="76"/>
                                        </p:tgtEl>
                                        <p:attrNameLst>
                                          <p:attrName>style.color</p:attrName>
                                        </p:attrNameLst>
                                      </p:cBhvr>
                                      <p:to>
                                        <a:srgbClr val="FFFFFF"/>
                                      </p:to>
                                    </p:animClr>
                                  </p:childTnLst>
                                </p:cTn>
                              </p:par>
                            </p:childTnLst>
                          </p:cTn>
                        </p:par>
                      </p:childTnLst>
                    </p:cTn>
                  </p:par>
                  <p:par>
                    <p:cTn id="259" fill="hold">
                      <p:stCondLst>
                        <p:cond delay="indefinite"/>
                      </p:stCondLst>
                      <p:childTnLst>
                        <p:par>
                          <p:cTn id="260" fill="hold">
                            <p:stCondLst>
                              <p:cond delay="0"/>
                            </p:stCondLst>
                            <p:childTnLst>
                              <p:par>
                                <p:cTn id="261" presetID="3" presetClass="emph" presetSubtype="2" fill="hold" grpId="1" nodeType="clickEffect">
                                  <p:stCondLst>
                                    <p:cond delay="0"/>
                                  </p:stCondLst>
                                  <p:iterate type="lt">
                                    <p:tmPct val="0"/>
                                  </p:iterate>
                                  <p:childTnLst>
                                    <p:animClr clrSpc="rgb" dir="cw">
                                      <p:cBhvr override="childStyle">
                                        <p:cTn id="262"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63" restart="whenNotActive" fill="hold" evtFilter="cancelBubble" nodeType="interactiveSeq">
                <p:stCondLst>
                  <p:cond evt="onClick" delay="0">
                    <p:tgtEl>
                      <p:spTgt spid="126"/>
                    </p:tgtEl>
                  </p:cond>
                </p:stCondLst>
                <p:endSync evt="end" delay="0">
                  <p:rtn val="all"/>
                </p:endSync>
                <p:childTnLst>
                  <p:par>
                    <p:cTn id="264" fill="hold">
                      <p:stCondLst>
                        <p:cond delay="0"/>
                      </p:stCondLst>
                      <p:childTnLst>
                        <p:par>
                          <p:cTn id="265" fill="hold">
                            <p:stCondLst>
                              <p:cond delay="0"/>
                            </p:stCondLst>
                            <p:childTnLst>
                              <p:par>
                                <p:cTn id="266" presetID="1" presetClass="entr" presetSubtype="0" fill="hold" nodeType="withEffect">
                                  <p:stCondLst>
                                    <p:cond delay="0"/>
                                  </p:stCondLst>
                                  <p:childTnLst>
                                    <p:set>
                                      <p:cBhvr>
                                        <p:cTn id="267" dur="1" fill="hold">
                                          <p:stCondLst>
                                            <p:cond delay="0"/>
                                          </p:stCondLst>
                                        </p:cTn>
                                        <p:tgtEl>
                                          <p:spTgt spid="156"/>
                                        </p:tgtEl>
                                        <p:attrNameLst>
                                          <p:attrName>style.visibility</p:attrName>
                                        </p:attrNameLst>
                                      </p:cBhvr>
                                      <p:to>
                                        <p:strVal val="visible"/>
                                      </p:to>
                                    </p:set>
                                  </p:childTnLst>
                                </p:cTn>
                              </p:par>
                            </p:childTnLst>
                          </p:cTn>
                        </p:par>
                      </p:childTnLst>
                    </p:cTn>
                  </p:par>
                  <p:par>
                    <p:cTn id="268" fill="hold">
                      <p:stCondLst>
                        <p:cond delay="indefinite"/>
                      </p:stCondLst>
                      <p:childTnLst>
                        <p:par>
                          <p:cTn id="269" fill="hold">
                            <p:stCondLst>
                              <p:cond delay="0"/>
                            </p:stCondLst>
                            <p:childTnLst>
                              <p:par>
                                <p:cTn id="270" presetID="1" presetClass="entr" presetSubtype="0" fill="hold" nodeType="clickEffect">
                                  <p:stCondLst>
                                    <p:cond delay="0"/>
                                  </p:stCondLst>
                                  <p:childTnLst>
                                    <p:set>
                                      <p:cBhvr>
                                        <p:cTn id="271" dur="1" fill="hold">
                                          <p:stCondLst>
                                            <p:cond delay="0"/>
                                          </p:stCondLst>
                                        </p:cTn>
                                        <p:tgtEl>
                                          <p:spTgt spid="157"/>
                                        </p:tgtEl>
                                        <p:attrNameLst>
                                          <p:attrName>style.visibility</p:attrName>
                                        </p:attrNameLst>
                                      </p:cBhvr>
                                      <p:to>
                                        <p:strVal val="visible"/>
                                      </p:to>
                                    </p:set>
                                  </p:childTnLst>
                                </p:cTn>
                              </p:par>
                            </p:childTnLst>
                          </p:cTn>
                        </p:par>
                      </p:childTnLst>
                    </p:cTn>
                  </p:par>
                  <p:par>
                    <p:cTn id="272" fill="hold">
                      <p:stCondLst>
                        <p:cond delay="indefinite"/>
                      </p:stCondLst>
                      <p:childTnLst>
                        <p:par>
                          <p:cTn id="273" fill="hold">
                            <p:stCondLst>
                              <p:cond delay="0"/>
                            </p:stCondLst>
                            <p:childTnLst>
                              <p:par>
                                <p:cTn id="274" presetID="1" presetClass="entr" presetSubtype="0" fill="hold" nodeType="clickEffect">
                                  <p:stCondLst>
                                    <p:cond delay="0"/>
                                  </p:stCondLst>
                                  <p:childTnLst>
                                    <p:set>
                                      <p:cBhvr>
                                        <p:cTn id="275" dur="1" fill="hold">
                                          <p:stCondLst>
                                            <p:cond delay="0"/>
                                          </p:stCondLst>
                                        </p:cTn>
                                        <p:tgtEl>
                                          <p:spTgt spid="158"/>
                                        </p:tgtEl>
                                        <p:attrNameLst>
                                          <p:attrName>style.visibility</p:attrName>
                                        </p:attrNameLst>
                                      </p:cBhvr>
                                      <p:to>
                                        <p:strVal val="visible"/>
                                      </p:to>
                                    </p:set>
                                  </p:childTnLst>
                                </p:cTn>
                              </p:par>
                            </p:childTnLst>
                          </p:cTn>
                        </p:par>
                      </p:childTnLst>
                    </p:cTn>
                  </p:par>
                  <p:par>
                    <p:cTn id="276" fill="hold">
                      <p:stCondLst>
                        <p:cond delay="indefinite"/>
                      </p:stCondLst>
                      <p:childTnLst>
                        <p:par>
                          <p:cTn id="277" fill="hold">
                            <p:stCondLst>
                              <p:cond delay="0"/>
                            </p:stCondLst>
                            <p:childTnLst>
                              <p:par>
                                <p:cTn id="278" presetID="1" presetClass="entr" presetSubtype="0" fill="hold" nodeType="clickEffect">
                                  <p:stCondLst>
                                    <p:cond delay="0"/>
                                  </p:stCondLst>
                                  <p:childTnLst>
                                    <p:set>
                                      <p:cBhvr>
                                        <p:cTn id="279" dur="1" fill="hold">
                                          <p:stCondLst>
                                            <p:cond delay="0"/>
                                          </p:stCondLst>
                                        </p:cTn>
                                        <p:tgtEl>
                                          <p:spTgt spid="159"/>
                                        </p:tgtEl>
                                        <p:attrNameLst>
                                          <p:attrName>style.visibility</p:attrName>
                                        </p:attrNameLst>
                                      </p:cBhvr>
                                      <p:to>
                                        <p:strVal val="visible"/>
                                      </p:to>
                                    </p:set>
                                  </p:childTnLst>
                                </p:cTn>
                              </p:par>
                            </p:childTnLst>
                          </p:cTn>
                        </p:par>
                      </p:childTnLst>
                    </p:cTn>
                  </p:par>
                  <p:par>
                    <p:cTn id="280" fill="hold">
                      <p:stCondLst>
                        <p:cond delay="indefinite"/>
                      </p:stCondLst>
                      <p:childTnLst>
                        <p:par>
                          <p:cTn id="281" fill="hold">
                            <p:stCondLst>
                              <p:cond delay="0"/>
                            </p:stCondLst>
                            <p:childTnLst>
                              <p:par>
                                <p:cTn id="282" presetID="1" presetClass="entr" presetSubtype="0" fill="hold" nodeType="clickEffect">
                                  <p:stCondLst>
                                    <p:cond delay="0"/>
                                  </p:stCondLst>
                                  <p:childTnLst>
                                    <p:set>
                                      <p:cBhvr>
                                        <p:cTn id="283" dur="1" fill="hold">
                                          <p:stCondLst>
                                            <p:cond delay="0"/>
                                          </p:stCondLst>
                                        </p:cTn>
                                        <p:tgtEl>
                                          <p:spTgt spid="160"/>
                                        </p:tgtEl>
                                        <p:attrNameLst>
                                          <p:attrName>style.visibility</p:attrName>
                                        </p:attrNameLst>
                                      </p:cBhvr>
                                      <p:to>
                                        <p:strVal val="visible"/>
                                      </p:to>
                                    </p:set>
                                  </p:childTnLst>
                                </p:cTn>
                              </p:par>
                            </p:childTnLst>
                          </p:cTn>
                        </p:par>
                      </p:childTnLst>
                    </p:cTn>
                  </p:par>
                  <p:par>
                    <p:cTn id="284" fill="hold">
                      <p:stCondLst>
                        <p:cond delay="indefinite"/>
                      </p:stCondLst>
                      <p:childTnLst>
                        <p:par>
                          <p:cTn id="285" fill="hold">
                            <p:stCondLst>
                              <p:cond delay="0"/>
                            </p:stCondLst>
                            <p:childTnLst>
                              <p:par>
                                <p:cTn id="286" presetID="1" presetClass="entr" presetSubtype="0" fill="hold" nodeType="clickEffect">
                                  <p:stCondLst>
                                    <p:cond delay="0"/>
                                  </p:stCondLst>
                                  <p:childTnLst>
                                    <p:set>
                                      <p:cBhvr>
                                        <p:cTn id="287" dur="1" fill="hold">
                                          <p:stCondLst>
                                            <p:cond delay="0"/>
                                          </p:stCondLst>
                                        </p:cTn>
                                        <p:tgtEl>
                                          <p:spTgt spid="162"/>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1" presetClass="entr" presetSubtype="0" fill="hold" nodeType="clickEffect">
                                  <p:stCondLst>
                                    <p:cond delay="0"/>
                                  </p:stCondLst>
                                  <p:childTnLst>
                                    <p:set>
                                      <p:cBhvr>
                                        <p:cTn id="291" dur="1" fill="hold">
                                          <p:stCondLst>
                                            <p:cond delay="0"/>
                                          </p:stCondLst>
                                        </p:cTn>
                                        <p:tgtEl>
                                          <p:spTgt spid="161"/>
                                        </p:tgtEl>
                                        <p:attrNameLst>
                                          <p:attrName>style.visibility</p:attrName>
                                        </p:attrNameLst>
                                      </p:cBhvr>
                                      <p:to>
                                        <p:strVal val="visible"/>
                                      </p:to>
                                    </p:set>
                                  </p:childTnLst>
                                </p:cTn>
                              </p:par>
                            </p:childTnLst>
                          </p:cTn>
                        </p:par>
                      </p:childTnLst>
                    </p:cTn>
                  </p:par>
                  <p:par>
                    <p:cTn id="292" fill="hold">
                      <p:stCondLst>
                        <p:cond delay="indefinite"/>
                      </p:stCondLst>
                      <p:childTnLst>
                        <p:par>
                          <p:cTn id="293" fill="hold">
                            <p:stCondLst>
                              <p:cond delay="0"/>
                            </p:stCondLst>
                            <p:childTnLst>
                              <p:par>
                                <p:cTn id="294" presetID="1" presetClass="entr" presetSubtype="0" fill="hold" nodeType="clickEffect">
                                  <p:stCondLst>
                                    <p:cond delay="0"/>
                                  </p:stCondLst>
                                  <p:childTnLst>
                                    <p:set>
                                      <p:cBhvr>
                                        <p:cTn id="295" dur="1" fill="hold">
                                          <p:stCondLst>
                                            <p:cond delay="0"/>
                                          </p:stCondLst>
                                        </p:cTn>
                                        <p:tgtEl>
                                          <p:spTgt spid="163"/>
                                        </p:tgtEl>
                                        <p:attrNameLst>
                                          <p:attrName>style.visibility</p:attrName>
                                        </p:attrNameLst>
                                      </p:cBhvr>
                                      <p:to>
                                        <p:strVal val="visible"/>
                                      </p:to>
                                    </p:set>
                                  </p:childTnLst>
                                </p:cTn>
                              </p:par>
                            </p:childTnLst>
                          </p:cTn>
                        </p:par>
                      </p:childTnLst>
                    </p:cTn>
                  </p:par>
                  <p:par>
                    <p:cTn id="296" fill="hold">
                      <p:stCondLst>
                        <p:cond delay="indefinite"/>
                      </p:stCondLst>
                      <p:childTnLst>
                        <p:par>
                          <p:cTn id="297" fill="hold">
                            <p:stCondLst>
                              <p:cond delay="0"/>
                            </p:stCondLst>
                            <p:childTnLst>
                              <p:par>
                                <p:cTn id="298" presetID="1" presetClass="entr" presetSubtype="0" fill="hold" nodeType="clickEffect">
                                  <p:stCondLst>
                                    <p:cond delay="0"/>
                                  </p:stCondLst>
                                  <p:childTnLst>
                                    <p:set>
                                      <p:cBhvr>
                                        <p:cTn id="299" dur="1" fill="hold">
                                          <p:stCondLst>
                                            <p:cond delay="0"/>
                                          </p:stCondLst>
                                        </p:cTn>
                                        <p:tgtEl>
                                          <p:spTgt spid="164"/>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4" presetClass="exit" presetSubtype="10" fill="hold" nodeType="clickEffect">
                                  <p:stCondLst>
                                    <p:cond delay="0"/>
                                  </p:stCondLst>
                                  <p:childTnLst>
                                    <p:animEffect transition="out" filter="randombar(horizontal)">
                                      <p:cBhvr>
                                        <p:cTn id="303" dur="500"/>
                                        <p:tgtEl>
                                          <p:spTgt spid="169"/>
                                        </p:tgtEl>
                                      </p:cBhvr>
                                    </p:animEffect>
                                    <p:set>
                                      <p:cBhvr>
                                        <p:cTn id="304" dur="1" fill="hold">
                                          <p:stCondLst>
                                            <p:cond delay="499"/>
                                          </p:stCondLst>
                                        </p:cTn>
                                        <p:tgtEl>
                                          <p:spTgt spid="169"/>
                                        </p:tgtEl>
                                        <p:attrNameLst>
                                          <p:attrName>style.visibility</p:attrName>
                                        </p:attrNameLst>
                                      </p:cBhvr>
                                      <p:to>
                                        <p:strVal val="hidden"/>
                                      </p:to>
                                    </p:set>
                                  </p:childTnLst>
                                </p:cTn>
                              </p:par>
                              <p:par>
                                <p:cTn id="305" presetID="1" presetClass="exit" presetSubtype="0" fill="hold" nodeType="withEffect">
                                  <p:stCondLst>
                                    <p:cond delay="1000"/>
                                  </p:stCondLst>
                                  <p:childTnLst>
                                    <p:set>
                                      <p:cBhvr>
                                        <p:cTn id="306" dur="1" fill="hold">
                                          <p:stCondLst>
                                            <p:cond delay="0"/>
                                          </p:stCondLst>
                                        </p:cTn>
                                        <p:tgtEl>
                                          <p:spTgt spid="156"/>
                                        </p:tgtEl>
                                        <p:attrNameLst>
                                          <p:attrName>style.visibility</p:attrName>
                                        </p:attrNameLst>
                                      </p:cBhvr>
                                      <p:to>
                                        <p:strVal val="hidden"/>
                                      </p:to>
                                    </p:set>
                                  </p:childTnLst>
                                </p:cTn>
                              </p:par>
                              <p:par>
                                <p:cTn id="307" presetID="1" presetClass="exit" presetSubtype="0" fill="hold" nodeType="withEffect">
                                  <p:stCondLst>
                                    <p:cond delay="1000"/>
                                  </p:stCondLst>
                                  <p:childTnLst>
                                    <p:set>
                                      <p:cBhvr>
                                        <p:cTn id="308" dur="1" fill="hold">
                                          <p:stCondLst>
                                            <p:cond delay="0"/>
                                          </p:stCondLst>
                                        </p:cTn>
                                        <p:tgtEl>
                                          <p:spTgt spid="157"/>
                                        </p:tgtEl>
                                        <p:attrNameLst>
                                          <p:attrName>style.visibility</p:attrName>
                                        </p:attrNameLst>
                                      </p:cBhvr>
                                      <p:to>
                                        <p:strVal val="hidden"/>
                                      </p:to>
                                    </p:set>
                                  </p:childTnLst>
                                </p:cTn>
                              </p:par>
                              <p:par>
                                <p:cTn id="309" presetID="1" presetClass="exit" presetSubtype="0" fill="hold" nodeType="withEffect">
                                  <p:stCondLst>
                                    <p:cond delay="1000"/>
                                  </p:stCondLst>
                                  <p:childTnLst>
                                    <p:set>
                                      <p:cBhvr>
                                        <p:cTn id="310" dur="1" fill="hold">
                                          <p:stCondLst>
                                            <p:cond delay="0"/>
                                          </p:stCondLst>
                                        </p:cTn>
                                        <p:tgtEl>
                                          <p:spTgt spid="158"/>
                                        </p:tgtEl>
                                        <p:attrNameLst>
                                          <p:attrName>style.visibility</p:attrName>
                                        </p:attrNameLst>
                                      </p:cBhvr>
                                      <p:to>
                                        <p:strVal val="hidden"/>
                                      </p:to>
                                    </p:set>
                                  </p:childTnLst>
                                </p:cTn>
                              </p:par>
                              <p:par>
                                <p:cTn id="311" presetID="1" presetClass="exit" presetSubtype="0" fill="hold" nodeType="withEffect">
                                  <p:stCondLst>
                                    <p:cond delay="1000"/>
                                  </p:stCondLst>
                                  <p:childTnLst>
                                    <p:set>
                                      <p:cBhvr>
                                        <p:cTn id="312" dur="1" fill="hold">
                                          <p:stCondLst>
                                            <p:cond delay="0"/>
                                          </p:stCondLst>
                                        </p:cTn>
                                        <p:tgtEl>
                                          <p:spTgt spid="159"/>
                                        </p:tgtEl>
                                        <p:attrNameLst>
                                          <p:attrName>style.visibility</p:attrName>
                                        </p:attrNameLst>
                                      </p:cBhvr>
                                      <p:to>
                                        <p:strVal val="hidden"/>
                                      </p:to>
                                    </p:set>
                                  </p:childTnLst>
                                </p:cTn>
                              </p:par>
                              <p:par>
                                <p:cTn id="313" presetID="1" presetClass="exit" presetSubtype="0" fill="hold" nodeType="withEffect">
                                  <p:stCondLst>
                                    <p:cond delay="1000"/>
                                  </p:stCondLst>
                                  <p:childTnLst>
                                    <p:set>
                                      <p:cBhvr>
                                        <p:cTn id="314" dur="1" fill="hold">
                                          <p:stCondLst>
                                            <p:cond delay="0"/>
                                          </p:stCondLst>
                                        </p:cTn>
                                        <p:tgtEl>
                                          <p:spTgt spid="160"/>
                                        </p:tgtEl>
                                        <p:attrNameLst>
                                          <p:attrName>style.visibility</p:attrName>
                                        </p:attrNameLst>
                                      </p:cBhvr>
                                      <p:to>
                                        <p:strVal val="hidden"/>
                                      </p:to>
                                    </p:set>
                                  </p:childTnLst>
                                </p:cTn>
                              </p:par>
                              <p:par>
                                <p:cTn id="315" presetID="1" presetClass="exit" presetSubtype="0" fill="hold" nodeType="withEffect">
                                  <p:stCondLst>
                                    <p:cond delay="1000"/>
                                  </p:stCondLst>
                                  <p:childTnLst>
                                    <p:set>
                                      <p:cBhvr>
                                        <p:cTn id="316" dur="1" fill="hold">
                                          <p:stCondLst>
                                            <p:cond delay="0"/>
                                          </p:stCondLst>
                                        </p:cTn>
                                        <p:tgtEl>
                                          <p:spTgt spid="162"/>
                                        </p:tgtEl>
                                        <p:attrNameLst>
                                          <p:attrName>style.visibility</p:attrName>
                                        </p:attrNameLst>
                                      </p:cBhvr>
                                      <p:to>
                                        <p:strVal val="hidden"/>
                                      </p:to>
                                    </p:set>
                                  </p:childTnLst>
                                </p:cTn>
                              </p:par>
                              <p:par>
                                <p:cTn id="317" presetID="1" presetClass="exit" presetSubtype="0" fill="hold" nodeType="withEffect">
                                  <p:stCondLst>
                                    <p:cond delay="1000"/>
                                  </p:stCondLst>
                                  <p:childTnLst>
                                    <p:set>
                                      <p:cBhvr>
                                        <p:cTn id="318" dur="1" fill="hold">
                                          <p:stCondLst>
                                            <p:cond delay="0"/>
                                          </p:stCondLst>
                                        </p:cTn>
                                        <p:tgtEl>
                                          <p:spTgt spid="161"/>
                                        </p:tgtEl>
                                        <p:attrNameLst>
                                          <p:attrName>style.visibility</p:attrName>
                                        </p:attrNameLst>
                                      </p:cBhvr>
                                      <p:to>
                                        <p:strVal val="hidden"/>
                                      </p:to>
                                    </p:set>
                                  </p:childTnLst>
                                </p:cTn>
                              </p:par>
                              <p:par>
                                <p:cTn id="319" presetID="1" presetClass="exit" presetSubtype="0" fill="hold" nodeType="withEffect">
                                  <p:stCondLst>
                                    <p:cond delay="1000"/>
                                  </p:stCondLst>
                                  <p:childTnLst>
                                    <p:set>
                                      <p:cBhvr>
                                        <p:cTn id="320" dur="1" fill="hold">
                                          <p:stCondLst>
                                            <p:cond delay="0"/>
                                          </p:stCondLst>
                                        </p:cTn>
                                        <p:tgtEl>
                                          <p:spTgt spid="163"/>
                                        </p:tgtEl>
                                        <p:attrNameLst>
                                          <p:attrName>style.visibility</p:attrName>
                                        </p:attrNameLst>
                                      </p:cBhvr>
                                      <p:to>
                                        <p:strVal val="hidden"/>
                                      </p:to>
                                    </p:set>
                                  </p:childTnLst>
                                </p:cTn>
                              </p:par>
                              <p:par>
                                <p:cTn id="321" presetID="1" presetClass="exit" presetSubtype="0" fill="hold" nodeType="withEffect">
                                  <p:stCondLst>
                                    <p:cond delay="1000"/>
                                  </p:stCondLst>
                                  <p:childTnLst>
                                    <p:set>
                                      <p:cBhvr>
                                        <p:cTn id="322" dur="1" fill="hold">
                                          <p:stCondLst>
                                            <p:cond delay="0"/>
                                          </p:stCondLst>
                                        </p:cTn>
                                        <p:tgtEl>
                                          <p:spTgt spid="164"/>
                                        </p:tgtEl>
                                        <p:attrNameLst>
                                          <p:attrName>style.visibility</p:attrName>
                                        </p:attrNameLst>
                                      </p:cBhvr>
                                      <p:to>
                                        <p:strVal val="hidden"/>
                                      </p:to>
                                    </p:set>
                                  </p:childTnLst>
                                </p:cTn>
                              </p:par>
                              <p:par>
                                <p:cTn id="323" presetID="1" presetClass="entr" presetSubtype="0" fill="hold" nodeType="withEffect">
                                  <p:stCondLst>
                                    <p:cond delay="1000"/>
                                  </p:stCondLst>
                                  <p:childTnLst>
                                    <p:set>
                                      <p:cBhvr>
                                        <p:cTn id="324" dur="1" fill="hold">
                                          <p:stCondLst>
                                            <p:cond delay="0"/>
                                          </p:stCondLst>
                                        </p:cTn>
                                        <p:tgtEl>
                                          <p:spTgt spid="170"/>
                                        </p:tgtEl>
                                        <p:attrNameLst>
                                          <p:attrName>style.visibility</p:attrName>
                                        </p:attrNameLst>
                                      </p:cBhvr>
                                      <p:to>
                                        <p:strVal val="visible"/>
                                      </p:to>
                                    </p:set>
                                  </p:childTnLst>
                                </p:cTn>
                              </p:par>
                              <p:par>
                                <p:cTn id="325" presetID="42" presetClass="path" presetSubtype="0" accel="50000" decel="50000" fill="hold" nodeType="withEffect">
                                  <p:stCondLst>
                                    <p:cond delay="1000"/>
                                  </p:stCondLst>
                                  <p:childTnLst>
                                    <p:animMotion origin="layout" path="M 3.75E-6 -1.48148E-6 L -0.14128 -0.18866 " pathEditMode="relative" rAng="0" ptsTypes="AA">
                                      <p:cBhvr>
                                        <p:cTn id="326" dur="2000" fill="hold"/>
                                        <p:tgtEl>
                                          <p:spTgt spid="170"/>
                                        </p:tgtEl>
                                        <p:attrNameLst>
                                          <p:attrName>ppt_x</p:attrName>
                                          <p:attrName>ppt_y</p:attrName>
                                        </p:attrNameLst>
                                      </p:cBhvr>
                                      <p:rCtr x="-7070" y="-9444"/>
                                    </p:animMotion>
                                  </p:childTnLst>
                                </p:cTn>
                              </p:par>
                              <p:par>
                                <p:cTn id="327" presetID="32" presetClass="emph" presetSubtype="0" fill="hold" nodeType="withEffect">
                                  <p:stCondLst>
                                    <p:cond delay="1000"/>
                                  </p:stCondLst>
                                  <p:childTnLst>
                                    <p:animRot by="120000">
                                      <p:cBhvr>
                                        <p:cTn id="328" dur="100" fill="hold">
                                          <p:stCondLst>
                                            <p:cond delay="0"/>
                                          </p:stCondLst>
                                        </p:cTn>
                                        <p:tgtEl>
                                          <p:spTgt spid="170"/>
                                        </p:tgtEl>
                                        <p:attrNameLst>
                                          <p:attrName>r</p:attrName>
                                        </p:attrNameLst>
                                      </p:cBhvr>
                                    </p:animRot>
                                    <p:animRot by="-240000">
                                      <p:cBhvr>
                                        <p:cTn id="329" dur="200" fill="hold">
                                          <p:stCondLst>
                                            <p:cond delay="200"/>
                                          </p:stCondLst>
                                        </p:cTn>
                                        <p:tgtEl>
                                          <p:spTgt spid="170"/>
                                        </p:tgtEl>
                                        <p:attrNameLst>
                                          <p:attrName>r</p:attrName>
                                        </p:attrNameLst>
                                      </p:cBhvr>
                                    </p:animRot>
                                    <p:animRot by="240000">
                                      <p:cBhvr>
                                        <p:cTn id="330" dur="200" fill="hold">
                                          <p:stCondLst>
                                            <p:cond delay="400"/>
                                          </p:stCondLst>
                                        </p:cTn>
                                        <p:tgtEl>
                                          <p:spTgt spid="170"/>
                                        </p:tgtEl>
                                        <p:attrNameLst>
                                          <p:attrName>r</p:attrName>
                                        </p:attrNameLst>
                                      </p:cBhvr>
                                    </p:animRot>
                                    <p:animRot by="-240000">
                                      <p:cBhvr>
                                        <p:cTn id="331" dur="200" fill="hold">
                                          <p:stCondLst>
                                            <p:cond delay="600"/>
                                          </p:stCondLst>
                                        </p:cTn>
                                        <p:tgtEl>
                                          <p:spTgt spid="170"/>
                                        </p:tgtEl>
                                        <p:attrNameLst>
                                          <p:attrName>r</p:attrName>
                                        </p:attrNameLst>
                                      </p:cBhvr>
                                    </p:animRot>
                                    <p:animRot by="120000">
                                      <p:cBhvr>
                                        <p:cTn id="332" dur="200" fill="hold">
                                          <p:stCondLst>
                                            <p:cond delay="800"/>
                                          </p:stCondLst>
                                        </p:cTn>
                                        <p:tgtEl>
                                          <p:spTgt spid="170"/>
                                        </p:tgtEl>
                                        <p:attrNameLst>
                                          <p:attrName>r</p:attrName>
                                        </p:attrNameLst>
                                      </p:cBhvr>
                                    </p:animRot>
                                  </p:childTnLst>
                                </p:cTn>
                              </p:par>
                            </p:childTnLst>
                          </p:cTn>
                        </p:par>
                        <p:par>
                          <p:cTn id="333" fill="hold">
                            <p:stCondLst>
                              <p:cond delay="3000"/>
                            </p:stCondLst>
                            <p:childTnLst>
                              <p:par>
                                <p:cTn id="334" presetID="42" presetClass="path" presetSubtype="0" accel="50000" decel="50000" fill="hold" nodeType="afterEffect">
                                  <p:stCondLst>
                                    <p:cond delay="0"/>
                                  </p:stCondLst>
                                  <p:childTnLst>
                                    <p:animMotion origin="layout" path="M -0.14127 -0.18866 L 0.4056 -0.71829 " pathEditMode="relative" rAng="0" ptsTypes="AA">
                                      <p:cBhvr>
                                        <p:cTn id="335" dur="1000" fill="hold"/>
                                        <p:tgtEl>
                                          <p:spTgt spid="170"/>
                                        </p:tgtEl>
                                        <p:attrNameLst>
                                          <p:attrName>ppt_x</p:attrName>
                                          <p:attrName>ppt_y</p:attrName>
                                        </p:attrNameLst>
                                      </p:cBhvr>
                                      <p:rCtr x="26549" y="-26644"/>
                                    </p:animMotion>
                                  </p:childTnLst>
                                </p:cTn>
                              </p:par>
                              <p:par>
                                <p:cTn id="336" presetID="6" presetClass="emph" presetSubtype="0" fill="hold" nodeType="withEffect">
                                  <p:stCondLst>
                                    <p:cond delay="0"/>
                                  </p:stCondLst>
                                  <p:childTnLst>
                                    <p:animScale>
                                      <p:cBhvr>
                                        <p:cTn id="337"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38" restart="whenNotActive" fill="hold" evtFilter="cancelBubble" nodeType="interactiveSeq">
                <p:stCondLst>
                  <p:cond evt="onClick" delay="0">
                    <p:tgtEl>
                      <p:spTgt spid="21"/>
                    </p:tgtEl>
                  </p:cond>
                </p:stCondLst>
                <p:endSync evt="end" delay="0">
                  <p:rtn val="all"/>
                </p:endSync>
                <p:childTnLst>
                  <p:par>
                    <p:cTn id="339" fill="hold">
                      <p:stCondLst>
                        <p:cond delay="0"/>
                      </p:stCondLst>
                      <p:childTnLst>
                        <p:par>
                          <p:cTn id="340" fill="hold">
                            <p:stCondLst>
                              <p:cond delay="0"/>
                            </p:stCondLst>
                            <p:childTnLst>
                              <p:par>
                                <p:cTn id="341" presetID="1" presetClass="entr" presetSubtype="0" fill="hold" nodeType="clickEffect">
                                  <p:stCondLst>
                                    <p:cond delay="0"/>
                                  </p:stCondLst>
                                  <p:childTnLst>
                                    <p:set>
                                      <p:cBhvr>
                                        <p:cTn id="342"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43" restart="whenNotActive" fill="hold" evtFilter="cancelBubble" nodeType="interactiveSeq">
                <p:stCondLst>
                  <p:cond evt="onClick" delay="0">
                    <p:tgtEl>
                      <p:spTgt spid="54"/>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54">
                                            <p:txEl>
                                              <p:pRg st="0" end="0"/>
                                            </p:txEl>
                                          </p:spTgt>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1414608" y="953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5" name="Square 6">
            <a:extLst>
              <a:ext uri="{FF2B5EF4-FFF2-40B4-BE49-F238E27FC236}">
                <a16:creationId xmlns:a16="http://schemas.microsoft.com/office/drawing/2014/main" id="{97BEEDDE-E041-450E-A437-5432EDE5F016}"/>
              </a:ext>
            </a:extLst>
          </p:cNvPr>
          <p:cNvSpPr/>
          <p:nvPr/>
        </p:nvSpPr>
        <p:spPr>
          <a:xfrm>
            <a:off x="8345667"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66" name="Square 5">
            <a:extLst>
              <a:ext uri="{FF2B5EF4-FFF2-40B4-BE49-F238E27FC236}">
                <a16:creationId xmlns:a16="http://schemas.microsoft.com/office/drawing/2014/main" id="{385433C2-E8CD-4666-BBF2-52FB9DDEDD95}"/>
              </a:ext>
            </a:extLst>
          </p:cNvPr>
          <p:cNvSpPr/>
          <p:nvPr/>
        </p:nvSpPr>
        <p:spPr>
          <a:xfrm>
            <a:off x="7470460" y="5849480"/>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67" name="Square 4">
            <a:extLst>
              <a:ext uri="{FF2B5EF4-FFF2-40B4-BE49-F238E27FC236}">
                <a16:creationId xmlns:a16="http://schemas.microsoft.com/office/drawing/2014/main" id="{2682174F-5229-49B3-9279-5EE5BFC60465}"/>
              </a:ext>
            </a:extLst>
          </p:cNvPr>
          <p:cNvSpPr/>
          <p:nvPr/>
        </p:nvSpPr>
        <p:spPr>
          <a:xfrm>
            <a:off x="6582537"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68" name="Square 3">
            <a:extLst>
              <a:ext uri="{FF2B5EF4-FFF2-40B4-BE49-F238E27FC236}">
                <a16:creationId xmlns:a16="http://schemas.microsoft.com/office/drawing/2014/main" id="{A3BEC1FA-1386-4CCE-9133-609ECC387D1B}"/>
              </a:ext>
            </a:extLst>
          </p:cNvPr>
          <p:cNvSpPr/>
          <p:nvPr/>
        </p:nvSpPr>
        <p:spPr>
          <a:xfrm>
            <a:off x="5694614" y="58525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56" name="Square 7">
            <a:extLst>
              <a:ext uri="{FF2B5EF4-FFF2-40B4-BE49-F238E27FC236}">
                <a16:creationId xmlns:a16="http://schemas.microsoft.com/office/drawing/2014/main" id="{308A63AA-F1BB-452F-BFCD-931448D246F6}"/>
              </a:ext>
            </a:extLst>
          </p:cNvPr>
          <p:cNvSpPr/>
          <p:nvPr/>
        </p:nvSpPr>
        <p:spPr>
          <a:xfrm>
            <a:off x="9246306" y="583300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69" name="Square 7">
            <a:extLst>
              <a:ext uri="{FF2B5EF4-FFF2-40B4-BE49-F238E27FC236}">
                <a16:creationId xmlns:a16="http://schemas.microsoft.com/office/drawing/2014/main" id="{E5314291-E760-4777-A9F9-50E1CC3B2C7A}"/>
              </a:ext>
            </a:extLst>
          </p:cNvPr>
          <p:cNvSpPr/>
          <p:nvPr/>
        </p:nvSpPr>
        <p:spPr>
          <a:xfrm>
            <a:off x="10171397"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Tree>
    <p:extLst>
      <p:ext uri="{BB962C8B-B14F-4D97-AF65-F5344CB8AC3E}">
        <p14:creationId xmlns:p14="http://schemas.microsoft.com/office/powerpoint/2010/main" val="20948504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8"/>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5" restart="whenNotActive" fill="hold" evtFilter="cancelBubble" nodeType="interactiveSeq">
                <p:stCondLst>
                  <p:cond evt="onClick" delay="0">
                    <p:tgtEl>
                      <p:spTgt spid="67"/>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34" restart="whenNotActive" fill="hold" evtFilter="cancelBubble" nodeType="interactiveSeq">
                <p:stCondLst>
                  <p:cond evt="onClick" delay="0">
                    <p:tgtEl>
                      <p:spTgt spid="6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3" restart="whenNotActive" fill="hold" evtFilter="cancelBubble" nodeType="interactiveSeq">
                <p:stCondLst>
                  <p:cond evt="onClick" delay="0">
                    <p:tgtEl>
                      <p:spTgt spid="6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52" restart="whenNotActive" fill="hold" evtFilter="cancelBubble" nodeType="interactiveSeq">
                <p:stCondLst>
                  <p:cond evt="onClick" delay="0">
                    <p:tgtEl>
                      <p:spTgt spid="56"/>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61" restart="whenNotActive" fill="hold" evtFilter="cancelBubble" nodeType="interactiveSeq">
                <p:stCondLst>
                  <p:cond evt="onClick" delay="0">
                    <p:tgtEl>
                      <p:spTgt spid="69"/>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903793" y="296750"/>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5" name="Square 6">
            <a:extLst>
              <a:ext uri="{FF2B5EF4-FFF2-40B4-BE49-F238E27FC236}">
                <a16:creationId xmlns:a16="http://schemas.microsoft.com/office/drawing/2014/main" id="{97BEEDDE-E041-450E-A437-5432EDE5F016}"/>
              </a:ext>
            </a:extLst>
          </p:cNvPr>
          <p:cNvSpPr/>
          <p:nvPr/>
        </p:nvSpPr>
        <p:spPr>
          <a:xfrm>
            <a:off x="8345667"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66" name="Square 5">
            <a:extLst>
              <a:ext uri="{FF2B5EF4-FFF2-40B4-BE49-F238E27FC236}">
                <a16:creationId xmlns:a16="http://schemas.microsoft.com/office/drawing/2014/main" id="{385433C2-E8CD-4666-BBF2-52FB9DDEDD95}"/>
              </a:ext>
            </a:extLst>
          </p:cNvPr>
          <p:cNvSpPr/>
          <p:nvPr/>
        </p:nvSpPr>
        <p:spPr>
          <a:xfrm>
            <a:off x="7470460" y="5849480"/>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M</a:t>
            </a:r>
          </a:p>
        </p:txBody>
      </p:sp>
      <p:sp>
        <p:nvSpPr>
          <p:cNvPr id="67" name="Square 4">
            <a:extLst>
              <a:ext uri="{FF2B5EF4-FFF2-40B4-BE49-F238E27FC236}">
                <a16:creationId xmlns:a16="http://schemas.microsoft.com/office/drawing/2014/main" id="{2682174F-5229-49B3-9279-5EE5BFC60465}"/>
              </a:ext>
            </a:extLst>
          </p:cNvPr>
          <p:cNvSpPr/>
          <p:nvPr/>
        </p:nvSpPr>
        <p:spPr>
          <a:xfrm>
            <a:off x="6582537"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8" name="Square 3">
            <a:extLst>
              <a:ext uri="{FF2B5EF4-FFF2-40B4-BE49-F238E27FC236}">
                <a16:creationId xmlns:a16="http://schemas.microsoft.com/office/drawing/2014/main" id="{A3BEC1FA-1386-4CCE-9133-609ECC387D1B}"/>
              </a:ext>
            </a:extLst>
          </p:cNvPr>
          <p:cNvSpPr/>
          <p:nvPr/>
        </p:nvSpPr>
        <p:spPr>
          <a:xfrm>
            <a:off x="5694614" y="58525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F</a:t>
            </a:r>
          </a:p>
        </p:txBody>
      </p:sp>
      <p:sp>
        <p:nvSpPr>
          <p:cNvPr id="56" name="Square 7">
            <a:extLst>
              <a:ext uri="{FF2B5EF4-FFF2-40B4-BE49-F238E27FC236}">
                <a16:creationId xmlns:a16="http://schemas.microsoft.com/office/drawing/2014/main" id="{308A63AA-F1BB-452F-BFCD-931448D246F6}"/>
              </a:ext>
            </a:extLst>
          </p:cNvPr>
          <p:cNvSpPr/>
          <p:nvPr/>
        </p:nvSpPr>
        <p:spPr>
          <a:xfrm>
            <a:off x="9246306" y="583300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69" name="Square 7">
            <a:extLst>
              <a:ext uri="{FF2B5EF4-FFF2-40B4-BE49-F238E27FC236}">
                <a16:creationId xmlns:a16="http://schemas.microsoft.com/office/drawing/2014/main" id="{E5314291-E760-4777-A9F9-50E1CC3B2C7A}"/>
              </a:ext>
            </a:extLst>
          </p:cNvPr>
          <p:cNvSpPr/>
          <p:nvPr/>
        </p:nvSpPr>
        <p:spPr>
          <a:xfrm>
            <a:off x="10171397"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Y</a:t>
            </a:r>
          </a:p>
        </p:txBody>
      </p:sp>
    </p:spTree>
    <p:extLst>
      <p:ext uri="{BB962C8B-B14F-4D97-AF65-F5344CB8AC3E}">
        <p14:creationId xmlns:p14="http://schemas.microsoft.com/office/powerpoint/2010/main" val="24029681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8"/>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5" restart="whenNotActive" fill="hold" evtFilter="cancelBubble" nodeType="interactiveSeq">
                <p:stCondLst>
                  <p:cond evt="onClick" delay="0">
                    <p:tgtEl>
                      <p:spTgt spid="67"/>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34" restart="whenNotActive" fill="hold" evtFilter="cancelBubble" nodeType="interactiveSeq">
                <p:stCondLst>
                  <p:cond evt="onClick" delay="0">
                    <p:tgtEl>
                      <p:spTgt spid="6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3" restart="whenNotActive" fill="hold" evtFilter="cancelBubble" nodeType="interactiveSeq">
                <p:stCondLst>
                  <p:cond evt="onClick" delay="0">
                    <p:tgtEl>
                      <p:spTgt spid="6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52" restart="whenNotActive" fill="hold" evtFilter="cancelBubble" nodeType="interactiveSeq">
                <p:stCondLst>
                  <p:cond evt="onClick" delay="0">
                    <p:tgtEl>
                      <p:spTgt spid="56"/>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61" restart="whenNotActive" fill="hold" evtFilter="cancelBubble" nodeType="interactiveSeq">
                <p:stCondLst>
                  <p:cond evt="onClick" delay="0">
                    <p:tgtEl>
                      <p:spTgt spid="69"/>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578039" y="173124"/>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7">
            <a:extLst>
              <a:ext uri="{FF2B5EF4-FFF2-40B4-BE49-F238E27FC236}">
                <a16:creationId xmlns:a16="http://schemas.microsoft.com/office/drawing/2014/main" id="{02F59632-75E7-46AF-81A9-5FA70C529101}"/>
              </a:ext>
            </a:extLst>
          </p:cNvPr>
          <p:cNvSpPr/>
          <p:nvPr/>
        </p:nvSpPr>
        <p:spPr>
          <a:xfrm>
            <a:off x="9075331" y="58437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rPr>
              <a:t>N</a:t>
            </a:r>
          </a:p>
        </p:txBody>
      </p:sp>
      <p:sp>
        <p:nvSpPr>
          <p:cNvPr id="65" name="Square 6">
            <a:extLst>
              <a:ext uri="{FF2B5EF4-FFF2-40B4-BE49-F238E27FC236}">
                <a16:creationId xmlns:a16="http://schemas.microsoft.com/office/drawing/2014/main" id="{97BEEDDE-E041-450E-A437-5432EDE5F016}"/>
              </a:ext>
            </a:extLst>
          </p:cNvPr>
          <p:cNvSpPr/>
          <p:nvPr/>
        </p:nvSpPr>
        <p:spPr>
          <a:xfrm>
            <a:off x="8150240" y="58437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N</a:t>
            </a:r>
          </a:p>
        </p:txBody>
      </p:sp>
      <p:sp>
        <p:nvSpPr>
          <p:cNvPr id="66" name="Square 5">
            <a:extLst>
              <a:ext uri="{FF2B5EF4-FFF2-40B4-BE49-F238E27FC236}">
                <a16:creationId xmlns:a16="http://schemas.microsoft.com/office/drawing/2014/main" id="{385433C2-E8CD-4666-BBF2-52FB9DDEDD95}"/>
              </a:ext>
            </a:extLst>
          </p:cNvPr>
          <p:cNvSpPr/>
          <p:nvPr/>
        </p:nvSpPr>
        <p:spPr>
          <a:xfrm>
            <a:off x="7225149" y="58437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7" name="Square 4">
            <a:extLst>
              <a:ext uri="{FF2B5EF4-FFF2-40B4-BE49-F238E27FC236}">
                <a16:creationId xmlns:a16="http://schemas.microsoft.com/office/drawing/2014/main" id="{2682174F-5229-49B3-9279-5EE5BFC60465}"/>
              </a:ext>
            </a:extLst>
          </p:cNvPr>
          <p:cNvSpPr/>
          <p:nvPr/>
        </p:nvSpPr>
        <p:spPr>
          <a:xfrm>
            <a:off x="6300058" y="58437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68" name="Square 3">
            <a:extLst>
              <a:ext uri="{FF2B5EF4-FFF2-40B4-BE49-F238E27FC236}">
                <a16:creationId xmlns:a16="http://schemas.microsoft.com/office/drawing/2014/main" id="{A3BEC1FA-1386-4CCE-9133-609ECC387D1B}"/>
              </a:ext>
            </a:extLst>
          </p:cNvPr>
          <p:cNvSpPr/>
          <p:nvPr/>
        </p:nvSpPr>
        <p:spPr>
          <a:xfrm>
            <a:off x="5374967" y="58437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G</a:t>
            </a:r>
          </a:p>
        </p:txBody>
      </p:sp>
      <p:sp>
        <p:nvSpPr>
          <p:cNvPr id="56" name="Square 7">
            <a:extLst>
              <a:ext uri="{FF2B5EF4-FFF2-40B4-BE49-F238E27FC236}">
                <a16:creationId xmlns:a16="http://schemas.microsoft.com/office/drawing/2014/main" id="{308A63AA-F1BB-452F-BFCD-931448D246F6}"/>
              </a:ext>
            </a:extLst>
          </p:cNvPr>
          <p:cNvSpPr/>
          <p:nvPr/>
        </p:nvSpPr>
        <p:spPr>
          <a:xfrm>
            <a:off x="10002302" y="583241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rPr>
              <a:t>Y</a:t>
            </a:r>
          </a:p>
        </p:txBody>
      </p:sp>
    </p:spTree>
    <p:extLst>
      <p:ext uri="{BB962C8B-B14F-4D97-AF65-F5344CB8AC3E}">
        <p14:creationId xmlns:p14="http://schemas.microsoft.com/office/powerpoint/2010/main" val="42183179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8"/>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5" restart="whenNotActive" fill="hold" evtFilter="cancelBubble" nodeType="interactiveSeq">
                <p:stCondLst>
                  <p:cond evt="onClick" delay="0">
                    <p:tgtEl>
                      <p:spTgt spid="67"/>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34" restart="whenNotActive" fill="hold" evtFilter="cancelBubble" nodeType="interactiveSeq">
                <p:stCondLst>
                  <p:cond evt="onClick" delay="0">
                    <p:tgtEl>
                      <p:spTgt spid="6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3" restart="whenNotActive" fill="hold" evtFilter="cancelBubble" nodeType="interactiveSeq">
                <p:stCondLst>
                  <p:cond evt="onClick" delay="0">
                    <p:tgtEl>
                      <p:spTgt spid="6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52" restart="whenNotActive" fill="hold" evtFilter="cancelBubble" nodeType="interactiveSeq">
                <p:stCondLst>
                  <p:cond evt="onClick" delay="0">
                    <p:tgtEl>
                      <p:spTgt spid="63"/>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61" restart="whenNotActive" fill="hold" evtFilter="cancelBubble" nodeType="interactiveSeq">
                <p:stCondLst>
                  <p:cond evt="onClick" delay="0">
                    <p:tgtEl>
                      <p:spTgt spid="56"/>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782097" y="137616"/>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7">
            <a:extLst>
              <a:ext uri="{FF2B5EF4-FFF2-40B4-BE49-F238E27FC236}">
                <a16:creationId xmlns:a16="http://schemas.microsoft.com/office/drawing/2014/main" id="{02F59632-75E7-46AF-81A9-5FA70C529101}"/>
              </a:ext>
            </a:extLst>
          </p:cNvPr>
          <p:cNvSpPr/>
          <p:nvPr/>
        </p:nvSpPr>
        <p:spPr>
          <a:xfrm>
            <a:off x="8672073"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H</a:t>
            </a:r>
          </a:p>
        </p:txBody>
      </p:sp>
      <p:sp>
        <p:nvSpPr>
          <p:cNvPr id="65" name="Square 6">
            <a:extLst>
              <a:ext uri="{FF2B5EF4-FFF2-40B4-BE49-F238E27FC236}">
                <a16:creationId xmlns:a16="http://schemas.microsoft.com/office/drawing/2014/main" id="{97BEEDDE-E041-450E-A437-5432EDE5F016}"/>
              </a:ext>
            </a:extLst>
          </p:cNvPr>
          <p:cNvSpPr/>
          <p:nvPr/>
        </p:nvSpPr>
        <p:spPr>
          <a:xfrm>
            <a:off x="7746982"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66" name="Square 5">
            <a:extLst>
              <a:ext uri="{FF2B5EF4-FFF2-40B4-BE49-F238E27FC236}">
                <a16:creationId xmlns:a16="http://schemas.microsoft.com/office/drawing/2014/main" id="{385433C2-E8CD-4666-BBF2-52FB9DDEDD95}"/>
              </a:ext>
            </a:extLst>
          </p:cNvPr>
          <p:cNvSpPr/>
          <p:nvPr/>
        </p:nvSpPr>
        <p:spPr>
          <a:xfrm>
            <a:off x="6821891"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O</a:t>
            </a:r>
          </a:p>
        </p:txBody>
      </p:sp>
      <p:sp>
        <p:nvSpPr>
          <p:cNvPr id="67" name="Square 4">
            <a:extLst>
              <a:ext uri="{FF2B5EF4-FFF2-40B4-BE49-F238E27FC236}">
                <a16:creationId xmlns:a16="http://schemas.microsoft.com/office/drawing/2014/main" id="{2682174F-5229-49B3-9279-5EE5BFC60465}"/>
              </a:ext>
            </a:extLst>
          </p:cNvPr>
          <p:cNvSpPr/>
          <p:nvPr/>
        </p:nvSpPr>
        <p:spPr>
          <a:xfrm>
            <a:off x="5896800"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68" name="Square 3">
            <a:extLst>
              <a:ext uri="{FF2B5EF4-FFF2-40B4-BE49-F238E27FC236}">
                <a16:creationId xmlns:a16="http://schemas.microsoft.com/office/drawing/2014/main" id="{A3BEC1FA-1386-4CCE-9133-609ECC387D1B}"/>
              </a:ext>
            </a:extLst>
          </p:cNvPr>
          <p:cNvSpPr/>
          <p:nvPr/>
        </p:nvSpPr>
        <p:spPr>
          <a:xfrm>
            <a:off x="4971709"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56" name="Square 7">
            <a:extLst>
              <a:ext uri="{FF2B5EF4-FFF2-40B4-BE49-F238E27FC236}">
                <a16:creationId xmlns:a16="http://schemas.microsoft.com/office/drawing/2014/main" id="{308A63AA-F1BB-452F-BFCD-931448D246F6}"/>
              </a:ext>
            </a:extLst>
          </p:cNvPr>
          <p:cNvSpPr/>
          <p:nvPr/>
        </p:nvSpPr>
        <p:spPr>
          <a:xfrm>
            <a:off x="9599044" y="583300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69" name="Square 7">
            <a:extLst>
              <a:ext uri="{FF2B5EF4-FFF2-40B4-BE49-F238E27FC236}">
                <a16:creationId xmlns:a16="http://schemas.microsoft.com/office/drawing/2014/main" id="{E5314291-E760-4777-A9F9-50E1CC3B2C7A}"/>
              </a:ext>
            </a:extLst>
          </p:cNvPr>
          <p:cNvSpPr/>
          <p:nvPr/>
        </p:nvSpPr>
        <p:spPr>
          <a:xfrm>
            <a:off x="10567397" y="583300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Tree>
    <p:extLst>
      <p:ext uri="{BB962C8B-B14F-4D97-AF65-F5344CB8AC3E}">
        <p14:creationId xmlns:p14="http://schemas.microsoft.com/office/powerpoint/2010/main" val="29120086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8"/>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5" restart="whenNotActive" fill="hold" evtFilter="cancelBubble" nodeType="interactiveSeq">
                <p:stCondLst>
                  <p:cond evt="onClick" delay="0">
                    <p:tgtEl>
                      <p:spTgt spid="67"/>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34" restart="whenNotActive" fill="hold" evtFilter="cancelBubble" nodeType="interactiveSeq">
                <p:stCondLst>
                  <p:cond evt="onClick" delay="0">
                    <p:tgtEl>
                      <p:spTgt spid="6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3" restart="whenNotActive" fill="hold" evtFilter="cancelBubble" nodeType="interactiveSeq">
                <p:stCondLst>
                  <p:cond evt="onClick" delay="0">
                    <p:tgtEl>
                      <p:spTgt spid="6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52" restart="whenNotActive" fill="hold" evtFilter="cancelBubble" nodeType="interactiveSeq">
                <p:stCondLst>
                  <p:cond evt="onClick" delay="0">
                    <p:tgtEl>
                      <p:spTgt spid="63"/>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61" restart="whenNotActive" fill="hold" evtFilter="cancelBubble" nodeType="interactiveSeq">
                <p:stCondLst>
                  <p:cond evt="onClick" delay="0">
                    <p:tgtEl>
                      <p:spTgt spid="56"/>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70" restart="whenNotActive" fill="hold" evtFilter="cancelBubble" nodeType="interactiveSeq">
                <p:stCondLst>
                  <p:cond evt="onClick" delay="0">
                    <p:tgtEl>
                      <p:spTgt spid="69"/>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585297" y="313792"/>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7">
            <a:extLst>
              <a:ext uri="{FF2B5EF4-FFF2-40B4-BE49-F238E27FC236}">
                <a16:creationId xmlns:a16="http://schemas.microsoft.com/office/drawing/2014/main" id="{02F59632-75E7-46AF-81A9-5FA70C529101}"/>
              </a:ext>
            </a:extLst>
          </p:cNvPr>
          <p:cNvSpPr/>
          <p:nvPr/>
        </p:nvSpPr>
        <p:spPr>
          <a:xfrm>
            <a:off x="8672073"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
        <p:nvSpPr>
          <p:cNvPr id="65" name="Square 6">
            <a:extLst>
              <a:ext uri="{FF2B5EF4-FFF2-40B4-BE49-F238E27FC236}">
                <a16:creationId xmlns:a16="http://schemas.microsoft.com/office/drawing/2014/main" id="{97BEEDDE-E041-450E-A437-5432EDE5F016}"/>
              </a:ext>
            </a:extLst>
          </p:cNvPr>
          <p:cNvSpPr/>
          <p:nvPr/>
        </p:nvSpPr>
        <p:spPr>
          <a:xfrm>
            <a:off x="7746982"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N</a:t>
            </a:r>
          </a:p>
        </p:txBody>
      </p:sp>
      <p:sp>
        <p:nvSpPr>
          <p:cNvPr id="66" name="Square 5">
            <a:extLst>
              <a:ext uri="{FF2B5EF4-FFF2-40B4-BE49-F238E27FC236}">
                <a16:creationId xmlns:a16="http://schemas.microsoft.com/office/drawing/2014/main" id="{385433C2-E8CD-4666-BBF2-52FB9DDEDD95}"/>
              </a:ext>
            </a:extLst>
          </p:cNvPr>
          <p:cNvSpPr/>
          <p:nvPr/>
        </p:nvSpPr>
        <p:spPr>
          <a:xfrm>
            <a:off x="6821891"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7" name="Square 4">
            <a:extLst>
              <a:ext uri="{FF2B5EF4-FFF2-40B4-BE49-F238E27FC236}">
                <a16:creationId xmlns:a16="http://schemas.microsoft.com/office/drawing/2014/main" id="{2682174F-5229-49B3-9279-5EE5BFC60465}"/>
              </a:ext>
            </a:extLst>
          </p:cNvPr>
          <p:cNvSpPr/>
          <p:nvPr/>
        </p:nvSpPr>
        <p:spPr>
          <a:xfrm>
            <a:off x="5896800"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68" name="Square 3">
            <a:extLst>
              <a:ext uri="{FF2B5EF4-FFF2-40B4-BE49-F238E27FC236}">
                <a16:creationId xmlns:a16="http://schemas.microsoft.com/office/drawing/2014/main" id="{A3BEC1FA-1386-4CCE-9133-609ECC387D1B}"/>
              </a:ext>
            </a:extLst>
          </p:cNvPr>
          <p:cNvSpPr/>
          <p:nvPr/>
        </p:nvSpPr>
        <p:spPr>
          <a:xfrm>
            <a:off x="4971709" y="584435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G</a:t>
            </a:r>
          </a:p>
        </p:txBody>
      </p:sp>
      <p:sp>
        <p:nvSpPr>
          <p:cNvPr id="56" name="Square 7">
            <a:extLst>
              <a:ext uri="{FF2B5EF4-FFF2-40B4-BE49-F238E27FC236}">
                <a16:creationId xmlns:a16="http://schemas.microsoft.com/office/drawing/2014/main" id="{308A63AA-F1BB-452F-BFCD-931448D246F6}"/>
              </a:ext>
            </a:extLst>
          </p:cNvPr>
          <p:cNvSpPr/>
          <p:nvPr/>
        </p:nvSpPr>
        <p:spPr>
          <a:xfrm>
            <a:off x="9599044" y="583300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9" name="Square 7">
            <a:extLst>
              <a:ext uri="{FF2B5EF4-FFF2-40B4-BE49-F238E27FC236}">
                <a16:creationId xmlns:a16="http://schemas.microsoft.com/office/drawing/2014/main" id="{E5314291-E760-4777-A9F9-50E1CC3B2C7A}"/>
              </a:ext>
            </a:extLst>
          </p:cNvPr>
          <p:cNvSpPr/>
          <p:nvPr/>
        </p:nvSpPr>
        <p:spPr>
          <a:xfrm>
            <a:off x="10567397" y="5833005"/>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Tree>
    <p:extLst>
      <p:ext uri="{BB962C8B-B14F-4D97-AF65-F5344CB8AC3E}">
        <p14:creationId xmlns:p14="http://schemas.microsoft.com/office/powerpoint/2010/main" val="3763517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8"/>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5" restart="whenNotActive" fill="hold" evtFilter="cancelBubble" nodeType="interactiveSeq">
                <p:stCondLst>
                  <p:cond evt="onClick" delay="0">
                    <p:tgtEl>
                      <p:spTgt spid="67"/>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34" restart="whenNotActive" fill="hold" evtFilter="cancelBubble" nodeType="interactiveSeq">
                <p:stCondLst>
                  <p:cond evt="onClick" delay="0">
                    <p:tgtEl>
                      <p:spTgt spid="6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3" restart="whenNotActive" fill="hold" evtFilter="cancelBubble" nodeType="interactiveSeq">
                <p:stCondLst>
                  <p:cond evt="onClick" delay="0">
                    <p:tgtEl>
                      <p:spTgt spid="6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52" restart="whenNotActive" fill="hold" evtFilter="cancelBubble" nodeType="interactiveSeq">
                <p:stCondLst>
                  <p:cond evt="onClick" delay="0">
                    <p:tgtEl>
                      <p:spTgt spid="63"/>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61" restart="whenNotActive" fill="hold" evtFilter="cancelBubble" nodeType="interactiveSeq">
                <p:stCondLst>
                  <p:cond evt="onClick" delay="0">
                    <p:tgtEl>
                      <p:spTgt spid="56"/>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70" restart="whenNotActive" fill="hold" evtFilter="cancelBubble" nodeType="interactiveSeq">
                <p:stCondLst>
                  <p:cond evt="onClick" delay="0">
                    <p:tgtEl>
                      <p:spTgt spid="69"/>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F3BA7D1-7327-491F-8C8A-9863CB2A21ED}" type="slidenum">
              <a:rPr kumimoji="0" lang="es-CL" sz="1800" b="0" i="0" u="none" strike="noStrike" kern="1200" cap="none" spc="0" normalizeH="0" baseline="0" noProof="0" smtClean="0">
                <a:ln>
                  <a:noFill/>
                </a:ln>
                <a:solidFill>
                  <a:srgbClr val="FC4C02"/>
                </a:solidFill>
                <a:effectLst/>
                <a:uLnTx/>
                <a:uFillTx/>
                <a:latin typeface="Open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a:t>
            </a:fld>
            <a:endParaRPr kumimoji="0" lang="es-CL" sz="1800" b="0" i="0" u="none" strike="noStrike" kern="1200" cap="none" spc="0" normalizeH="0" baseline="0" noProof="0">
              <a:ln>
                <a:noFill/>
              </a:ln>
              <a:solidFill>
                <a:srgbClr val="FC4C02"/>
              </a:solidFill>
              <a:effectLst/>
              <a:uLnTx/>
              <a:uFillTx/>
              <a:latin typeface="Open Sans Light"/>
              <a:ea typeface="+mn-ea"/>
              <a:cs typeface="+mn-cs"/>
            </a:endParaRPr>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accent4"/>
                </a:solidFill>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748</Words>
  <Application>Microsoft Office PowerPoint</Application>
  <PresentationFormat>Panorámica</PresentationFormat>
  <Paragraphs>315</Paragraphs>
  <Slides>13</Slides>
  <Notes>10</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13</vt:i4>
      </vt:variant>
    </vt:vector>
  </HeadingPairs>
  <TitlesOfParts>
    <vt:vector size="23" baseType="lpstr">
      <vt:lpstr>Open Sans Light</vt:lpstr>
      <vt:lpstr>Calibri</vt:lpstr>
      <vt:lpstr>Calibri Light</vt:lpstr>
      <vt:lpstr>Open Sans Extrabold</vt:lpstr>
      <vt:lpstr>Arial</vt:lpstr>
      <vt:lpstr>Arial Black</vt:lpstr>
      <vt:lpstr>Open Sans</vt:lpstr>
      <vt:lpstr>Office Theme</vt:lpstr>
      <vt:lpstr>2_Tema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tekhnologic</dc:creator>
  <cp:lastModifiedBy>Karla Raipán</cp:lastModifiedBy>
  <cp:revision>2</cp:revision>
  <dcterms:created xsi:type="dcterms:W3CDTF">2017-02-26T05:53:43Z</dcterms:created>
  <dcterms:modified xsi:type="dcterms:W3CDTF">2020-09-24T14:15:22Z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