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63" r:id="rId3"/>
  </p:sldMasterIdLst>
  <p:notesMasterIdLst>
    <p:notesMasterId r:id="rId19"/>
  </p:notesMasterIdLst>
  <p:sldIdLst>
    <p:sldId id="262" r:id="rId4"/>
    <p:sldId id="263" r:id="rId5"/>
    <p:sldId id="274" r:id="rId6"/>
    <p:sldId id="260" r:id="rId7"/>
    <p:sldId id="264" r:id="rId8"/>
    <p:sldId id="265" r:id="rId9"/>
    <p:sldId id="266" r:id="rId10"/>
    <p:sldId id="268" r:id="rId11"/>
    <p:sldId id="269" r:id="rId12"/>
    <p:sldId id="270" r:id="rId13"/>
    <p:sldId id="271" r:id="rId14"/>
    <p:sldId id="272" r:id="rId15"/>
    <p:sldId id="273" r:id="rId16"/>
    <p:sldId id="276" r:id="rId17"/>
    <p:sldId id="319" r:id="rId18"/>
  </p:sldIdLst>
  <p:sldSz cx="12192000" cy="6858000"/>
  <p:notesSz cx="6858000" cy="9144000"/>
  <p:embeddedFontLst>
    <p:embeddedFont>
      <p:font typeface="Open Sans Light" panose="020B0604020202020204" charset="0"/>
      <p:regular r:id="rId20"/>
      <p:italic r:id="rId21"/>
    </p:embeddedFont>
    <p:embeddedFont>
      <p:font typeface="Calibri" panose="020F0502020204030204" pitchFamily="34" charset="0"/>
      <p:regular r:id="rId22"/>
      <p:bold r:id="rId23"/>
      <p:italic r:id="rId24"/>
      <p:boldItalic r:id="rId25"/>
    </p:embeddedFont>
    <p:embeddedFont>
      <p:font typeface="Calibri Light" panose="020F0302020204030204" pitchFamily="34" charset="0"/>
      <p:regular r:id="rId26"/>
      <p:italic r:id="rId27"/>
    </p:embeddedFont>
    <p:embeddedFont>
      <p:font typeface="Open Sans" panose="020B060402020202020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A9D3"/>
    <a:srgbClr val="C2EDF4"/>
    <a:srgbClr val="273C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D4B731-8757-476E-95D6-1BEE027B2697}" v="1194" dt="2020-09-23T21:44:28.7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9" Type="http://schemas.microsoft.com/office/2015/10/relationships/revisionInfo" Target="revisionInfo.xml"/><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viewProps" Target="viewProps.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z Collao" userId="S::pcollao@fundacionoportunidad.cl::4a894438-3204-4c59-b2be-9a7930b9679b" providerId="AD" clId="Web-{F0A95042-E65B-45E7-A125-2B2B169A62F0}"/>
    <pc:docChg chg="modSld">
      <pc:chgData name="Paz Collao" userId="S::pcollao@fundacionoportunidad.cl::4a894438-3204-4c59-b2be-9a7930b9679b" providerId="AD" clId="Web-{F0A95042-E65B-45E7-A125-2B2B169A62F0}" dt="2020-09-16T23:58:57.960" v="74" actId="20577"/>
      <pc:docMkLst>
        <pc:docMk/>
      </pc:docMkLst>
      <pc:sldChg chg="modSp">
        <pc:chgData name="Paz Collao" userId="S::pcollao@fundacionoportunidad.cl::4a894438-3204-4c59-b2be-9a7930b9679b" providerId="AD" clId="Web-{F0A95042-E65B-45E7-A125-2B2B169A62F0}" dt="2020-09-16T23:57:53.289" v="11" actId="20577"/>
        <pc:sldMkLst>
          <pc:docMk/>
          <pc:sldMk cId="3788155314" sldId="263"/>
        </pc:sldMkLst>
        <pc:spChg chg="mod">
          <ac:chgData name="Paz Collao" userId="S::pcollao@fundacionoportunidad.cl::4a894438-3204-4c59-b2be-9a7930b9679b" providerId="AD" clId="Web-{F0A95042-E65B-45E7-A125-2B2B169A62F0}" dt="2020-09-16T23:57:34.070" v="2" actId="20577"/>
          <ac:spMkLst>
            <pc:docMk/>
            <pc:sldMk cId="3788155314" sldId="263"/>
            <ac:spMk id="16" creationId="{69B5EA69-4962-4315-A62C-2E2DE1693E00}"/>
          </ac:spMkLst>
        </pc:spChg>
        <pc:spChg chg="mod">
          <ac:chgData name="Paz Collao" userId="S::pcollao@fundacionoportunidad.cl::4a894438-3204-4c59-b2be-9a7930b9679b" providerId="AD" clId="Web-{F0A95042-E65B-45E7-A125-2B2B169A62F0}" dt="2020-09-16T23:57:53.289" v="11" actId="20577"/>
          <ac:spMkLst>
            <pc:docMk/>
            <pc:sldMk cId="3788155314" sldId="263"/>
            <ac:spMk id="31" creationId="{875EFF7A-0657-44F3-8F36-DAE9B973E407}"/>
          </ac:spMkLst>
        </pc:spChg>
      </pc:sldChg>
      <pc:sldChg chg="modSp">
        <pc:chgData name="Paz Collao" userId="S::pcollao@fundacionoportunidad.cl::4a894438-3204-4c59-b2be-9a7930b9679b" providerId="AD" clId="Web-{F0A95042-E65B-45E7-A125-2B2B169A62F0}" dt="2020-09-16T23:58:52.539" v="72" actId="20577"/>
        <pc:sldMkLst>
          <pc:docMk/>
          <pc:sldMk cId="1676831820" sldId="274"/>
        </pc:sldMkLst>
        <pc:spChg chg="mod">
          <ac:chgData name="Paz Collao" userId="S::pcollao@fundacionoportunidad.cl::4a894438-3204-4c59-b2be-9a7930b9679b" providerId="AD" clId="Web-{F0A95042-E65B-45E7-A125-2B2B169A62F0}" dt="2020-09-16T23:58:11.289" v="13" actId="20577"/>
          <ac:spMkLst>
            <pc:docMk/>
            <pc:sldMk cId="1676831820" sldId="274"/>
            <ac:spMk id="14" creationId="{D7021AEC-7565-4829-825C-A6A8C5A2209C}"/>
          </ac:spMkLst>
        </pc:spChg>
        <pc:spChg chg="mod">
          <ac:chgData name="Paz Collao" userId="S::pcollao@fundacionoportunidad.cl::4a894438-3204-4c59-b2be-9a7930b9679b" providerId="AD" clId="Web-{F0A95042-E65B-45E7-A125-2B2B169A62F0}" dt="2020-09-16T23:58:52.539" v="72" actId="20577"/>
          <ac:spMkLst>
            <pc:docMk/>
            <pc:sldMk cId="1676831820" sldId="274"/>
            <ac:spMk id="16" creationId="{69B5EA69-4962-4315-A62C-2E2DE1693E00}"/>
          </ac:spMkLst>
        </pc:spChg>
      </pc:sldChg>
    </pc:docChg>
  </pc:docChgLst>
  <pc:docChgLst>
    <pc:chgData name="Fernanda Herrera" userId="4f7c59ee-7b94-4650-978a-948ec57c421a" providerId="ADAL" clId="{3DD4B731-8757-476E-95D6-1BEE027B2697}"/>
    <pc:docChg chg="undo custSel addSld delSld modSld">
      <pc:chgData name="Fernanda Herrera" userId="4f7c59ee-7b94-4650-978a-948ec57c421a" providerId="ADAL" clId="{3DD4B731-8757-476E-95D6-1BEE027B2697}" dt="2020-09-23T21:44:35.497" v="1330" actId="207"/>
      <pc:docMkLst>
        <pc:docMk/>
      </pc:docMkLst>
      <pc:sldChg chg="addSp delSp modSp mod modAnim modNotesTx">
        <pc:chgData name="Fernanda Herrera" userId="4f7c59ee-7b94-4650-978a-948ec57c421a" providerId="ADAL" clId="{3DD4B731-8757-476E-95D6-1BEE027B2697}" dt="2020-09-16T22:04:29.017" v="247" actId="1076"/>
        <pc:sldMkLst>
          <pc:docMk/>
          <pc:sldMk cId="4059556081" sldId="260"/>
        </pc:sldMkLst>
        <pc:spChg chg="mod">
          <ac:chgData name="Fernanda Herrera" userId="4f7c59ee-7b94-4650-978a-948ec57c421a" providerId="ADAL" clId="{3DD4B731-8757-476E-95D6-1BEE027B2697}" dt="2020-09-16T21:54:37.702" v="104" actId="1076"/>
          <ac:spMkLst>
            <pc:docMk/>
            <pc:sldMk cId="4059556081" sldId="260"/>
            <ac:spMk id="27" creationId="{00000000-0000-0000-0000-000000000000}"/>
          </ac:spMkLst>
        </pc:spChg>
        <pc:spChg chg="mod">
          <ac:chgData name="Fernanda Herrera" userId="4f7c59ee-7b94-4650-978a-948ec57c421a" providerId="ADAL" clId="{3DD4B731-8757-476E-95D6-1BEE027B2697}" dt="2020-09-16T21:54:37.702" v="104" actId="1076"/>
          <ac:spMkLst>
            <pc:docMk/>
            <pc:sldMk cId="4059556081" sldId="260"/>
            <ac:spMk id="28" creationId="{00000000-0000-0000-0000-000000000000}"/>
          </ac:spMkLst>
        </pc:spChg>
        <pc:spChg chg="mod">
          <ac:chgData name="Fernanda Herrera" userId="4f7c59ee-7b94-4650-978a-948ec57c421a" providerId="ADAL" clId="{3DD4B731-8757-476E-95D6-1BEE027B2697}" dt="2020-09-16T21:54:37.702" v="104" actId="1076"/>
          <ac:spMkLst>
            <pc:docMk/>
            <pc:sldMk cId="4059556081" sldId="260"/>
            <ac:spMk id="29" creationId="{00000000-0000-0000-0000-000000000000}"/>
          </ac:spMkLst>
        </pc:spChg>
        <pc:spChg chg="add mod">
          <ac:chgData name="Fernanda Herrera" userId="4f7c59ee-7b94-4650-978a-948ec57c421a" providerId="ADAL" clId="{3DD4B731-8757-476E-95D6-1BEE027B2697}" dt="2020-09-16T21:54:37.702" v="104" actId="1076"/>
          <ac:spMkLst>
            <pc:docMk/>
            <pc:sldMk cId="4059556081" sldId="260"/>
            <ac:spMk id="54" creationId="{EEF7A657-1947-4CBB-B042-14E959EC6A37}"/>
          </ac:spMkLst>
        </pc:spChg>
        <pc:spChg chg="add mod">
          <ac:chgData name="Fernanda Herrera" userId="4f7c59ee-7b94-4650-978a-948ec57c421a" providerId="ADAL" clId="{3DD4B731-8757-476E-95D6-1BEE027B2697}" dt="2020-09-16T21:54:37.702" v="104" actId="1076"/>
          <ac:spMkLst>
            <pc:docMk/>
            <pc:sldMk cId="4059556081" sldId="260"/>
            <ac:spMk id="55" creationId="{055E4FE3-B14E-4EAF-A578-601CF0D512DB}"/>
          </ac:spMkLst>
        </pc:spChg>
        <pc:spChg chg="add mod">
          <ac:chgData name="Fernanda Herrera" userId="4f7c59ee-7b94-4650-978a-948ec57c421a" providerId="ADAL" clId="{3DD4B731-8757-476E-95D6-1BEE027B2697}" dt="2020-09-16T21:54:37.702" v="104" actId="1076"/>
          <ac:spMkLst>
            <pc:docMk/>
            <pc:sldMk cId="4059556081" sldId="260"/>
            <ac:spMk id="56" creationId="{BF779AF8-EDC2-4F8E-94A0-B9C97714D2A0}"/>
          </ac:spMkLst>
        </pc:spChg>
        <pc:spChg chg="add del mod">
          <ac:chgData name="Fernanda Herrera" userId="4f7c59ee-7b94-4650-978a-948ec57c421a" providerId="ADAL" clId="{3DD4B731-8757-476E-95D6-1BEE027B2697}" dt="2020-09-16T21:52:36.099" v="80"/>
          <ac:spMkLst>
            <pc:docMk/>
            <pc:sldMk cId="4059556081" sldId="260"/>
            <ac:spMk id="63" creationId="{AFEEA111-79D7-43D6-86D4-87C574833DBE}"/>
          </ac:spMkLst>
        </pc:spChg>
        <pc:spChg chg="add del mod">
          <ac:chgData name="Fernanda Herrera" userId="4f7c59ee-7b94-4650-978a-948ec57c421a" providerId="ADAL" clId="{3DD4B731-8757-476E-95D6-1BEE027B2697}" dt="2020-09-16T21:52:36.099" v="80"/>
          <ac:spMkLst>
            <pc:docMk/>
            <pc:sldMk cId="4059556081" sldId="260"/>
            <ac:spMk id="65" creationId="{CBFC6C93-1436-450F-8FA6-2FAC1C5783AC}"/>
          </ac:spMkLst>
        </pc:spChg>
        <pc:spChg chg="add del mod">
          <ac:chgData name="Fernanda Herrera" userId="4f7c59ee-7b94-4650-978a-948ec57c421a" providerId="ADAL" clId="{3DD4B731-8757-476E-95D6-1BEE027B2697}" dt="2020-09-16T21:52:36.099" v="80"/>
          <ac:spMkLst>
            <pc:docMk/>
            <pc:sldMk cId="4059556081" sldId="260"/>
            <ac:spMk id="66" creationId="{57E661EC-D796-4F6A-A989-48964DC082B9}"/>
          </ac:spMkLst>
        </pc:spChg>
        <pc:spChg chg="add mod">
          <ac:chgData name="Fernanda Herrera" userId="4f7c59ee-7b94-4650-978a-948ec57c421a" providerId="ADAL" clId="{3DD4B731-8757-476E-95D6-1BEE027B2697}" dt="2020-09-16T21:54:37.702" v="104" actId="1076"/>
          <ac:spMkLst>
            <pc:docMk/>
            <pc:sldMk cId="4059556081" sldId="260"/>
            <ac:spMk id="67" creationId="{AFD95252-C06B-4202-AB5E-D2B1AB71467F}"/>
          </ac:spMkLst>
        </pc:spChg>
        <pc:spChg chg="add mod">
          <ac:chgData name="Fernanda Herrera" userId="4f7c59ee-7b94-4650-978a-948ec57c421a" providerId="ADAL" clId="{3DD4B731-8757-476E-95D6-1BEE027B2697}" dt="2020-09-16T21:54:37.702" v="104" actId="1076"/>
          <ac:spMkLst>
            <pc:docMk/>
            <pc:sldMk cId="4059556081" sldId="260"/>
            <ac:spMk id="68" creationId="{3D5B31D8-D936-4230-ADA9-49687516D755}"/>
          </ac:spMkLst>
        </pc:spChg>
        <pc:spChg chg="add mod">
          <ac:chgData name="Fernanda Herrera" userId="4f7c59ee-7b94-4650-978a-948ec57c421a" providerId="ADAL" clId="{3DD4B731-8757-476E-95D6-1BEE027B2697}" dt="2020-09-16T21:54:37.702" v="104" actId="1076"/>
          <ac:spMkLst>
            <pc:docMk/>
            <pc:sldMk cId="4059556081" sldId="260"/>
            <ac:spMk id="69" creationId="{E27A05DC-F992-4256-BC24-99CF937D75D3}"/>
          </ac:spMkLst>
        </pc:spChg>
        <pc:spChg chg="add mod">
          <ac:chgData name="Fernanda Herrera" userId="4f7c59ee-7b94-4650-978a-948ec57c421a" providerId="ADAL" clId="{3DD4B731-8757-476E-95D6-1BEE027B2697}" dt="2020-09-16T21:53:31.728" v="90" actId="571"/>
          <ac:spMkLst>
            <pc:docMk/>
            <pc:sldMk cId="4059556081" sldId="260"/>
            <ac:spMk id="77" creationId="{3CB1D385-6D2B-4068-BBBD-5BEA185D310B}"/>
          </ac:spMkLst>
        </pc:spChg>
        <pc:spChg chg="add mod">
          <ac:chgData name="Fernanda Herrera" userId="4f7c59ee-7b94-4650-978a-948ec57c421a" providerId="ADAL" clId="{3DD4B731-8757-476E-95D6-1BEE027B2697}" dt="2020-09-16T21:53:31.728" v="90" actId="571"/>
          <ac:spMkLst>
            <pc:docMk/>
            <pc:sldMk cId="4059556081" sldId="260"/>
            <ac:spMk id="78" creationId="{A0A8B99D-EF38-4AE8-BF97-F4BB3DF3D174}"/>
          </ac:spMkLst>
        </pc:spChg>
        <pc:spChg chg="add mod">
          <ac:chgData name="Fernanda Herrera" userId="4f7c59ee-7b94-4650-978a-948ec57c421a" providerId="ADAL" clId="{3DD4B731-8757-476E-95D6-1BEE027B2697}" dt="2020-09-16T21:53:31.728" v="90" actId="571"/>
          <ac:spMkLst>
            <pc:docMk/>
            <pc:sldMk cId="4059556081" sldId="260"/>
            <ac:spMk id="79" creationId="{779EB7D6-C35A-4395-839D-55B0EE82494F}"/>
          </ac:spMkLst>
        </pc:spChg>
        <pc:spChg chg="add mod">
          <ac:chgData name="Fernanda Herrera" userId="4f7c59ee-7b94-4650-978a-948ec57c421a" providerId="ADAL" clId="{3DD4B731-8757-476E-95D6-1BEE027B2697}" dt="2020-09-16T21:53:31.728" v="90" actId="571"/>
          <ac:spMkLst>
            <pc:docMk/>
            <pc:sldMk cId="4059556081" sldId="260"/>
            <ac:spMk id="80" creationId="{B07B1A7E-EF35-4CC3-AD66-1F5E74FC0F94}"/>
          </ac:spMkLst>
        </pc:spChg>
        <pc:spChg chg="add mod">
          <ac:chgData name="Fernanda Herrera" userId="4f7c59ee-7b94-4650-978a-948ec57c421a" providerId="ADAL" clId="{3DD4B731-8757-476E-95D6-1BEE027B2697}" dt="2020-09-16T21:53:31.728" v="90" actId="571"/>
          <ac:spMkLst>
            <pc:docMk/>
            <pc:sldMk cId="4059556081" sldId="260"/>
            <ac:spMk id="81" creationId="{335212B0-4E7E-49FC-A958-299F9FCB4D06}"/>
          </ac:spMkLst>
        </pc:spChg>
        <pc:spChg chg="add mod">
          <ac:chgData name="Fernanda Herrera" userId="4f7c59ee-7b94-4650-978a-948ec57c421a" providerId="ADAL" clId="{3DD4B731-8757-476E-95D6-1BEE027B2697}" dt="2020-09-16T21:53:31.728" v="90" actId="571"/>
          <ac:spMkLst>
            <pc:docMk/>
            <pc:sldMk cId="4059556081" sldId="260"/>
            <ac:spMk id="88" creationId="{FBEF0692-5F9C-4B37-9765-CC8C48718555}"/>
          </ac:spMkLst>
        </pc:spChg>
        <pc:spChg chg="add mod">
          <ac:chgData name="Fernanda Herrera" userId="4f7c59ee-7b94-4650-978a-948ec57c421a" providerId="ADAL" clId="{3DD4B731-8757-476E-95D6-1BEE027B2697}" dt="2020-09-16T21:53:31.728" v="90" actId="571"/>
          <ac:spMkLst>
            <pc:docMk/>
            <pc:sldMk cId="4059556081" sldId="260"/>
            <ac:spMk id="89" creationId="{C6EB9311-E892-47F7-82B3-099122A0D55A}"/>
          </ac:spMkLst>
        </pc:spChg>
        <pc:spChg chg="add mod">
          <ac:chgData name="Fernanda Herrera" userId="4f7c59ee-7b94-4650-978a-948ec57c421a" providerId="ADAL" clId="{3DD4B731-8757-476E-95D6-1BEE027B2697}" dt="2020-09-16T21:53:31.728" v="90" actId="571"/>
          <ac:spMkLst>
            <pc:docMk/>
            <pc:sldMk cId="4059556081" sldId="260"/>
            <ac:spMk id="90" creationId="{75A3E78C-B93C-464B-B105-01D5E91F5B70}"/>
          </ac:spMkLst>
        </pc:spChg>
        <pc:spChg chg="add mod">
          <ac:chgData name="Fernanda Herrera" userId="4f7c59ee-7b94-4650-978a-948ec57c421a" providerId="ADAL" clId="{3DD4B731-8757-476E-95D6-1BEE027B2697}" dt="2020-09-16T21:54:37.702" v="104" actId="1076"/>
          <ac:spMkLst>
            <pc:docMk/>
            <pc:sldMk cId="4059556081" sldId="260"/>
            <ac:spMk id="91" creationId="{2213227F-9D60-4E7B-9CCE-25F2064A03CB}"/>
          </ac:spMkLst>
        </pc:spChg>
        <pc:grpChg chg="mod">
          <ac:chgData name="Fernanda Herrera" userId="4f7c59ee-7b94-4650-978a-948ec57c421a" providerId="ADAL" clId="{3DD4B731-8757-476E-95D6-1BEE027B2697}" dt="2020-09-16T22:04:29.017" v="247" actId="1076"/>
          <ac:grpSpMkLst>
            <pc:docMk/>
            <pc:sldMk cId="4059556081" sldId="260"/>
            <ac:grpSpMk id="15" creationId="{95F22ED3-B45F-4CB0-AF77-4C20F9A07E75}"/>
          </ac:grpSpMkLst>
        </pc:grpChg>
      </pc:sldChg>
      <pc:sldChg chg="addSp delSp modSp mod modAnim">
        <pc:chgData name="Fernanda Herrera" userId="4f7c59ee-7b94-4650-978a-948ec57c421a" providerId="ADAL" clId="{3DD4B731-8757-476E-95D6-1BEE027B2697}" dt="2020-09-21T16:21:51.318" v="1325"/>
        <pc:sldMkLst>
          <pc:docMk/>
          <pc:sldMk cId="750398413" sldId="262"/>
        </pc:sldMkLst>
        <pc:spChg chg="mod">
          <ac:chgData name="Fernanda Herrera" userId="4f7c59ee-7b94-4650-978a-948ec57c421a" providerId="ADAL" clId="{3DD4B731-8757-476E-95D6-1BEE027B2697}" dt="2020-09-21T16:21:05.838" v="1318" actId="2711"/>
          <ac:spMkLst>
            <pc:docMk/>
            <pc:sldMk cId="750398413" sldId="262"/>
            <ac:spMk id="2" creationId="{B9F0A68F-BDBF-45F0-BF3A-A8EA1753A099}"/>
          </ac:spMkLst>
        </pc:spChg>
        <pc:spChg chg="mod">
          <ac:chgData name="Fernanda Herrera" userId="4f7c59ee-7b94-4650-978a-948ec57c421a" providerId="ADAL" clId="{3DD4B731-8757-476E-95D6-1BEE027B2697}" dt="2020-09-21T16:20:31.412" v="1315" actId="2711"/>
          <ac:spMkLst>
            <pc:docMk/>
            <pc:sldMk cId="750398413" sldId="262"/>
            <ac:spMk id="5" creationId="{47D5BE2D-0A93-422C-B2E3-A608A2CC7D79}"/>
          </ac:spMkLst>
        </pc:spChg>
        <pc:spChg chg="mod">
          <ac:chgData name="Fernanda Herrera" userId="4f7c59ee-7b94-4650-978a-948ec57c421a" providerId="ADAL" clId="{3DD4B731-8757-476E-95D6-1BEE027B2697}" dt="2020-09-21T16:20:47.778" v="1316" actId="2711"/>
          <ac:spMkLst>
            <pc:docMk/>
            <pc:sldMk cId="750398413" sldId="262"/>
            <ac:spMk id="7" creationId="{61D420FC-9A88-4985-867D-6F9AD0D9D6C9}"/>
          </ac:spMkLst>
        </pc:spChg>
        <pc:spChg chg="mod">
          <ac:chgData name="Fernanda Herrera" userId="4f7c59ee-7b94-4650-978a-948ec57c421a" providerId="ADAL" clId="{3DD4B731-8757-476E-95D6-1BEE027B2697}" dt="2020-09-21T16:20:59.654" v="1317" actId="2711"/>
          <ac:spMkLst>
            <pc:docMk/>
            <pc:sldMk cId="750398413" sldId="262"/>
            <ac:spMk id="9" creationId="{3BD91662-51F2-48B4-92AF-8C4B8DCCA336}"/>
          </ac:spMkLst>
        </pc:spChg>
        <pc:spChg chg="mod">
          <ac:chgData name="Fernanda Herrera" userId="4f7c59ee-7b94-4650-978a-948ec57c421a" providerId="ADAL" clId="{3DD4B731-8757-476E-95D6-1BEE027B2697}" dt="2020-09-21T16:21:18.780" v="1321" actId="14100"/>
          <ac:spMkLst>
            <pc:docMk/>
            <pc:sldMk cId="750398413" sldId="262"/>
            <ac:spMk id="10" creationId="{5CBCE334-7657-4294-B388-F104C91A8852}"/>
          </ac:spMkLst>
        </pc:spChg>
        <pc:spChg chg="add del">
          <ac:chgData name="Fernanda Herrera" userId="4f7c59ee-7b94-4650-978a-948ec57c421a" providerId="ADAL" clId="{3DD4B731-8757-476E-95D6-1BEE027B2697}" dt="2020-09-16T23:09:30.331" v="350" actId="22"/>
          <ac:spMkLst>
            <pc:docMk/>
            <pc:sldMk cId="750398413" sldId="262"/>
            <ac:spMk id="13" creationId="{E0BFACF7-E689-4201-8DB3-C86B0BBD9779}"/>
          </ac:spMkLst>
        </pc:spChg>
        <pc:picChg chg="mod">
          <ac:chgData name="Fernanda Herrera" userId="4f7c59ee-7b94-4650-978a-948ec57c421a" providerId="ADAL" clId="{3DD4B731-8757-476E-95D6-1BEE027B2697}" dt="2020-09-16T21:48:53.380" v="19"/>
          <ac:picMkLst>
            <pc:docMk/>
            <pc:sldMk cId="750398413" sldId="262"/>
            <ac:picMk id="16" creationId="{EEF46867-546F-4C66-B43F-2E0DBC41F49E}"/>
          </ac:picMkLst>
        </pc:picChg>
      </pc:sldChg>
      <pc:sldChg chg="modSp add del mod setBg">
        <pc:chgData name="Fernanda Herrera" userId="4f7c59ee-7b94-4650-978a-948ec57c421a" providerId="ADAL" clId="{3DD4B731-8757-476E-95D6-1BEE027B2697}" dt="2020-09-21T16:20:16.284" v="1313" actId="47"/>
        <pc:sldMkLst>
          <pc:docMk/>
          <pc:sldMk cId="3788155314" sldId="263"/>
        </pc:sldMkLst>
        <pc:spChg chg="mod">
          <ac:chgData name="Fernanda Herrera" userId="4f7c59ee-7b94-4650-978a-948ec57c421a" providerId="ADAL" clId="{3DD4B731-8757-476E-95D6-1BEE027B2697}" dt="2020-09-17T00:36:03.041" v="1306" actId="1076"/>
          <ac:spMkLst>
            <pc:docMk/>
            <pc:sldMk cId="3788155314" sldId="263"/>
            <ac:spMk id="4" creationId="{B7E76D1B-48C8-4FD9-8BE0-7A7BD5E8BBC3}"/>
          </ac:spMkLst>
        </pc:spChg>
        <pc:spChg chg="mod">
          <ac:chgData name="Fernanda Herrera" userId="4f7c59ee-7b94-4650-978a-948ec57c421a" providerId="ADAL" clId="{3DD4B731-8757-476E-95D6-1BEE027B2697}" dt="2020-09-17T00:36:05.505" v="1307" actId="1076"/>
          <ac:spMkLst>
            <pc:docMk/>
            <pc:sldMk cId="3788155314" sldId="263"/>
            <ac:spMk id="5" creationId="{47D5BE2D-0A93-422C-B2E3-A608A2CC7D79}"/>
          </ac:spMkLst>
        </pc:spChg>
        <pc:spChg chg="mod">
          <ac:chgData name="Fernanda Herrera" userId="4f7c59ee-7b94-4650-978a-948ec57c421a" providerId="ADAL" clId="{3DD4B731-8757-476E-95D6-1BEE027B2697}" dt="2020-09-17T00:32:44.304" v="1283" actId="14100"/>
          <ac:spMkLst>
            <pc:docMk/>
            <pc:sldMk cId="3788155314" sldId="263"/>
            <ac:spMk id="10" creationId="{83BE5D1F-E7AA-4770-B50F-01324B0C67C2}"/>
          </ac:spMkLst>
        </pc:spChg>
        <pc:spChg chg="mod">
          <ac:chgData name="Fernanda Herrera" userId="4f7c59ee-7b94-4650-978a-948ec57c421a" providerId="ADAL" clId="{3DD4B731-8757-476E-95D6-1BEE027B2697}" dt="2020-09-17T00:32:40.511" v="1282" actId="14100"/>
          <ac:spMkLst>
            <pc:docMk/>
            <pc:sldMk cId="3788155314" sldId="263"/>
            <ac:spMk id="14" creationId="{D7021AEC-7565-4829-825C-A6A8C5A2209C}"/>
          </ac:spMkLst>
        </pc:spChg>
        <pc:spChg chg="mod">
          <ac:chgData name="Fernanda Herrera" userId="4f7c59ee-7b94-4650-978a-948ec57c421a" providerId="ADAL" clId="{3DD4B731-8757-476E-95D6-1BEE027B2697}" dt="2020-09-17T00:35:37.023" v="1301" actId="20577"/>
          <ac:spMkLst>
            <pc:docMk/>
            <pc:sldMk cId="3788155314" sldId="263"/>
            <ac:spMk id="16" creationId="{69B5EA69-4962-4315-A62C-2E2DE1693E00}"/>
          </ac:spMkLst>
        </pc:spChg>
        <pc:spChg chg="mod">
          <ac:chgData name="Fernanda Herrera" userId="4f7c59ee-7b94-4650-978a-948ec57c421a" providerId="ADAL" clId="{3DD4B731-8757-476E-95D6-1BEE027B2697}" dt="2020-09-17T00:36:31.219" v="1311" actId="14100"/>
          <ac:spMkLst>
            <pc:docMk/>
            <pc:sldMk cId="3788155314" sldId="263"/>
            <ac:spMk id="17" creationId="{07045913-12D1-490D-9003-9B361C2323A1}"/>
          </ac:spMkLst>
        </pc:spChg>
        <pc:spChg chg="mod">
          <ac:chgData name="Fernanda Herrera" userId="4f7c59ee-7b94-4650-978a-948ec57c421a" providerId="ADAL" clId="{3DD4B731-8757-476E-95D6-1BEE027B2697}" dt="2020-09-17T00:35:55.581" v="1304" actId="1076"/>
          <ac:spMkLst>
            <pc:docMk/>
            <pc:sldMk cId="3788155314" sldId="263"/>
            <ac:spMk id="26" creationId="{5F88C3A6-D8CD-4A66-9E53-A9691BDC2E38}"/>
          </ac:spMkLst>
        </pc:spChg>
        <pc:spChg chg="mod">
          <ac:chgData name="Fernanda Herrera" userId="4f7c59ee-7b94-4650-978a-948ec57c421a" providerId="ADAL" clId="{3DD4B731-8757-476E-95D6-1BEE027B2697}" dt="2020-09-17T00:36:38.103" v="1312" actId="1076"/>
          <ac:spMkLst>
            <pc:docMk/>
            <pc:sldMk cId="3788155314" sldId="263"/>
            <ac:spMk id="29" creationId="{7ABCC756-0992-4F52-879C-5EC6622E9AF7}"/>
          </ac:spMkLst>
        </pc:spChg>
        <pc:spChg chg="mod">
          <ac:chgData name="Fernanda Herrera" userId="4f7c59ee-7b94-4650-978a-948ec57c421a" providerId="ADAL" clId="{3DD4B731-8757-476E-95D6-1BEE027B2697}" dt="2020-09-17T00:36:23.139" v="1309" actId="1076"/>
          <ac:spMkLst>
            <pc:docMk/>
            <pc:sldMk cId="3788155314" sldId="263"/>
            <ac:spMk id="31" creationId="{875EFF7A-0657-44F3-8F36-DAE9B973E407}"/>
          </ac:spMkLst>
        </pc:spChg>
        <pc:grpChg chg="mod">
          <ac:chgData name="Fernanda Herrera" userId="4f7c59ee-7b94-4650-978a-948ec57c421a" providerId="ADAL" clId="{3DD4B731-8757-476E-95D6-1BEE027B2697}" dt="2020-09-17T00:35:59.747" v="1305" actId="1076"/>
          <ac:grpSpMkLst>
            <pc:docMk/>
            <pc:sldMk cId="3788155314" sldId="263"/>
            <ac:grpSpMk id="27" creationId="{ED1E42F8-F397-4DE9-BC25-CA854EFF79EB}"/>
          </ac:grpSpMkLst>
        </pc:grpChg>
        <pc:grpChg chg="mod">
          <ac:chgData name="Fernanda Herrera" userId="4f7c59ee-7b94-4650-978a-948ec57c421a" providerId="ADAL" clId="{3DD4B731-8757-476E-95D6-1BEE027B2697}" dt="2020-09-17T00:36:09.002" v="1308" actId="1076"/>
          <ac:grpSpMkLst>
            <pc:docMk/>
            <pc:sldMk cId="3788155314" sldId="263"/>
            <ac:grpSpMk id="32" creationId="{BDB1F6AC-6051-4250-9D8E-FC06C62B2D25}"/>
          </ac:grpSpMkLst>
        </pc:grpChg>
      </pc:sldChg>
      <pc:sldChg chg="addSp modSp mod modAnim modNotesTx">
        <pc:chgData name="Fernanda Herrera" userId="4f7c59ee-7b94-4650-978a-948ec57c421a" providerId="ADAL" clId="{3DD4B731-8757-476E-95D6-1BEE027B2697}" dt="2020-09-16T21:56:07.742" v="118" actId="20577"/>
        <pc:sldMkLst>
          <pc:docMk/>
          <pc:sldMk cId="1424100236" sldId="264"/>
        </pc:sldMkLst>
        <pc:spChg chg="mod">
          <ac:chgData name="Fernanda Herrera" userId="4f7c59ee-7b94-4650-978a-948ec57c421a" providerId="ADAL" clId="{3DD4B731-8757-476E-95D6-1BEE027B2697}" dt="2020-09-16T21:55:03.848" v="108" actId="1076"/>
          <ac:spMkLst>
            <pc:docMk/>
            <pc:sldMk cId="1424100236" sldId="264"/>
            <ac:spMk id="54" creationId="{B582A6E4-A640-4176-9CBD-AC481646145E}"/>
          </ac:spMkLst>
        </pc:spChg>
        <pc:spChg chg="mod">
          <ac:chgData name="Fernanda Herrera" userId="4f7c59ee-7b94-4650-978a-948ec57c421a" providerId="ADAL" clId="{3DD4B731-8757-476E-95D6-1BEE027B2697}" dt="2020-09-16T21:55:03.848" v="108" actId="1076"/>
          <ac:spMkLst>
            <pc:docMk/>
            <pc:sldMk cId="1424100236" sldId="264"/>
            <ac:spMk id="55" creationId="{EE861775-6AFF-4DF6-AA24-0090AF394E77}"/>
          </ac:spMkLst>
        </pc:spChg>
        <pc:spChg chg="mod">
          <ac:chgData name="Fernanda Herrera" userId="4f7c59ee-7b94-4650-978a-948ec57c421a" providerId="ADAL" clId="{3DD4B731-8757-476E-95D6-1BEE027B2697}" dt="2020-09-16T21:55:58.414" v="112" actId="20577"/>
          <ac:spMkLst>
            <pc:docMk/>
            <pc:sldMk cId="1424100236" sldId="264"/>
            <ac:spMk id="56" creationId="{418E1629-9040-4132-9984-58DD56A18E70}"/>
          </ac:spMkLst>
        </pc:spChg>
        <pc:spChg chg="add mod">
          <ac:chgData name="Fernanda Herrera" userId="4f7c59ee-7b94-4650-978a-948ec57c421a" providerId="ADAL" clId="{3DD4B731-8757-476E-95D6-1BEE027B2697}" dt="2020-09-16T21:56:07.742" v="118" actId="20577"/>
          <ac:spMkLst>
            <pc:docMk/>
            <pc:sldMk cId="1424100236" sldId="264"/>
            <ac:spMk id="63" creationId="{AEC6DAEB-8AC7-4D2F-8302-FFBAB222F151}"/>
          </ac:spMkLst>
        </pc:spChg>
        <pc:spChg chg="add mod">
          <ac:chgData name="Fernanda Herrera" userId="4f7c59ee-7b94-4650-978a-948ec57c421a" providerId="ADAL" clId="{3DD4B731-8757-476E-95D6-1BEE027B2697}" dt="2020-09-16T21:56:05.015" v="116" actId="20577"/>
          <ac:spMkLst>
            <pc:docMk/>
            <pc:sldMk cId="1424100236" sldId="264"/>
            <ac:spMk id="65" creationId="{16E5747A-A89E-4A9C-81CB-FB0354FAFA94}"/>
          </ac:spMkLst>
        </pc:spChg>
        <pc:spChg chg="add mod">
          <ac:chgData name="Fernanda Herrera" userId="4f7c59ee-7b94-4650-978a-948ec57c421a" providerId="ADAL" clId="{3DD4B731-8757-476E-95D6-1BEE027B2697}" dt="2020-09-16T21:56:01.494" v="114" actId="20577"/>
          <ac:spMkLst>
            <pc:docMk/>
            <pc:sldMk cId="1424100236" sldId="264"/>
            <ac:spMk id="66" creationId="{CECA7A4E-CFA7-4AFE-B781-1E28470EBAC8}"/>
          </ac:spMkLst>
        </pc:spChg>
      </pc:sldChg>
      <pc:sldChg chg="addSp modSp mod modAnim modNotesTx">
        <pc:chgData name="Fernanda Herrera" userId="4f7c59ee-7b94-4650-978a-948ec57c421a" providerId="ADAL" clId="{3DD4B731-8757-476E-95D6-1BEE027B2697}" dt="2020-09-16T21:57:10.014" v="137" actId="20577"/>
        <pc:sldMkLst>
          <pc:docMk/>
          <pc:sldMk cId="2912008633" sldId="265"/>
        </pc:sldMkLst>
        <pc:spChg chg="add mod">
          <ac:chgData name="Fernanda Herrera" userId="4f7c59ee-7b94-4650-978a-948ec57c421a" providerId="ADAL" clId="{3DD4B731-8757-476E-95D6-1BEE027B2697}" dt="2020-09-16T21:57:10.014" v="137" actId="20577"/>
          <ac:spMkLst>
            <pc:docMk/>
            <pc:sldMk cId="2912008633" sldId="265"/>
            <ac:spMk id="56" creationId="{60B84C41-1D35-424C-B2A7-4E08A16D7D80}"/>
          </ac:spMkLst>
        </pc:spChg>
        <pc:spChg chg="mod">
          <ac:chgData name="Fernanda Herrera" userId="4f7c59ee-7b94-4650-978a-948ec57c421a" providerId="ADAL" clId="{3DD4B731-8757-476E-95D6-1BEE027B2697}" dt="2020-09-16T21:57:02.526" v="131" actId="20577"/>
          <ac:spMkLst>
            <pc:docMk/>
            <pc:sldMk cId="2912008633" sldId="265"/>
            <ac:spMk id="63" creationId="{02F59632-75E7-46AF-81A9-5FA70C529101}"/>
          </ac:spMkLst>
        </pc:spChg>
        <pc:spChg chg="mod">
          <ac:chgData name="Fernanda Herrera" userId="4f7c59ee-7b94-4650-978a-948ec57c421a" providerId="ADAL" clId="{3DD4B731-8757-476E-95D6-1BEE027B2697}" dt="2020-09-16T21:57:00.061" v="129" actId="20577"/>
          <ac:spMkLst>
            <pc:docMk/>
            <pc:sldMk cId="2912008633" sldId="265"/>
            <ac:spMk id="65" creationId="{97BEEDDE-E041-450E-A437-5432EDE5F016}"/>
          </ac:spMkLst>
        </pc:spChg>
        <pc:spChg chg="mod">
          <ac:chgData name="Fernanda Herrera" userId="4f7c59ee-7b94-4650-978a-948ec57c421a" providerId="ADAL" clId="{3DD4B731-8757-476E-95D6-1BEE027B2697}" dt="2020-09-16T21:56:56.982" v="127" actId="20577"/>
          <ac:spMkLst>
            <pc:docMk/>
            <pc:sldMk cId="2912008633" sldId="265"/>
            <ac:spMk id="66" creationId="{385433C2-E8CD-4666-BBF2-52FB9DDEDD95}"/>
          </ac:spMkLst>
        </pc:spChg>
        <pc:spChg chg="mod">
          <ac:chgData name="Fernanda Herrera" userId="4f7c59ee-7b94-4650-978a-948ec57c421a" providerId="ADAL" clId="{3DD4B731-8757-476E-95D6-1BEE027B2697}" dt="2020-09-16T21:56:54.462" v="125" actId="20577"/>
          <ac:spMkLst>
            <pc:docMk/>
            <pc:sldMk cId="2912008633" sldId="265"/>
            <ac:spMk id="67" creationId="{2682174F-5229-49B3-9279-5EE5BFC60465}"/>
          </ac:spMkLst>
        </pc:spChg>
        <pc:spChg chg="mod">
          <ac:chgData name="Fernanda Herrera" userId="4f7c59ee-7b94-4650-978a-948ec57c421a" providerId="ADAL" clId="{3DD4B731-8757-476E-95D6-1BEE027B2697}" dt="2020-09-16T21:56:51.974" v="123" actId="20577"/>
          <ac:spMkLst>
            <pc:docMk/>
            <pc:sldMk cId="2912008633" sldId="265"/>
            <ac:spMk id="68" creationId="{A3BEC1FA-1386-4CCE-9133-609ECC387D1B}"/>
          </ac:spMkLst>
        </pc:spChg>
        <pc:spChg chg="add mod">
          <ac:chgData name="Fernanda Herrera" userId="4f7c59ee-7b94-4650-978a-948ec57c421a" providerId="ADAL" clId="{3DD4B731-8757-476E-95D6-1BEE027B2697}" dt="2020-09-16T21:57:07.318" v="135" actId="20577"/>
          <ac:spMkLst>
            <pc:docMk/>
            <pc:sldMk cId="2912008633" sldId="265"/>
            <ac:spMk id="69" creationId="{ECD2FEA8-101A-49B8-9F13-22BFED5CA203}"/>
          </ac:spMkLst>
        </pc:spChg>
        <pc:spChg chg="add mod">
          <ac:chgData name="Fernanda Herrera" userId="4f7c59ee-7b94-4650-978a-948ec57c421a" providerId="ADAL" clId="{3DD4B731-8757-476E-95D6-1BEE027B2697}" dt="2020-09-16T21:57:05.167" v="133" actId="20577"/>
          <ac:spMkLst>
            <pc:docMk/>
            <pc:sldMk cId="2912008633" sldId="265"/>
            <ac:spMk id="77" creationId="{704DBF06-D857-4BE8-8D98-9D0C56492A66}"/>
          </ac:spMkLst>
        </pc:spChg>
      </pc:sldChg>
      <pc:sldChg chg="addSp delSp modSp mod delAnim modAnim modNotesTx">
        <pc:chgData name="Fernanda Herrera" userId="4f7c59ee-7b94-4650-978a-948ec57c421a" providerId="ADAL" clId="{3DD4B731-8757-476E-95D6-1BEE027B2697}" dt="2020-09-16T22:10:07.493" v="341" actId="1076"/>
        <pc:sldMkLst>
          <pc:docMk/>
          <pc:sldMk cId="753224309" sldId="266"/>
        </pc:sldMkLst>
        <pc:spChg chg="del mod">
          <ac:chgData name="Fernanda Herrera" userId="4f7c59ee-7b94-4650-978a-948ec57c421a" providerId="ADAL" clId="{3DD4B731-8757-476E-95D6-1BEE027B2697}" dt="2020-09-16T21:59:18.073" v="169" actId="478"/>
          <ac:spMkLst>
            <pc:docMk/>
            <pc:sldMk cId="753224309" sldId="266"/>
            <ac:spMk id="56" creationId="{E87C5586-AAED-4869-A0BB-3097563ED505}"/>
          </ac:spMkLst>
        </pc:spChg>
        <pc:spChg chg="add mod">
          <ac:chgData name="Fernanda Herrera" userId="4f7c59ee-7b94-4650-978a-948ec57c421a" providerId="ADAL" clId="{3DD4B731-8757-476E-95D6-1BEE027B2697}" dt="2020-09-16T22:09:56.697" v="339" actId="1076"/>
          <ac:spMkLst>
            <pc:docMk/>
            <pc:sldMk cId="753224309" sldId="266"/>
            <ac:spMk id="63" creationId="{9FA103D8-F0F6-4E39-8031-EF5DE90CF396}"/>
          </ac:spMkLst>
        </pc:spChg>
        <pc:spChg chg="add mod">
          <ac:chgData name="Fernanda Herrera" userId="4f7c59ee-7b94-4650-978a-948ec57c421a" providerId="ADAL" clId="{3DD4B731-8757-476E-95D6-1BEE027B2697}" dt="2020-09-16T22:09:56.697" v="339" actId="1076"/>
          <ac:spMkLst>
            <pc:docMk/>
            <pc:sldMk cId="753224309" sldId="266"/>
            <ac:spMk id="65" creationId="{6E7DC9FD-57C3-422B-BFFB-7736B54BA406}"/>
          </ac:spMkLst>
        </pc:spChg>
        <pc:spChg chg="add mod">
          <ac:chgData name="Fernanda Herrera" userId="4f7c59ee-7b94-4650-978a-948ec57c421a" providerId="ADAL" clId="{3DD4B731-8757-476E-95D6-1BEE027B2697}" dt="2020-09-16T22:09:56.697" v="339" actId="1076"/>
          <ac:spMkLst>
            <pc:docMk/>
            <pc:sldMk cId="753224309" sldId="266"/>
            <ac:spMk id="66" creationId="{D459509D-476D-4D64-ACB5-146CB62F4AF5}"/>
          </ac:spMkLst>
        </pc:spChg>
        <pc:spChg chg="add mod">
          <ac:chgData name="Fernanda Herrera" userId="4f7c59ee-7b94-4650-978a-948ec57c421a" providerId="ADAL" clId="{3DD4B731-8757-476E-95D6-1BEE027B2697}" dt="2020-09-16T22:09:56.697" v="339" actId="1076"/>
          <ac:spMkLst>
            <pc:docMk/>
            <pc:sldMk cId="753224309" sldId="266"/>
            <ac:spMk id="67" creationId="{6B3FCE52-474F-445D-8413-504A073146D1}"/>
          </ac:spMkLst>
        </pc:spChg>
        <pc:spChg chg="add mod">
          <ac:chgData name="Fernanda Herrera" userId="4f7c59ee-7b94-4650-978a-948ec57c421a" providerId="ADAL" clId="{3DD4B731-8757-476E-95D6-1BEE027B2697}" dt="2020-09-16T22:10:07.493" v="341" actId="1076"/>
          <ac:spMkLst>
            <pc:docMk/>
            <pc:sldMk cId="753224309" sldId="266"/>
            <ac:spMk id="68" creationId="{CD7B2A0C-ED6F-436F-99DF-4C2D7467BED0}"/>
          </ac:spMkLst>
        </pc:spChg>
        <pc:spChg chg="mod">
          <ac:chgData name="Fernanda Herrera" userId="4f7c59ee-7b94-4650-978a-948ec57c421a" providerId="ADAL" clId="{3DD4B731-8757-476E-95D6-1BEE027B2697}" dt="2020-09-16T22:10:03.821" v="340" actId="1076"/>
          <ac:spMkLst>
            <pc:docMk/>
            <pc:sldMk cId="753224309" sldId="266"/>
            <ac:spMk id="69" creationId="{D8CA3F03-5337-4CB2-A0A8-CD3BE67E4FD2}"/>
          </ac:spMkLst>
        </pc:spChg>
        <pc:spChg chg="mod">
          <ac:chgData name="Fernanda Herrera" userId="4f7c59ee-7b94-4650-978a-948ec57c421a" providerId="ADAL" clId="{3DD4B731-8757-476E-95D6-1BEE027B2697}" dt="2020-09-16T22:10:03.821" v="340" actId="1076"/>
          <ac:spMkLst>
            <pc:docMk/>
            <pc:sldMk cId="753224309" sldId="266"/>
            <ac:spMk id="77" creationId="{5F50DD98-AADD-4B75-971D-7F72A1950DC3}"/>
          </ac:spMkLst>
        </pc:spChg>
        <pc:spChg chg="mod">
          <ac:chgData name="Fernanda Herrera" userId="4f7c59ee-7b94-4650-978a-948ec57c421a" providerId="ADAL" clId="{3DD4B731-8757-476E-95D6-1BEE027B2697}" dt="2020-09-16T22:10:03.821" v="340" actId="1076"/>
          <ac:spMkLst>
            <pc:docMk/>
            <pc:sldMk cId="753224309" sldId="266"/>
            <ac:spMk id="78" creationId="{FFE1789B-B6A3-4601-B6D1-8A28BA1D13A7}"/>
          </ac:spMkLst>
        </pc:spChg>
        <pc:spChg chg="mod">
          <ac:chgData name="Fernanda Herrera" userId="4f7c59ee-7b94-4650-978a-948ec57c421a" providerId="ADAL" clId="{3DD4B731-8757-476E-95D6-1BEE027B2697}" dt="2020-09-16T22:10:03.821" v="340" actId="1076"/>
          <ac:spMkLst>
            <pc:docMk/>
            <pc:sldMk cId="753224309" sldId="266"/>
            <ac:spMk id="79" creationId="{9FC1D752-D1D9-467E-95EF-B63359597D33}"/>
          </ac:spMkLst>
        </pc:spChg>
        <pc:grpChg chg="mod">
          <ac:chgData name="Fernanda Herrera" userId="4f7c59ee-7b94-4650-978a-948ec57c421a" providerId="ADAL" clId="{3DD4B731-8757-476E-95D6-1BEE027B2697}" dt="2020-09-16T21:58:11.125" v="146" actId="1076"/>
          <ac:grpSpMkLst>
            <pc:docMk/>
            <pc:sldMk cId="753224309" sldId="266"/>
            <ac:grpSpMk id="15" creationId="{95F22ED3-B45F-4CB0-AF77-4C20F9A07E75}"/>
          </ac:grpSpMkLst>
        </pc:grpChg>
      </pc:sldChg>
      <pc:sldChg chg="addSp delSp modSp mod modAnim modNotesTx">
        <pc:chgData name="Fernanda Herrera" userId="4f7c59ee-7b94-4650-978a-948ec57c421a" providerId="ADAL" clId="{3DD4B731-8757-476E-95D6-1BEE027B2697}" dt="2020-09-16T22:02:11.220" v="214" actId="1076"/>
        <pc:sldMkLst>
          <pc:docMk/>
          <pc:sldMk cId="4244702639" sldId="268"/>
        </pc:sldMkLst>
        <pc:spChg chg="add del mod">
          <ac:chgData name="Fernanda Herrera" userId="4f7c59ee-7b94-4650-978a-948ec57c421a" providerId="ADAL" clId="{3DD4B731-8757-476E-95D6-1BEE027B2697}" dt="2020-09-16T21:59:58.582" v="175"/>
          <ac:spMkLst>
            <pc:docMk/>
            <pc:sldMk cId="4244702639" sldId="268"/>
            <ac:spMk id="55" creationId="{A114BB06-745F-46B5-9009-2E03CE9FA388}"/>
          </ac:spMkLst>
        </pc:spChg>
        <pc:spChg chg="add del mod">
          <ac:chgData name="Fernanda Herrera" userId="4f7c59ee-7b94-4650-978a-948ec57c421a" providerId="ADAL" clId="{3DD4B731-8757-476E-95D6-1BEE027B2697}" dt="2020-09-16T21:59:58.582" v="175"/>
          <ac:spMkLst>
            <pc:docMk/>
            <pc:sldMk cId="4244702639" sldId="268"/>
            <ac:spMk id="56" creationId="{D3FA7207-7382-47DF-9CF9-31D45BBCC035}"/>
          </ac:spMkLst>
        </pc:spChg>
        <pc:spChg chg="mod">
          <ac:chgData name="Fernanda Herrera" userId="4f7c59ee-7b94-4650-978a-948ec57c421a" providerId="ADAL" clId="{3DD4B731-8757-476E-95D6-1BEE027B2697}" dt="2020-09-16T22:00:59.860" v="192" actId="1076"/>
          <ac:spMkLst>
            <pc:docMk/>
            <pc:sldMk cId="4244702639" sldId="268"/>
            <ac:spMk id="63" creationId="{13EEA5BE-FE4A-465F-A36C-06DB42F497F1}"/>
          </ac:spMkLst>
        </pc:spChg>
        <pc:spChg chg="mod">
          <ac:chgData name="Fernanda Herrera" userId="4f7c59ee-7b94-4650-978a-948ec57c421a" providerId="ADAL" clId="{3DD4B731-8757-476E-95D6-1BEE027B2697}" dt="2020-09-16T22:00:59.860" v="192" actId="1076"/>
          <ac:spMkLst>
            <pc:docMk/>
            <pc:sldMk cId="4244702639" sldId="268"/>
            <ac:spMk id="65" creationId="{887FE943-3E19-470F-9E66-36FD623D8B50}"/>
          </ac:spMkLst>
        </pc:spChg>
        <pc:spChg chg="mod">
          <ac:chgData name="Fernanda Herrera" userId="4f7c59ee-7b94-4650-978a-948ec57c421a" providerId="ADAL" clId="{3DD4B731-8757-476E-95D6-1BEE027B2697}" dt="2020-09-16T22:00:59.860" v="192" actId="1076"/>
          <ac:spMkLst>
            <pc:docMk/>
            <pc:sldMk cId="4244702639" sldId="268"/>
            <ac:spMk id="66" creationId="{84E7141F-F661-497E-9675-E7151D7652F5}"/>
          </ac:spMkLst>
        </pc:spChg>
        <pc:spChg chg="mod">
          <ac:chgData name="Fernanda Herrera" userId="4f7c59ee-7b94-4650-978a-948ec57c421a" providerId="ADAL" clId="{3DD4B731-8757-476E-95D6-1BEE027B2697}" dt="2020-09-16T22:00:59.860" v="192" actId="1076"/>
          <ac:spMkLst>
            <pc:docMk/>
            <pc:sldMk cId="4244702639" sldId="268"/>
            <ac:spMk id="67" creationId="{5DC53CDA-D1D6-44CB-945A-56166802E8AB}"/>
          </ac:spMkLst>
        </pc:spChg>
        <pc:spChg chg="add del mod">
          <ac:chgData name="Fernanda Herrera" userId="4f7c59ee-7b94-4650-978a-948ec57c421a" providerId="ADAL" clId="{3DD4B731-8757-476E-95D6-1BEE027B2697}" dt="2020-09-16T21:59:58.582" v="175"/>
          <ac:spMkLst>
            <pc:docMk/>
            <pc:sldMk cId="4244702639" sldId="268"/>
            <ac:spMk id="68" creationId="{23174DC8-479F-40FE-99E2-2F6E17E5F8DB}"/>
          </ac:spMkLst>
        </pc:spChg>
        <pc:spChg chg="add del mod">
          <ac:chgData name="Fernanda Herrera" userId="4f7c59ee-7b94-4650-978a-948ec57c421a" providerId="ADAL" clId="{3DD4B731-8757-476E-95D6-1BEE027B2697}" dt="2020-09-16T21:59:58.582" v="175"/>
          <ac:spMkLst>
            <pc:docMk/>
            <pc:sldMk cId="4244702639" sldId="268"/>
            <ac:spMk id="69" creationId="{B238F281-A15E-4614-993E-945148424CB9}"/>
          </ac:spMkLst>
        </pc:spChg>
        <pc:spChg chg="add mod">
          <ac:chgData name="Fernanda Herrera" userId="4f7c59ee-7b94-4650-978a-948ec57c421a" providerId="ADAL" clId="{3DD4B731-8757-476E-95D6-1BEE027B2697}" dt="2020-09-16T22:01:32.155" v="202" actId="20577"/>
          <ac:spMkLst>
            <pc:docMk/>
            <pc:sldMk cId="4244702639" sldId="268"/>
            <ac:spMk id="77" creationId="{F5DB3359-78ED-4B44-81A0-5F1F92213B05}"/>
          </ac:spMkLst>
        </pc:spChg>
        <pc:spChg chg="add mod">
          <ac:chgData name="Fernanda Herrera" userId="4f7c59ee-7b94-4650-978a-948ec57c421a" providerId="ADAL" clId="{3DD4B731-8757-476E-95D6-1BEE027B2697}" dt="2020-09-16T22:01:30.283" v="200" actId="20577"/>
          <ac:spMkLst>
            <pc:docMk/>
            <pc:sldMk cId="4244702639" sldId="268"/>
            <ac:spMk id="78" creationId="{B3BC97A0-B73D-4974-A818-68B6D0F1536F}"/>
          </ac:spMkLst>
        </pc:spChg>
        <pc:spChg chg="add mod">
          <ac:chgData name="Fernanda Herrera" userId="4f7c59ee-7b94-4650-978a-948ec57c421a" providerId="ADAL" clId="{3DD4B731-8757-476E-95D6-1BEE027B2697}" dt="2020-09-16T22:00:59.860" v="192" actId="1076"/>
          <ac:spMkLst>
            <pc:docMk/>
            <pc:sldMk cId="4244702639" sldId="268"/>
            <ac:spMk id="79" creationId="{3A8BBC15-8FC3-4119-9D5F-0CB49EF3B013}"/>
          </ac:spMkLst>
        </pc:spChg>
        <pc:spChg chg="add mod">
          <ac:chgData name="Fernanda Herrera" userId="4f7c59ee-7b94-4650-978a-948ec57c421a" providerId="ADAL" clId="{3DD4B731-8757-476E-95D6-1BEE027B2697}" dt="2020-09-16T22:00:59.860" v="192" actId="1076"/>
          <ac:spMkLst>
            <pc:docMk/>
            <pc:sldMk cId="4244702639" sldId="268"/>
            <ac:spMk id="80" creationId="{33ED9466-594A-4280-89A3-BD963D3E1905}"/>
          </ac:spMkLst>
        </pc:spChg>
        <pc:spChg chg="add mod">
          <ac:chgData name="Fernanda Herrera" userId="4f7c59ee-7b94-4650-978a-948ec57c421a" providerId="ADAL" clId="{3DD4B731-8757-476E-95D6-1BEE027B2697}" dt="2020-09-16T22:01:38.306" v="206" actId="20577"/>
          <ac:spMkLst>
            <pc:docMk/>
            <pc:sldMk cId="4244702639" sldId="268"/>
            <ac:spMk id="81" creationId="{FFCFC728-938B-42CA-A4E5-3EAE2334D5FD}"/>
          </ac:spMkLst>
        </pc:spChg>
        <pc:spChg chg="add mod">
          <ac:chgData name="Fernanda Herrera" userId="4f7c59ee-7b94-4650-978a-948ec57c421a" providerId="ADAL" clId="{3DD4B731-8757-476E-95D6-1BEE027B2697}" dt="2020-09-16T22:01:34.755" v="204" actId="20577"/>
          <ac:spMkLst>
            <pc:docMk/>
            <pc:sldMk cId="4244702639" sldId="268"/>
            <ac:spMk id="88" creationId="{37BFA7E4-75AE-43B2-854F-808462A612FE}"/>
          </ac:spMkLst>
        </pc:spChg>
        <pc:spChg chg="add mod">
          <ac:chgData name="Fernanda Herrera" userId="4f7c59ee-7b94-4650-978a-948ec57c421a" providerId="ADAL" clId="{3DD4B731-8757-476E-95D6-1BEE027B2697}" dt="2020-09-16T22:01:41.778" v="208" actId="20577"/>
          <ac:spMkLst>
            <pc:docMk/>
            <pc:sldMk cId="4244702639" sldId="268"/>
            <ac:spMk id="89" creationId="{A40E9380-A5D4-4AA8-9C7D-56CE19CF384F}"/>
          </ac:spMkLst>
        </pc:spChg>
        <pc:grpChg chg="mod">
          <ac:chgData name="Fernanda Herrera" userId="4f7c59ee-7b94-4650-978a-948ec57c421a" providerId="ADAL" clId="{3DD4B731-8757-476E-95D6-1BEE027B2697}" dt="2020-09-16T22:02:11.220" v="214" actId="1076"/>
          <ac:grpSpMkLst>
            <pc:docMk/>
            <pc:sldMk cId="4244702639" sldId="268"/>
            <ac:grpSpMk id="15" creationId="{95F22ED3-B45F-4CB0-AF77-4C20F9A07E75}"/>
          </ac:grpSpMkLst>
        </pc:grpChg>
        <pc:picChg chg="mod">
          <ac:chgData name="Fernanda Herrera" userId="4f7c59ee-7b94-4650-978a-948ec57c421a" providerId="ADAL" clId="{3DD4B731-8757-476E-95D6-1BEE027B2697}" dt="2020-09-16T22:02:00.498" v="212" actId="1076"/>
          <ac:picMkLst>
            <pc:docMk/>
            <pc:sldMk cId="4244702639" sldId="268"/>
            <ac:picMk id="156" creationId="{00000000-0000-0000-0000-000000000000}"/>
          </ac:picMkLst>
        </pc:picChg>
        <pc:picChg chg="mod">
          <ac:chgData name="Fernanda Herrera" userId="4f7c59ee-7b94-4650-978a-948ec57c421a" providerId="ADAL" clId="{3DD4B731-8757-476E-95D6-1BEE027B2697}" dt="2020-09-16T22:01:56.203" v="210" actId="1076"/>
          <ac:picMkLst>
            <pc:docMk/>
            <pc:sldMk cId="4244702639" sldId="268"/>
            <ac:picMk id="169" creationId="{00000000-0000-0000-0000-000000000000}"/>
          </ac:picMkLst>
        </pc:picChg>
      </pc:sldChg>
      <pc:sldChg chg="addSp delSp modSp add mod delAnim modAnim modNotesTx">
        <pc:chgData name="Fernanda Herrera" userId="4f7c59ee-7b94-4650-978a-948ec57c421a" providerId="ADAL" clId="{3DD4B731-8757-476E-95D6-1BEE027B2697}" dt="2020-09-16T22:05:18.921" v="267" actId="20577"/>
        <pc:sldMkLst>
          <pc:docMk/>
          <pc:sldMk cId="1386875700" sldId="269"/>
        </pc:sldMkLst>
        <pc:spChg chg="add del mod">
          <ac:chgData name="Fernanda Herrera" userId="4f7c59ee-7b94-4650-978a-948ec57c421a" providerId="ADAL" clId="{3DD4B731-8757-476E-95D6-1BEE027B2697}" dt="2020-09-16T22:04:00.280" v="244" actId="478"/>
          <ac:spMkLst>
            <pc:docMk/>
            <pc:sldMk cId="1386875700" sldId="269"/>
            <ac:spMk id="55" creationId="{DA7B0B92-5CFA-41BF-9FB9-5811F0A3A66B}"/>
          </ac:spMkLst>
        </pc:spChg>
        <pc:spChg chg="add del mod">
          <ac:chgData name="Fernanda Herrera" userId="4f7c59ee-7b94-4650-978a-948ec57c421a" providerId="ADAL" clId="{3DD4B731-8757-476E-95D6-1BEE027B2697}" dt="2020-09-16T22:04:00.280" v="244" actId="478"/>
          <ac:spMkLst>
            <pc:docMk/>
            <pc:sldMk cId="1386875700" sldId="269"/>
            <ac:spMk id="56" creationId="{836F021E-54C2-48E2-A8BC-67E96BB674FC}"/>
          </ac:spMkLst>
        </pc:spChg>
        <pc:spChg chg="del mod">
          <ac:chgData name="Fernanda Herrera" userId="4f7c59ee-7b94-4650-978a-948ec57c421a" providerId="ADAL" clId="{3DD4B731-8757-476E-95D6-1BEE027B2697}" dt="2020-09-16T22:04:05.318" v="245" actId="478"/>
          <ac:spMkLst>
            <pc:docMk/>
            <pc:sldMk cId="1386875700" sldId="269"/>
            <ac:spMk id="63" creationId="{13EEA5BE-FE4A-465F-A36C-06DB42F497F1}"/>
          </ac:spMkLst>
        </pc:spChg>
        <pc:spChg chg="del mod">
          <ac:chgData name="Fernanda Herrera" userId="4f7c59ee-7b94-4650-978a-948ec57c421a" providerId="ADAL" clId="{3DD4B731-8757-476E-95D6-1BEE027B2697}" dt="2020-09-16T22:04:05.318" v="245" actId="478"/>
          <ac:spMkLst>
            <pc:docMk/>
            <pc:sldMk cId="1386875700" sldId="269"/>
            <ac:spMk id="65" creationId="{887FE943-3E19-470F-9E66-36FD623D8B50}"/>
          </ac:spMkLst>
        </pc:spChg>
        <pc:spChg chg="del mod">
          <ac:chgData name="Fernanda Herrera" userId="4f7c59ee-7b94-4650-978a-948ec57c421a" providerId="ADAL" clId="{3DD4B731-8757-476E-95D6-1BEE027B2697}" dt="2020-09-16T22:04:05.318" v="245" actId="478"/>
          <ac:spMkLst>
            <pc:docMk/>
            <pc:sldMk cId="1386875700" sldId="269"/>
            <ac:spMk id="66" creationId="{84E7141F-F661-497E-9675-E7151D7652F5}"/>
          </ac:spMkLst>
        </pc:spChg>
        <pc:spChg chg="del mod">
          <ac:chgData name="Fernanda Herrera" userId="4f7c59ee-7b94-4650-978a-948ec57c421a" providerId="ADAL" clId="{3DD4B731-8757-476E-95D6-1BEE027B2697}" dt="2020-09-16T22:04:05.318" v="245" actId="478"/>
          <ac:spMkLst>
            <pc:docMk/>
            <pc:sldMk cId="1386875700" sldId="269"/>
            <ac:spMk id="67" creationId="{5DC53CDA-D1D6-44CB-945A-56166802E8AB}"/>
          </ac:spMkLst>
        </pc:spChg>
        <pc:spChg chg="add del mod">
          <ac:chgData name="Fernanda Herrera" userId="4f7c59ee-7b94-4650-978a-948ec57c421a" providerId="ADAL" clId="{3DD4B731-8757-476E-95D6-1BEE027B2697}" dt="2020-09-16T22:04:00.280" v="244" actId="478"/>
          <ac:spMkLst>
            <pc:docMk/>
            <pc:sldMk cId="1386875700" sldId="269"/>
            <ac:spMk id="68" creationId="{86B2841F-852E-468F-A905-7A1D8E34519A}"/>
          </ac:spMkLst>
        </pc:spChg>
        <pc:spChg chg="add del mod">
          <ac:chgData name="Fernanda Herrera" userId="4f7c59ee-7b94-4650-978a-948ec57c421a" providerId="ADAL" clId="{3DD4B731-8757-476E-95D6-1BEE027B2697}" dt="2020-09-16T22:04:00.280" v="244" actId="478"/>
          <ac:spMkLst>
            <pc:docMk/>
            <pc:sldMk cId="1386875700" sldId="269"/>
            <ac:spMk id="69" creationId="{6244C832-0BFF-4E68-B98C-53482E760080}"/>
          </ac:spMkLst>
        </pc:spChg>
        <pc:spChg chg="add mod">
          <ac:chgData name="Fernanda Herrera" userId="4f7c59ee-7b94-4650-978a-948ec57c421a" providerId="ADAL" clId="{3DD4B731-8757-476E-95D6-1BEE027B2697}" dt="2020-09-16T22:02:46.423" v="219" actId="571"/>
          <ac:spMkLst>
            <pc:docMk/>
            <pc:sldMk cId="1386875700" sldId="269"/>
            <ac:spMk id="77" creationId="{CEEDB509-A6D3-40EB-A65B-47AF130245CE}"/>
          </ac:spMkLst>
        </pc:spChg>
        <pc:spChg chg="add mod">
          <ac:chgData name="Fernanda Herrera" userId="4f7c59ee-7b94-4650-978a-948ec57c421a" providerId="ADAL" clId="{3DD4B731-8757-476E-95D6-1BEE027B2697}" dt="2020-09-16T22:02:46.423" v="219" actId="571"/>
          <ac:spMkLst>
            <pc:docMk/>
            <pc:sldMk cId="1386875700" sldId="269"/>
            <ac:spMk id="78" creationId="{0C3F9998-FFFE-4642-8AE5-C5C226B41727}"/>
          </ac:spMkLst>
        </pc:spChg>
        <pc:spChg chg="add mod">
          <ac:chgData name="Fernanda Herrera" userId="4f7c59ee-7b94-4650-978a-948ec57c421a" providerId="ADAL" clId="{3DD4B731-8757-476E-95D6-1BEE027B2697}" dt="2020-09-16T22:02:46.423" v="219" actId="571"/>
          <ac:spMkLst>
            <pc:docMk/>
            <pc:sldMk cId="1386875700" sldId="269"/>
            <ac:spMk id="79" creationId="{15B313B3-A9F0-46A1-BAA0-16B08CDAD4F4}"/>
          </ac:spMkLst>
        </pc:spChg>
        <pc:spChg chg="add mod">
          <ac:chgData name="Fernanda Herrera" userId="4f7c59ee-7b94-4650-978a-948ec57c421a" providerId="ADAL" clId="{3DD4B731-8757-476E-95D6-1BEE027B2697}" dt="2020-09-16T22:02:46.423" v="219" actId="571"/>
          <ac:spMkLst>
            <pc:docMk/>
            <pc:sldMk cId="1386875700" sldId="269"/>
            <ac:spMk id="80" creationId="{9537DE5D-7CE4-43DA-B77A-564D17A974CE}"/>
          </ac:spMkLst>
        </pc:spChg>
        <pc:spChg chg="add mod">
          <ac:chgData name="Fernanda Herrera" userId="4f7c59ee-7b94-4650-978a-948ec57c421a" providerId="ADAL" clId="{3DD4B731-8757-476E-95D6-1BEE027B2697}" dt="2020-09-16T22:02:46.423" v="219" actId="571"/>
          <ac:spMkLst>
            <pc:docMk/>
            <pc:sldMk cId="1386875700" sldId="269"/>
            <ac:spMk id="81" creationId="{2634C2DA-9848-4825-9750-33475E4BAF3E}"/>
          </ac:spMkLst>
        </pc:spChg>
        <pc:spChg chg="add mod">
          <ac:chgData name="Fernanda Herrera" userId="4f7c59ee-7b94-4650-978a-948ec57c421a" providerId="ADAL" clId="{3DD4B731-8757-476E-95D6-1BEE027B2697}" dt="2020-09-16T22:02:46.423" v="219" actId="571"/>
          <ac:spMkLst>
            <pc:docMk/>
            <pc:sldMk cId="1386875700" sldId="269"/>
            <ac:spMk id="88" creationId="{DCBE79AB-E7C9-4D01-8D64-B94EA505DEAF}"/>
          </ac:spMkLst>
        </pc:spChg>
        <pc:spChg chg="add del mod">
          <ac:chgData name="Fernanda Herrera" userId="4f7c59ee-7b94-4650-978a-948ec57c421a" providerId="ADAL" clId="{3DD4B731-8757-476E-95D6-1BEE027B2697}" dt="2020-09-16T22:04:05.318" v="245" actId="478"/>
          <ac:spMkLst>
            <pc:docMk/>
            <pc:sldMk cId="1386875700" sldId="269"/>
            <ac:spMk id="89" creationId="{5396E813-54DC-4365-A004-2E546E56ECDD}"/>
          </ac:spMkLst>
        </pc:spChg>
        <pc:spChg chg="add del mod">
          <ac:chgData name="Fernanda Herrera" userId="4f7c59ee-7b94-4650-978a-948ec57c421a" providerId="ADAL" clId="{3DD4B731-8757-476E-95D6-1BEE027B2697}" dt="2020-09-16T22:04:00.280" v="244" actId="478"/>
          <ac:spMkLst>
            <pc:docMk/>
            <pc:sldMk cId="1386875700" sldId="269"/>
            <ac:spMk id="90" creationId="{1A948947-1A21-49E4-B911-3ED8702549A1}"/>
          </ac:spMkLst>
        </pc:spChg>
        <pc:spChg chg="add del mod">
          <ac:chgData name="Fernanda Herrera" userId="4f7c59ee-7b94-4650-978a-948ec57c421a" providerId="ADAL" clId="{3DD4B731-8757-476E-95D6-1BEE027B2697}" dt="2020-09-16T22:04:00.280" v="244" actId="478"/>
          <ac:spMkLst>
            <pc:docMk/>
            <pc:sldMk cId="1386875700" sldId="269"/>
            <ac:spMk id="91" creationId="{36066FA8-E9CA-4252-AAED-1573E7B2293A}"/>
          </ac:spMkLst>
        </pc:spChg>
        <pc:spChg chg="add del mod">
          <ac:chgData name="Fernanda Herrera" userId="4f7c59ee-7b94-4650-978a-948ec57c421a" providerId="ADAL" clId="{3DD4B731-8757-476E-95D6-1BEE027B2697}" dt="2020-09-16T22:04:00.280" v="244" actId="478"/>
          <ac:spMkLst>
            <pc:docMk/>
            <pc:sldMk cId="1386875700" sldId="269"/>
            <ac:spMk id="92" creationId="{4DA1CE50-458C-4646-867E-FB7918FB616F}"/>
          </ac:spMkLst>
        </pc:spChg>
        <pc:spChg chg="add del mod">
          <ac:chgData name="Fernanda Herrera" userId="4f7c59ee-7b94-4650-978a-948ec57c421a" providerId="ADAL" clId="{3DD4B731-8757-476E-95D6-1BEE027B2697}" dt="2020-09-16T22:04:00.280" v="244" actId="478"/>
          <ac:spMkLst>
            <pc:docMk/>
            <pc:sldMk cId="1386875700" sldId="269"/>
            <ac:spMk id="99" creationId="{C3928398-B480-4933-922A-8668AA87450F}"/>
          </ac:spMkLst>
        </pc:spChg>
        <pc:spChg chg="add del mod">
          <ac:chgData name="Fernanda Herrera" userId="4f7c59ee-7b94-4650-978a-948ec57c421a" providerId="ADAL" clId="{3DD4B731-8757-476E-95D6-1BEE027B2697}" dt="2020-09-16T22:04:00.280" v="244" actId="478"/>
          <ac:spMkLst>
            <pc:docMk/>
            <pc:sldMk cId="1386875700" sldId="269"/>
            <ac:spMk id="100" creationId="{B4D7591D-8B4F-47B8-8EAA-F5D9AC8266B7}"/>
          </ac:spMkLst>
        </pc:spChg>
        <pc:spChg chg="add mod">
          <ac:chgData name="Fernanda Herrera" userId="4f7c59ee-7b94-4650-978a-948ec57c421a" providerId="ADAL" clId="{3DD4B731-8757-476E-95D6-1BEE027B2697}" dt="2020-09-16T22:04:56.746" v="257" actId="20577"/>
          <ac:spMkLst>
            <pc:docMk/>
            <pc:sldMk cId="1386875700" sldId="269"/>
            <ac:spMk id="101" creationId="{14A8F194-4288-46CC-A275-622A15375BE6}"/>
          </ac:spMkLst>
        </pc:spChg>
        <pc:spChg chg="add mod">
          <ac:chgData name="Fernanda Herrera" userId="4f7c59ee-7b94-4650-978a-948ec57c421a" providerId="ADAL" clId="{3DD4B731-8757-476E-95D6-1BEE027B2697}" dt="2020-09-16T22:04:52.841" v="255" actId="20577"/>
          <ac:spMkLst>
            <pc:docMk/>
            <pc:sldMk cId="1386875700" sldId="269"/>
            <ac:spMk id="102" creationId="{E8D53802-D4E7-45BC-BC0D-9CB865FB43C0}"/>
          </ac:spMkLst>
        </pc:spChg>
        <pc:spChg chg="add mod">
          <ac:chgData name="Fernanda Herrera" userId="4f7c59ee-7b94-4650-978a-948ec57c421a" providerId="ADAL" clId="{3DD4B731-8757-476E-95D6-1BEE027B2697}" dt="2020-09-16T22:04:46.664" v="251" actId="20577"/>
          <ac:spMkLst>
            <pc:docMk/>
            <pc:sldMk cId="1386875700" sldId="269"/>
            <ac:spMk id="103" creationId="{6DF2941C-87D0-430B-8877-4198E925C6B7}"/>
          </ac:spMkLst>
        </pc:spChg>
        <pc:spChg chg="add mod">
          <ac:chgData name="Fernanda Herrera" userId="4f7c59ee-7b94-4650-978a-948ec57c421a" providerId="ADAL" clId="{3DD4B731-8757-476E-95D6-1BEE027B2697}" dt="2020-09-16T22:05:06.600" v="261" actId="20577"/>
          <ac:spMkLst>
            <pc:docMk/>
            <pc:sldMk cId="1386875700" sldId="269"/>
            <ac:spMk id="111" creationId="{F67760F5-58AB-49E2-85E3-12CAA92572BF}"/>
          </ac:spMkLst>
        </pc:spChg>
        <pc:spChg chg="add mod">
          <ac:chgData name="Fernanda Herrera" userId="4f7c59ee-7b94-4650-978a-948ec57c421a" providerId="ADAL" clId="{3DD4B731-8757-476E-95D6-1BEE027B2697}" dt="2020-09-16T22:04:33.682" v="248"/>
          <ac:spMkLst>
            <pc:docMk/>
            <pc:sldMk cId="1386875700" sldId="269"/>
            <ac:spMk id="112" creationId="{77BCFE7A-9360-46A3-9B91-CCE61A74655B}"/>
          </ac:spMkLst>
        </pc:spChg>
        <pc:spChg chg="add mod">
          <ac:chgData name="Fernanda Herrera" userId="4f7c59ee-7b94-4650-978a-948ec57c421a" providerId="ADAL" clId="{3DD4B731-8757-476E-95D6-1BEE027B2697}" dt="2020-09-16T22:05:01.528" v="259" actId="20577"/>
          <ac:spMkLst>
            <pc:docMk/>
            <pc:sldMk cId="1386875700" sldId="269"/>
            <ac:spMk id="113" creationId="{6983EC6F-5262-4C89-A391-2AF933ECA075}"/>
          </ac:spMkLst>
        </pc:spChg>
        <pc:spChg chg="add mod">
          <ac:chgData name="Fernanda Herrera" userId="4f7c59ee-7b94-4650-978a-948ec57c421a" providerId="ADAL" clId="{3DD4B731-8757-476E-95D6-1BEE027B2697}" dt="2020-09-16T22:05:15.624" v="265" actId="20577"/>
          <ac:spMkLst>
            <pc:docMk/>
            <pc:sldMk cId="1386875700" sldId="269"/>
            <ac:spMk id="114" creationId="{29C03191-DAA8-43FC-9663-1C2A65EDFCAB}"/>
          </ac:spMkLst>
        </pc:spChg>
        <pc:spChg chg="add mod">
          <ac:chgData name="Fernanda Herrera" userId="4f7c59ee-7b94-4650-978a-948ec57c421a" providerId="ADAL" clId="{3DD4B731-8757-476E-95D6-1BEE027B2697}" dt="2020-09-16T22:04:33.682" v="248"/>
          <ac:spMkLst>
            <pc:docMk/>
            <pc:sldMk cId="1386875700" sldId="269"/>
            <ac:spMk id="115" creationId="{C3DC3B78-7F21-43DE-93CF-442423BAFE93}"/>
          </ac:spMkLst>
        </pc:spChg>
        <pc:spChg chg="add mod">
          <ac:chgData name="Fernanda Herrera" userId="4f7c59ee-7b94-4650-978a-948ec57c421a" providerId="ADAL" clId="{3DD4B731-8757-476E-95D6-1BEE027B2697}" dt="2020-09-16T22:05:10.184" v="263" actId="20577"/>
          <ac:spMkLst>
            <pc:docMk/>
            <pc:sldMk cId="1386875700" sldId="269"/>
            <ac:spMk id="116" creationId="{BD708F9D-0A77-4FC2-8902-F21AACCCD8A2}"/>
          </ac:spMkLst>
        </pc:spChg>
        <pc:spChg chg="add mod">
          <ac:chgData name="Fernanda Herrera" userId="4f7c59ee-7b94-4650-978a-948ec57c421a" providerId="ADAL" clId="{3DD4B731-8757-476E-95D6-1BEE027B2697}" dt="2020-09-16T22:05:18.921" v="267" actId="20577"/>
          <ac:spMkLst>
            <pc:docMk/>
            <pc:sldMk cId="1386875700" sldId="269"/>
            <ac:spMk id="117" creationId="{133CBB15-C848-4251-B493-68F437839CA3}"/>
          </ac:spMkLst>
        </pc:spChg>
        <pc:grpChg chg="add del mod">
          <ac:chgData name="Fernanda Herrera" userId="4f7c59ee-7b94-4650-978a-948ec57c421a" providerId="ADAL" clId="{3DD4B731-8757-476E-95D6-1BEE027B2697}" dt="2020-09-16T22:04:42.695" v="249" actId="478"/>
          <ac:grpSpMkLst>
            <pc:docMk/>
            <pc:sldMk cId="1386875700" sldId="269"/>
            <ac:grpSpMk id="104" creationId="{49981165-7BA6-4E25-97B3-3BF47FD7F672}"/>
          </ac:grpSpMkLst>
        </pc:grpChg>
        <pc:picChg chg="mod">
          <ac:chgData name="Fernanda Herrera" userId="4f7c59ee-7b94-4650-978a-948ec57c421a" providerId="ADAL" clId="{3DD4B731-8757-476E-95D6-1BEE027B2697}" dt="2020-09-16T22:04:33.682" v="248"/>
          <ac:picMkLst>
            <pc:docMk/>
            <pc:sldMk cId="1386875700" sldId="269"/>
            <ac:picMk id="105" creationId="{EA533D44-0FDE-4A13-BAE1-1F0C94A08096}"/>
          </ac:picMkLst>
        </pc:picChg>
        <pc:picChg chg="mod">
          <ac:chgData name="Fernanda Herrera" userId="4f7c59ee-7b94-4650-978a-948ec57c421a" providerId="ADAL" clId="{3DD4B731-8757-476E-95D6-1BEE027B2697}" dt="2020-09-16T22:04:33.682" v="248"/>
          <ac:picMkLst>
            <pc:docMk/>
            <pc:sldMk cId="1386875700" sldId="269"/>
            <ac:picMk id="106" creationId="{AC8863BA-64DD-4194-9615-7DFF7C2FC0B1}"/>
          </ac:picMkLst>
        </pc:picChg>
        <pc:picChg chg="mod">
          <ac:chgData name="Fernanda Herrera" userId="4f7c59ee-7b94-4650-978a-948ec57c421a" providerId="ADAL" clId="{3DD4B731-8757-476E-95D6-1BEE027B2697}" dt="2020-09-16T22:04:33.682" v="248"/>
          <ac:picMkLst>
            <pc:docMk/>
            <pc:sldMk cId="1386875700" sldId="269"/>
            <ac:picMk id="107" creationId="{8FF45977-1FD1-4372-96E7-85C4D274A1AD}"/>
          </ac:picMkLst>
        </pc:picChg>
        <pc:picChg chg="mod">
          <ac:chgData name="Fernanda Herrera" userId="4f7c59ee-7b94-4650-978a-948ec57c421a" providerId="ADAL" clId="{3DD4B731-8757-476E-95D6-1BEE027B2697}" dt="2020-09-16T22:04:33.682" v="248"/>
          <ac:picMkLst>
            <pc:docMk/>
            <pc:sldMk cId="1386875700" sldId="269"/>
            <ac:picMk id="108" creationId="{5C7D31B8-C5E8-4597-A107-BD18D8EBE0FE}"/>
          </ac:picMkLst>
        </pc:picChg>
        <pc:picChg chg="mod">
          <ac:chgData name="Fernanda Herrera" userId="4f7c59ee-7b94-4650-978a-948ec57c421a" providerId="ADAL" clId="{3DD4B731-8757-476E-95D6-1BEE027B2697}" dt="2020-09-16T22:04:33.682" v="248"/>
          <ac:picMkLst>
            <pc:docMk/>
            <pc:sldMk cId="1386875700" sldId="269"/>
            <ac:picMk id="109" creationId="{777F0D79-A450-4176-B62E-37E7DF50062D}"/>
          </ac:picMkLst>
        </pc:picChg>
        <pc:picChg chg="mod">
          <ac:chgData name="Fernanda Herrera" userId="4f7c59ee-7b94-4650-978a-948ec57c421a" providerId="ADAL" clId="{3DD4B731-8757-476E-95D6-1BEE027B2697}" dt="2020-09-16T22:04:33.682" v="248"/>
          <ac:picMkLst>
            <pc:docMk/>
            <pc:sldMk cId="1386875700" sldId="269"/>
            <ac:picMk id="110" creationId="{72A555F7-1A88-4E4E-88D7-CB23C92D42FF}"/>
          </ac:picMkLst>
        </pc:picChg>
      </pc:sldChg>
      <pc:sldChg chg="modSp add modAnim modNotesTx">
        <pc:chgData name="Fernanda Herrera" userId="4f7c59ee-7b94-4650-978a-948ec57c421a" providerId="ADAL" clId="{3DD4B731-8757-476E-95D6-1BEE027B2697}" dt="2020-09-16T22:05:34.303" v="273" actId="20577"/>
        <pc:sldMkLst>
          <pc:docMk/>
          <pc:sldMk cId="2219328899" sldId="270"/>
        </pc:sldMkLst>
        <pc:spChg chg="mod">
          <ac:chgData name="Fernanda Herrera" userId="4f7c59ee-7b94-4650-978a-948ec57c421a" providerId="ADAL" clId="{3DD4B731-8757-476E-95D6-1BEE027B2697}" dt="2020-09-16T22:05:34.303" v="273" actId="20577"/>
          <ac:spMkLst>
            <pc:docMk/>
            <pc:sldMk cId="2219328899" sldId="270"/>
            <ac:spMk id="63" creationId="{13EEA5BE-FE4A-465F-A36C-06DB42F497F1}"/>
          </ac:spMkLst>
        </pc:spChg>
        <pc:spChg chg="mod">
          <ac:chgData name="Fernanda Herrera" userId="4f7c59ee-7b94-4650-978a-948ec57c421a" providerId="ADAL" clId="{3DD4B731-8757-476E-95D6-1BEE027B2697}" dt="2020-09-16T22:05:31.200" v="271" actId="20577"/>
          <ac:spMkLst>
            <pc:docMk/>
            <pc:sldMk cId="2219328899" sldId="270"/>
            <ac:spMk id="65" creationId="{887FE943-3E19-470F-9E66-36FD623D8B50}"/>
          </ac:spMkLst>
        </pc:spChg>
        <pc:spChg chg="mod">
          <ac:chgData name="Fernanda Herrera" userId="4f7c59ee-7b94-4650-978a-948ec57c421a" providerId="ADAL" clId="{3DD4B731-8757-476E-95D6-1BEE027B2697}" dt="2020-09-16T22:05:28.281" v="269" actId="20577"/>
          <ac:spMkLst>
            <pc:docMk/>
            <pc:sldMk cId="2219328899" sldId="270"/>
            <ac:spMk id="66" creationId="{84E7141F-F661-497E-9675-E7151D7652F5}"/>
          </ac:spMkLst>
        </pc:spChg>
      </pc:sldChg>
      <pc:sldChg chg="addSp modSp add mod modAnim modNotesTx">
        <pc:chgData name="Fernanda Herrera" userId="4f7c59ee-7b94-4650-978a-948ec57c421a" providerId="ADAL" clId="{3DD4B731-8757-476E-95D6-1BEE027B2697}" dt="2020-09-16T22:10:34.497" v="342" actId="1076"/>
        <pc:sldMkLst>
          <pc:docMk/>
          <pc:sldMk cId="998843759" sldId="271"/>
        </pc:sldMkLst>
        <pc:spChg chg="add mod">
          <ac:chgData name="Fernanda Herrera" userId="4f7c59ee-7b94-4650-978a-948ec57c421a" providerId="ADAL" clId="{3DD4B731-8757-476E-95D6-1BEE027B2697}" dt="2020-09-16T22:10:34.497" v="342" actId="1076"/>
          <ac:spMkLst>
            <pc:docMk/>
            <pc:sldMk cId="998843759" sldId="271"/>
            <ac:spMk id="55" creationId="{C0EE0D87-214D-46A1-8CBD-96144C0EF9F3}"/>
          </ac:spMkLst>
        </pc:spChg>
        <pc:spChg chg="add mod">
          <ac:chgData name="Fernanda Herrera" userId="4f7c59ee-7b94-4650-978a-948ec57c421a" providerId="ADAL" clId="{3DD4B731-8757-476E-95D6-1BEE027B2697}" dt="2020-09-16T22:10:34.497" v="342" actId="1076"/>
          <ac:spMkLst>
            <pc:docMk/>
            <pc:sldMk cId="998843759" sldId="271"/>
            <ac:spMk id="56" creationId="{359BAFFF-E2C3-4E5B-959B-97B06F5516B8}"/>
          </ac:spMkLst>
        </pc:spChg>
        <pc:spChg chg="mod">
          <ac:chgData name="Fernanda Herrera" userId="4f7c59ee-7b94-4650-978a-948ec57c421a" providerId="ADAL" clId="{3DD4B731-8757-476E-95D6-1BEE027B2697}" dt="2020-09-16T22:06:15.558" v="285" actId="20577"/>
          <ac:spMkLst>
            <pc:docMk/>
            <pc:sldMk cId="998843759" sldId="271"/>
            <ac:spMk id="63" creationId="{13EEA5BE-FE4A-465F-A36C-06DB42F497F1}"/>
          </ac:spMkLst>
        </pc:spChg>
        <pc:spChg chg="mod">
          <ac:chgData name="Fernanda Herrera" userId="4f7c59ee-7b94-4650-978a-948ec57c421a" providerId="ADAL" clId="{3DD4B731-8757-476E-95D6-1BEE027B2697}" dt="2020-09-16T22:06:12.912" v="283" actId="20577"/>
          <ac:spMkLst>
            <pc:docMk/>
            <pc:sldMk cId="998843759" sldId="271"/>
            <ac:spMk id="65" creationId="{887FE943-3E19-470F-9E66-36FD623D8B50}"/>
          </ac:spMkLst>
        </pc:spChg>
        <pc:spChg chg="mod">
          <ac:chgData name="Fernanda Herrera" userId="4f7c59ee-7b94-4650-978a-948ec57c421a" providerId="ADAL" clId="{3DD4B731-8757-476E-95D6-1BEE027B2697}" dt="2020-09-16T22:06:10.161" v="281" actId="20577"/>
          <ac:spMkLst>
            <pc:docMk/>
            <pc:sldMk cId="998843759" sldId="271"/>
            <ac:spMk id="66" creationId="{84E7141F-F661-497E-9675-E7151D7652F5}"/>
          </ac:spMkLst>
        </pc:spChg>
        <pc:spChg chg="mod">
          <ac:chgData name="Fernanda Herrera" userId="4f7c59ee-7b94-4650-978a-948ec57c421a" providerId="ADAL" clId="{3DD4B731-8757-476E-95D6-1BEE027B2697}" dt="2020-09-16T22:06:07.088" v="279" actId="20577"/>
          <ac:spMkLst>
            <pc:docMk/>
            <pc:sldMk cId="998843759" sldId="271"/>
            <ac:spMk id="67" creationId="{5DC53CDA-D1D6-44CB-945A-56166802E8AB}"/>
          </ac:spMkLst>
        </pc:spChg>
      </pc:sldChg>
      <pc:sldChg chg="addSp delSp modSp add mod delAnim modAnim modNotesTx">
        <pc:chgData name="Fernanda Herrera" userId="4f7c59ee-7b94-4650-978a-948ec57c421a" providerId="ADAL" clId="{3DD4B731-8757-476E-95D6-1BEE027B2697}" dt="2020-09-16T22:07:36.049" v="310" actId="1076"/>
        <pc:sldMkLst>
          <pc:docMk/>
          <pc:sldMk cId="3676569471" sldId="272"/>
        </pc:sldMkLst>
        <pc:spChg chg="add mod">
          <ac:chgData name="Fernanda Herrera" userId="4f7c59ee-7b94-4650-978a-948ec57c421a" providerId="ADAL" clId="{3DD4B731-8757-476E-95D6-1BEE027B2697}" dt="2020-09-16T22:07:00.102" v="291"/>
          <ac:spMkLst>
            <pc:docMk/>
            <pc:sldMk cId="3676569471" sldId="272"/>
            <ac:spMk id="55" creationId="{6D0F1356-EFC8-4CD1-ACE5-4BABB8F16B73}"/>
          </ac:spMkLst>
        </pc:spChg>
        <pc:spChg chg="add mod">
          <ac:chgData name="Fernanda Herrera" userId="4f7c59ee-7b94-4650-978a-948ec57c421a" providerId="ADAL" clId="{3DD4B731-8757-476E-95D6-1BEE027B2697}" dt="2020-09-16T22:07:10.567" v="297" actId="20577"/>
          <ac:spMkLst>
            <pc:docMk/>
            <pc:sldMk cId="3676569471" sldId="272"/>
            <ac:spMk id="56" creationId="{C47CB3A7-69B2-4D8D-B89C-E3DD8408CE44}"/>
          </ac:spMkLst>
        </pc:spChg>
        <pc:spChg chg="del">
          <ac:chgData name="Fernanda Herrera" userId="4f7c59ee-7b94-4650-978a-948ec57c421a" providerId="ADAL" clId="{3DD4B731-8757-476E-95D6-1BEE027B2697}" dt="2020-09-16T22:06:59.530" v="290" actId="478"/>
          <ac:spMkLst>
            <pc:docMk/>
            <pc:sldMk cId="3676569471" sldId="272"/>
            <ac:spMk id="63" creationId="{13EEA5BE-FE4A-465F-A36C-06DB42F497F1}"/>
          </ac:spMkLst>
        </pc:spChg>
        <pc:spChg chg="del">
          <ac:chgData name="Fernanda Herrera" userId="4f7c59ee-7b94-4650-978a-948ec57c421a" providerId="ADAL" clId="{3DD4B731-8757-476E-95D6-1BEE027B2697}" dt="2020-09-16T22:06:59.530" v="290" actId="478"/>
          <ac:spMkLst>
            <pc:docMk/>
            <pc:sldMk cId="3676569471" sldId="272"/>
            <ac:spMk id="65" creationId="{887FE943-3E19-470F-9E66-36FD623D8B50}"/>
          </ac:spMkLst>
        </pc:spChg>
        <pc:spChg chg="del">
          <ac:chgData name="Fernanda Herrera" userId="4f7c59ee-7b94-4650-978a-948ec57c421a" providerId="ADAL" clId="{3DD4B731-8757-476E-95D6-1BEE027B2697}" dt="2020-09-16T22:06:59.530" v="290" actId="478"/>
          <ac:spMkLst>
            <pc:docMk/>
            <pc:sldMk cId="3676569471" sldId="272"/>
            <ac:spMk id="66" creationId="{84E7141F-F661-497E-9675-E7151D7652F5}"/>
          </ac:spMkLst>
        </pc:spChg>
        <pc:spChg chg="del">
          <ac:chgData name="Fernanda Herrera" userId="4f7c59ee-7b94-4650-978a-948ec57c421a" providerId="ADAL" clId="{3DD4B731-8757-476E-95D6-1BEE027B2697}" dt="2020-09-16T22:06:59.530" v="290" actId="478"/>
          <ac:spMkLst>
            <pc:docMk/>
            <pc:sldMk cId="3676569471" sldId="272"/>
            <ac:spMk id="67" creationId="{5DC53CDA-D1D6-44CB-945A-56166802E8AB}"/>
          </ac:spMkLst>
        </pc:spChg>
        <pc:spChg chg="add mod">
          <ac:chgData name="Fernanda Herrera" userId="4f7c59ee-7b94-4650-978a-948ec57c421a" providerId="ADAL" clId="{3DD4B731-8757-476E-95D6-1BEE027B2697}" dt="2020-09-16T22:07:05.974" v="295" actId="20577"/>
          <ac:spMkLst>
            <pc:docMk/>
            <pc:sldMk cId="3676569471" sldId="272"/>
            <ac:spMk id="68" creationId="{4028949B-FF05-47BC-83D0-063A6BF1CBB3}"/>
          </ac:spMkLst>
        </pc:spChg>
        <pc:spChg chg="add mod">
          <ac:chgData name="Fernanda Herrera" userId="4f7c59ee-7b94-4650-978a-948ec57c421a" providerId="ADAL" clId="{3DD4B731-8757-476E-95D6-1BEE027B2697}" dt="2020-09-16T22:07:03.599" v="293" actId="20577"/>
          <ac:spMkLst>
            <pc:docMk/>
            <pc:sldMk cId="3676569471" sldId="272"/>
            <ac:spMk id="69" creationId="{93F49D3E-A119-4DA3-BAC8-AADDAC031FB9}"/>
          </ac:spMkLst>
        </pc:spChg>
        <pc:spChg chg="add mod">
          <ac:chgData name="Fernanda Herrera" userId="4f7c59ee-7b94-4650-978a-948ec57c421a" providerId="ADAL" clId="{3DD4B731-8757-476E-95D6-1BEE027B2697}" dt="2020-09-16T22:07:19.665" v="301" actId="20577"/>
          <ac:spMkLst>
            <pc:docMk/>
            <pc:sldMk cId="3676569471" sldId="272"/>
            <ac:spMk id="77" creationId="{F089D996-3690-4734-A813-A32A2C614900}"/>
          </ac:spMkLst>
        </pc:spChg>
        <pc:spChg chg="add mod">
          <ac:chgData name="Fernanda Herrera" userId="4f7c59ee-7b94-4650-978a-948ec57c421a" providerId="ADAL" clId="{3DD4B731-8757-476E-95D6-1BEE027B2697}" dt="2020-09-16T22:07:16.912" v="299" actId="20577"/>
          <ac:spMkLst>
            <pc:docMk/>
            <pc:sldMk cId="3676569471" sldId="272"/>
            <ac:spMk id="78" creationId="{50E36ED2-B760-4C60-ADAD-03C76ABFBD53}"/>
          </ac:spMkLst>
        </pc:spChg>
        <pc:spChg chg="add mod">
          <ac:chgData name="Fernanda Herrera" userId="4f7c59ee-7b94-4650-978a-948ec57c421a" providerId="ADAL" clId="{3DD4B731-8757-476E-95D6-1BEE027B2697}" dt="2020-09-16T22:07:36.049" v="310" actId="1076"/>
          <ac:spMkLst>
            <pc:docMk/>
            <pc:sldMk cId="3676569471" sldId="272"/>
            <ac:spMk id="79" creationId="{0486F2F4-9CFF-49B6-B01A-160B9E812C04}"/>
          </ac:spMkLst>
        </pc:spChg>
        <pc:spChg chg="add mod">
          <ac:chgData name="Fernanda Herrera" userId="4f7c59ee-7b94-4650-978a-948ec57c421a" providerId="ADAL" clId="{3DD4B731-8757-476E-95D6-1BEE027B2697}" dt="2020-09-16T22:07:00.102" v="291"/>
          <ac:spMkLst>
            <pc:docMk/>
            <pc:sldMk cId="3676569471" sldId="272"/>
            <ac:spMk id="80" creationId="{FC45A60C-D782-4641-9BE5-484CC380DF16}"/>
          </ac:spMkLst>
        </pc:spChg>
        <pc:spChg chg="add mod">
          <ac:chgData name="Fernanda Herrera" userId="4f7c59ee-7b94-4650-978a-948ec57c421a" providerId="ADAL" clId="{3DD4B731-8757-476E-95D6-1BEE027B2697}" dt="2020-09-16T22:07:24.606" v="305" actId="20577"/>
          <ac:spMkLst>
            <pc:docMk/>
            <pc:sldMk cId="3676569471" sldId="272"/>
            <ac:spMk id="81" creationId="{8FB8C336-F7D0-4F2C-AFF3-5894F746F116}"/>
          </ac:spMkLst>
        </pc:spChg>
        <pc:spChg chg="add mod">
          <ac:chgData name="Fernanda Herrera" userId="4f7c59ee-7b94-4650-978a-948ec57c421a" providerId="ADAL" clId="{3DD4B731-8757-476E-95D6-1BEE027B2697}" dt="2020-09-16T22:07:22.048" v="303" actId="20577"/>
          <ac:spMkLst>
            <pc:docMk/>
            <pc:sldMk cId="3676569471" sldId="272"/>
            <ac:spMk id="88" creationId="{C62CFBA0-0777-44CD-A5A8-80BD6F704D96}"/>
          </ac:spMkLst>
        </pc:spChg>
        <pc:spChg chg="add mod">
          <ac:chgData name="Fernanda Herrera" userId="4f7c59ee-7b94-4650-978a-948ec57c421a" providerId="ADAL" clId="{3DD4B731-8757-476E-95D6-1BEE027B2697}" dt="2020-09-16T22:07:27.926" v="307" actId="20577"/>
          <ac:spMkLst>
            <pc:docMk/>
            <pc:sldMk cId="3676569471" sldId="272"/>
            <ac:spMk id="89" creationId="{6F3BBBF3-9395-4C0B-A39D-B9ECFF3AA216}"/>
          </ac:spMkLst>
        </pc:spChg>
      </pc:sldChg>
      <pc:sldChg chg="addSp delSp modSp add mod delAnim modAnim modNotesTx">
        <pc:chgData name="Fernanda Herrera" userId="4f7c59ee-7b94-4650-978a-948ec57c421a" providerId="ADAL" clId="{3DD4B731-8757-476E-95D6-1BEE027B2697}" dt="2020-09-16T22:10:57.678" v="345" actId="1076"/>
        <pc:sldMkLst>
          <pc:docMk/>
          <pc:sldMk cId="2370656051" sldId="273"/>
        </pc:sldMkLst>
        <pc:spChg chg="add mod">
          <ac:chgData name="Fernanda Herrera" userId="4f7c59ee-7b94-4650-978a-948ec57c421a" providerId="ADAL" clId="{3DD4B731-8757-476E-95D6-1BEE027B2697}" dt="2020-09-16T22:08:30.382" v="322" actId="20577"/>
          <ac:spMkLst>
            <pc:docMk/>
            <pc:sldMk cId="2370656051" sldId="273"/>
            <ac:spMk id="55" creationId="{0889C105-FA79-4204-AFBB-AA4B08999D14}"/>
          </ac:spMkLst>
        </pc:spChg>
        <pc:spChg chg="add mod">
          <ac:chgData name="Fernanda Herrera" userId="4f7c59ee-7b94-4650-978a-948ec57c421a" providerId="ADAL" clId="{3DD4B731-8757-476E-95D6-1BEE027B2697}" dt="2020-09-16T22:08:26.292" v="318" actId="20577"/>
          <ac:spMkLst>
            <pc:docMk/>
            <pc:sldMk cId="2370656051" sldId="273"/>
            <ac:spMk id="56" creationId="{6291A3C2-4CDA-4E8D-AB6D-15C10074952E}"/>
          </ac:spMkLst>
        </pc:spChg>
        <pc:spChg chg="del">
          <ac:chgData name="Fernanda Herrera" userId="4f7c59ee-7b94-4650-978a-948ec57c421a" providerId="ADAL" clId="{3DD4B731-8757-476E-95D6-1BEE027B2697}" dt="2020-09-16T22:07:50.132" v="311" actId="478"/>
          <ac:spMkLst>
            <pc:docMk/>
            <pc:sldMk cId="2370656051" sldId="273"/>
            <ac:spMk id="63" creationId="{13EEA5BE-FE4A-465F-A36C-06DB42F497F1}"/>
          </ac:spMkLst>
        </pc:spChg>
        <pc:spChg chg="del">
          <ac:chgData name="Fernanda Herrera" userId="4f7c59ee-7b94-4650-978a-948ec57c421a" providerId="ADAL" clId="{3DD4B731-8757-476E-95D6-1BEE027B2697}" dt="2020-09-16T22:07:50.132" v="311" actId="478"/>
          <ac:spMkLst>
            <pc:docMk/>
            <pc:sldMk cId="2370656051" sldId="273"/>
            <ac:spMk id="65" creationId="{887FE943-3E19-470F-9E66-36FD623D8B50}"/>
          </ac:spMkLst>
        </pc:spChg>
        <pc:spChg chg="del">
          <ac:chgData name="Fernanda Herrera" userId="4f7c59ee-7b94-4650-978a-948ec57c421a" providerId="ADAL" clId="{3DD4B731-8757-476E-95D6-1BEE027B2697}" dt="2020-09-16T22:07:50.132" v="311" actId="478"/>
          <ac:spMkLst>
            <pc:docMk/>
            <pc:sldMk cId="2370656051" sldId="273"/>
            <ac:spMk id="66" creationId="{84E7141F-F661-497E-9675-E7151D7652F5}"/>
          </ac:spMkLst>
        </pc:spChg>
        <pc:spChg chg="del">
          <ac:chgData name="Fernanda Herrera" userId="4f7c59ee-7b94-4650-978a-948ec57c421a" providerId="ADAL" clId="{3DD4B731-8757-476E-95D6-1BEE027B2697}" dt="2020-09-16T22:07:50.132" v="311" actId="478"/>
          <ac:spMkLst>
            <pc:docMk/>
            <pc:sldMk cId="2370656051" sldId="273"/>
            <ac:spMk id="67" creationId="{5DC53CDA-D1D6-44CB-945A-56166802E8AB}"/>
          </ac:spMkLst>
        </pc:spChg>
        <pc:spChg chg="add mod">
          <ac:chgData name="Fernanda Herrera" userId="4f7c59ee-7b94-4650-978a-948ec57c421a" providerId="ADAL" clId="{3DD4B731-8757-476E-95D6-1BEE027B2697}" dt="2020-09-16T22:08:01.759" v="316" actId="20577"/>
          <ac:spMkLst>
            <pc:docMk/>
            <pc:sldMk cId="2370656051" sldId="273"/>
            <ac:spMk id="68" creationId="{BAEB9CCC-3EC6-44A3-BE41-956C3EB1133E}"/>
          </ac:spMkLst>
        </pc:spChg>
        <pc:spChg chg="add mod">
          <ac:chgData name="Fernanda Herrera" userId="4f7c59ee-7b94-4650-978a-948ec57c421a" providerId="ADAL" clId="{3DD4B731-8757-476E-95D6-1BEE027B2697}" dt="2020-09-16T22:07:50.645" v="312"/>
          <ac:spMkLst>
            <pc:docMk/>
            <pc:sldMk cId="2370656051" sldId="273"/>
            <ac:spMk id="69" creationId="{5A905F80-8E63-4A72-BCD7-3B2A0ED3AABC}"/>
          </ac:spMkLst>
        </pc:spChg>
        <pc:spChg chg="add mod">
          <ac:chgData name="Fernanda Herrera" userId="4f7c59ee-7b94-4650-978a-948ec57c421a" providerId="ADAL" clId="{3DD4B731-8757-476E-95D6-1BEE027B2697}" dt="2020-09-16T22:08:47.966" v="330" actId="20577"/>
          <ac:spMkLst>
            <pc:docMk/>
            <pc:sldMk cId="2370656051" sldId="273"/>
            <ac:spMk id="77" creationId="{2C722261-9233-41D8-A5AD-07E382FF647D}"/>
          </ac:spMkLst>
        </pc:spChg>
        <pc:spChg chg="add mod">
          <ac:chgData name="Fernanda Herrera" userId="4f7c59ee-7b94-4650-978a-948ec57c421a" providerId="ADAL" clId="{3DD4B731-8757-476E-95D6-1BEE027B2697}" dt="2020-09-16T22:08:45.045" v="328" actId="20577"/>
          <ac:spMkLst>
            <pc:docMk/>
            <pc:sldMk cId="2370656051" sldId="273"/>
            <ac:spMk id="78" creationId="{F94B584B-CC90-40F7-ADE0-BBC7055450A0}"/>
          </ac:spMkLst>
        </pc:spChg>
        <pc:spChg chg="add del mod">
          <ac:chgData name="Fernanda Herrera" userId="4f7c59ee-7b94-4650-978a-948ec57c421a" providerId="ADAL" clId="{3DD4B731-8757-476E-95D6-1BEE027B2697}" dt="2020-09-16T22:08:36.985" v="323" actId="478"/>
          <ac:spMkLst>
            <pc:docMk/>
            <pc:sldMk cId="2370656051" sldId="273"/>
            <ac:spMk id="79" creationId="{80A28001-4BE7-4DA3-876C-2902C244596B}"/>
          </ac:spMkLst>
        </pc:spChg>
        <pc:spChg chg="add mod">
          <ac:chgData name="Fernanda Herrera" userId="4f7c59ee-7b94-4650-978a-948ec57c421a" providerId="ADAL" clId="{3DD4B731-8757-476E-95D6-1BEE027B2697}" dt="2020-09-16T22:10:52.869" v="344" actId="1076"/>
          <ac:spMkLst>
            <pc:docMk/>
            <pc:sldMk cId="2370656051" sldId="273"/>
            <ac:spMk id="80" creationId="{4D9DE07E-353F-4AD5-A0A5-D67FCFED6107}"/>
          </ac:spMkLst>
        </pc:spChg>
        <pc:spChg chg="add mod">
          <ac:chgData name="Fernanda Herrera" userId="4f7c59ee-7b94-4650-978a-948ec57c421a" providerId="ADAL" clId="{3DD4B731-8757-476E-95D6-1BEE027B2697}" dt="2020-09-16T22:08:53.446" v="334" actId="20577"/>
          <ac:spMkLst>
            <pc:docMk/>
            <pc:sldMk cId="2370656051" sldId="273"/>
            <ac:spMk id="81" creationId="{CB27859B-D2C7-498E-B91C-CA4F9A165D40}"/>
          </ac:spMkLst>
        </pc:spChg>
        <pc:spChg chg="add mod">
          <ac:chgData name="Fernanda Herrera" userId="4f7c59ee-7b94-4650-978a-948ec57c421a" providerId="ADAL" clId="{3DD4B731-8757-476E-95D6-1BEE027B2697}" dt="2020-09-16T22:08:50.686" v="332" actId="20577"/>
          <ac:spMkLst>
            <pc:docMk/>
            <pc:sldMk cId="2370656051" sldId="273"/>
            <ac:spMk id="88" creationId="{99C487D4-DE82-4D16-B938-D33524C96856}"/>
          </ac:spMkLst>
        </pc:spChg>
        <pc:spChg chg="add mod">
          <ac:chgData name="Fernanda Herrera" userId="4f7c59ee-7b94-4650-978a-948ec57c421a" providerId="ADAL" clId="{3DD4B731-8757-476E-95D6-1BEE027B2697}" dt="2020-09-16T22:07:50.645" v="312"/>
          <ac:spMkLst>
            <pc:docMk/>
            <pc:sldMk cId="2370656051" sldId="273"/>
            <ac:spMk id="89" creationId="{86D4B2C8-4CA3-44D3-9B86-9FA197C4DB17}"/>
          </ac:spMkLst>
        </pc:spChg>
        <pc:grpChg chg="mod">
          <ac:chgData name="Fernanda Herrera" userId="4f7c59ee-7b94-4650-978a-948ec57c421a" providerId="ADAL" clId="{3DD4B731-8757-476E-95D6-1BEE027B2697}" dt="2020-09-16T22:10:57.678" v="345" actId="1076"/>
          <ac:grpSpMkLst>
            <pc:docMk/>
            <pc:sldMk cId="2370656051" sldId="273"/>
            <ac:grpSpMk id="15" creationId="{95F22ED3-B45F-4CB0-AF77-4C20F9A07E75}"/>
          </ac:grpSpMkLst>
        </pc:grpChg>
      </pc:sldChg>
      <pc:sldChg chg="modSp add del mod setBg">
        <pc:chgData name="Fernanda Herrera" userId="4f7c59ee-7b94-4650-978a-948ec57c421a" providerId="ADAL" clId="{3DD4B731-8757-476E-95D6-1BEE027B2697}" dt="2020-09-21T16:20:17.987" v="1314" actId="47"/>
        <pc:sldMkLst>
          <pc:docMk/>
          <pc:sldMk cId="1676831820" sldId="274"/>
        </pc:sldMkLst>
        <pc:spChg chg="mod">
          <ac:chgData name="Fernanda Herrera" userId="4f7c59ee-7b94-4650-978a-948ec57c421a" providerId="ADAL" clId="{3DD4B731-8757-476E-95D6-1BEE027B2697}" dt="2020-09-17T00:16:35.916" v="500" actId="20577"/>
          <ac:spMkLst>
            <pc:docMk/>
            <pc:sldMk cId="1676831820" sldId="274"/>
            <ac:spMk id="14" creationId="{D7021AEC-7565-4829-825C-A6A8C5A2209C}"/>
          </ac:spMkLst>
        </pc:spChg>
        <pc:spChg chg="mod">
          <ac:chgData name="Fernanda Herrera" userId="4f7c59ee-7b94-4650-978a-948ec57c421a" providerId="ADAL" clId="{3DD4B731-8757-476E-95D6-1BEE027B2697}" dt="2020-09-17T00:16:30.259" v="493" actId="20577"/>
          <ac:spMkLst>
            <pc:docMk/>
            <pc:sldMk cId="1676831820" sldId="274"/>
            <ac:spMk id="16" creationId="{69B5EA69-4962-4315-A62C-2E2DE1693E00}"/>
          </ac:spMkLst>
        </pc:spChg>
        <pc:spChg chg="mod">
          <ac:chgData name="Fernanda Herrera" userId="4f7c59ee-7b94-4650-978a-948ec57c421a" providerId="ADAL" clId="{3DD4B731-8757-476E-95D6-1BEE027B2697}" dt="2020-09-16T23:10:27.548" v="359" actId="20577"/>
          <ac:spMkLst>
            <pc:docMk/>
            <pc:sldMk cId="1676831820" sldId="274"/>
            <ac:spMk id="31" creationId="{875EFF7A-0657-44F3-8F36-DAE9B973E407}"/>
          </ac:spMkLst>
        </pc:spChg>
      </pc:sldChg>
      <pc:sldChg chg="add del">
        <pc:chgData name="Fernanda Herrera" userId="4f7c59ee-7b94-4650-978a-948ec57c421a" providerId="ADAL" clId="{3DD4B731-8757-476E-95D6-1BEE027B2697}" dt="2020-09-23T21:44:30.568" v="1329" actId="47"/>
        <pc:sldMkLst>
          <pc:docMk/>
          <pc:sldMk cId="2270719049" sldId="275"/>
        </pc:sldMkLst>
      </pc:sldChg>
      <pc:sldChg chg="add del">
        <pc:chgData name="Fernanda Herrera" userId="4f7c59ee-7b94-4650-978a-948ec57c421a" providerId="ADAL" clId="{3DD4B731-8757-476E-95D6-1BEE027B2697}" dt="2020-09-23T21:44:28.714" v="1328"/>
        <pc:sldMkLst>
          <pc:docMk/>
          <pc:sldMk cId="3557332070" sldId="276"/>
        </pc:sldMkLst>
      </pc:sldChg>
      <pc:sldChg chg="modSp add del mod">
        <pc:chgData name="Fernanda Herrera" userId="4f7c59ee-7b94-4650-978a-948ec57c421a" providerId="ADAL" clId="{3DD4B731-8757-476E-95D6-1BEE027B2697}" dt="2020-09-23T21:44:35.497" v="1330" actId="207"/>
        <pc:sldMkLst>
          <pc:docMk/>
          <pc:sldMk cId="163878907" sldId="319"/>
        </pc:sldMkLst>
        <pc:spChg chg="mod">
          <ac:chgData name="Fernanda Herrera" userId="4f7c59ee-7b94-4650-978a-948ec57c421a" providerId="ADAL" clId="{3DD4B731-8757-476E-95D6-1BEE027B2697}" dt="2020-09-23T21:44:35.497" v="1330" actId="207"/>
          <ac:spMkLst>
            <pc:docMk/>
            <pc:sldMk cId="163878907" sldId="319"/>
            <ac:spMk id="3" creationId="{47CB0EDA-CA80-45C7-A2C9-2821AE20BBC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D15E13-5E0A-4012-BD6E-299BFC29734C}" type="datetimeFigureOut">
              <a:rPr lang="en-GB" smtClean="0"/>
              <a:t>24/09/2020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4B6399-BE8B-4CFB-91BE-9DA3DAD31EA4}" type="slidenum">
              <a:rPr lang="en-GB" smtClean="0"/>
              <a:t>‹Nº›</a:t>
            </a:fld>
            <a:endParaRPr lang="en-GB"/>
          </a:p>
        </p:txBody>
      </p:sp>
    </p:spTree>
    <p:extLst>
      <p:ext uri="{BB962C8B-B14F-4D97-AF65-F5344CB8AC3E}">
        <p14:creationId xmlns:p14="http://schemas.microsoft.com/office/powerpoint/2010/main" val="41911079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5"/>
          </p:nvPr>
        </p:nvSpPr>
        <p:spPr/>
        <p:txBody>
          <a:bodyPr/>
          <a:lstStyle/>
          <a:p>
            <a:fld id="{844B6399-BE8B-4CFB-91BE-9DA3DAD31EA4}" type="slidenum">
              <a:rPr lang="en-GB" smtClean="0"/>
              <a:t>1</a:t>
            </a:fld>
            <a:endParaRPr lang="en-GB"/>
          </a:p>
        </p:txBody>
      </p:sp>
    </p:spTree>
    <p:extLst>
      <p:ext uri="{BB962C8B-B14F-4D97-AF65-F5344CB8AC3E}">
        <p14:creationId xmlns:p14="http://schemas.microsoft.com/office/powerpoint/2010/main" val="1373535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4B6399-BE8B-4CFB-91BE-9DA3DAD31EA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727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Basketball</a:t>
            </a:r>
            <a:endParaRPr lang="en-GB"/>
          </a:p>
        </p:txBody>
      </p:sp>
      <p:sp>
        <p:nvSpPr>
          <p:cNvPr id="4" name="Slide Number Placeholder 3"/>
          <p:cNvSpPr>
            <a:spLocks noGrp="1"/>
          </p:cNvSpPr>
          <p:nvPr>
            <p:ph type="sldNum" sz="quarter" idx="10"/>
          </p:nvPr>
        </p:nvSpPr>
        <p:spPr/>
        <p:txBody>
          <a:bodyPr/>
          <a:lstStyle/>
          <a:p>
            <a:fld id="{844B6399-BE8B-4CFB-91BE-9DA3DAD31EA4}" type="slidenum">
              <a:rPr lang="en-GB" smtClean="0"/>
              <a:t>4</a:t>
            </a:fld>
            <a:endParaRPr lang="en-GB"/>
          </a:p>
        </p:txBody>
      </p:sp>
    </p:spTree>
    <p:extLst>
      <p:ext uri="{BB962C8B-B14F-4D97-AF65-F5344CB8AC3E}">
        <p14:creationId xmlns:p14="http://schemas.microsoft.com/office/powerpoint/2010/main" val="4284749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Tennis</a:t>
            </a:r>
            <a:endParaRPr lang="en-GB"/>
          </a:p>
        </p:txBody>
      </p:sp>
      <p:sp>
        <p:nvSpPr>
          <p:cNvPr id="4" name="Slide Number Placeholder 3"/>
          <p:cNvSpPr>
            <a:spLocks noGrp="1"/>
          </p:cNvSpPr>
          <p:nvPr>
            <p:ph type="sldNum" sz="quarter" idx="10"/>
          </p:nvPr>
        </p:nvSpPr>
        <p:spPr/>
        <p:txBody>
          <a:bodyPr/>
          <a:lstStyle/>
          <a:p>
            <a:fld id="{844B6399-BE8B-4CFB-91BE-9DA3DAD31EA4}" type="slidenum">
              <a:rPr lang="en-GB" smtClean="0"/>
              <a:t>5</a:t>
            </a:fld>
            <a:endParaRPr lang="en-GB"/>
          </a:p>
        </p:txBody>
      </p:sp>
    </p:spTree>
    <p:extLst>
      <p:ext uri="{BB962C8B-B14F-4D97-AF65-F5344CB8AC3E}">
        <p14:creationId xmlns:p14="http://schemas.microsoft.com/office/powerpoint/2010/main" val="267112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Football</a:t>
            </a:r>
            <a:endParaRPr lang="en-GB"/>
          </a:p>
        </p:txBody>
      </p:sp>
      <p:sp>
        <p:nvSpPr>
          <p:cNvPr id="4" name="Slide Number Placeholder 3"/>
          <p:cNvSpPr>
            <a:spLocks noGrp="1"/>
          </p:cNvSpPr>
          <p:nvPr>
            <p:ph type="sldNum" sz="quarter" idx="10"/>
          </p:nvPr>
        </p:nvSpPr>
        <p:spPr/>
        <p:txBody>
          <a:bodyPr/>
          <a:lstStyle/>
          <a:p>
            <a:fld id="{844B6399-BE8B-4CFB-91BE-9DA3DAD31EA4}" type="slidenum">
              <a:rPr lang="en-GB" smtClean="0"/>
              <a:t>6</a:t>
            </a:fld>
            <a:endParaRPr lang="en-GB"/>
          </a:p>
        </p:txBody>
      </p:sp>
    </p:spTree>
    <p:extLst>
      <p:ext uri="{BB962C8B-B14F-4D97-AF65-F5344CB8AC3E}">
        <p14:creationId xmlns:p14="http://schemas.microsoft.com/office/powerpoint/2010/main" val="4035631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Ride a bike</a:t>
            </a:r>
            <a:endParaRPr lang="en-GB"/>
          </a:p>
        </p:txBody>
      </p:sp>
      <p:sp>
        <p:nvSpPr>
          <p:cNvPr id="4" name="Slide Number Placeholder 3"/>
          <p:cNvSpPr>
            <a:spLocks noGrp="1"/>
          </p:cNvSpPr>
          <p:nvPr>
            <p:ph type="sldNum" sz="quarter" idx="10"/>
          </p:nvPr>
        </p:nvSpPr>
        <p:spPr/>
        <p:txBody>
          <a:bodyPr/>
          <a:lstStyle/>
          <a:p>
            <a:fld id="{844B6399-BE8B-4CFB-91BE-9DA3DAD31EA4}" type="slidenum">
              <a:rPr lang="en-GB" smtClean="0"/>
              <a:t>7</a:t>
            </a:fld>
            <a:endParaRPr lang="en-GB"/>
          </a:p>
        </p:txBody>
      </p:sp>
    </p:spTree>
    <p:extLst>
      <p:ext uri="{BB962C8B-B14F-4D97-AF65-F5344CB8AC3E}">
        <p14:creationId xmlns:p14="http://schemas.microsoft.com/office/powerpoint/2010/main" val="3205989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Roller blade</a:t>
            </a:r>
            <a:endParaRPr lang="en-GB"/>
          </a:p>
        </p:txBody>
      </p:sp>
      <p:sp>
        <p:nvSpPr>
          <p:cNvPr id="4" name="Slide Number Placeholder 3"/>
          <p:cNvSpPr>
            <a:spLocks noGrp="1"/>
          </p:cNvSpPr>
          <p:nvPr>
            <p:ph type="sldNum" sz="quarter" idx="10"/>
          </p:nvPr>
        </p:nvSpPr>
        <p:spPr/>
        <p:txBody>
          <a:bodyPr/>
          <a:lstStyle/>
          <a:p>
            <a:fld id="{844B6399-BE8B-4CFB-91BE-9DA3DAD31EA4}" type="slidenum">
              <a:rPr lang="en-GB" smtClean="0"/>
              <a:t>8</a:t>
            </a:fld>
            <a:endParaRPr lang="en-GB"/>
          </a:p>
        </p:txBody>
      </p:sp>
    </p:spTree>
    <p:extLst>
      <p:ext uri="{BB962C8B-B14F-4D97-AF65-F5344CB8AC3E}">
        <p14:creationId xmlns:p14="http://schemas.microsoft.com/office/powerpoint/2010/main" val="4256412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Skateboard</a:t>
            </a:r>
            <a:endParaRPr lang="en-GB"/>
          </a:p>
        </p:txBody>
      </p:sp>
      <p:sp>
        <p:nvSpPr>
          <p:cNvPr id="4" name="Slide Number Placeholder 3"/>
          <p:cNvSpPr>
            <a:spLocks noGrp="1"/>
          </p:cNvSpPr>
          <p:nvPr>
            <p:ph type="sldNum" sz="quarter" idx="10"/>
          </p:nvPr>
        </p:nvSpPr>
        <p:spPr/>
        <p:txBody>
          <a:bodyPr/>
          <a:lstStyle/>
          <a:p>
            <a:fld id="{844B6399-BE8B-4CFB-91BE-9DA3DAD31EA4}" type="slidenum">
              <a:rPr lang="en-GB" smtClean="0"/>
              <a:t>9</a:t>
            </a:fld>
            <a:endParaRPr lang="en-GB"/>
          </a:p>
        </p:txBody>
      </p:sp>
    </p:spTree>
    <p:extLst>
      <p:ext uri="{BB962C8B-B14F-4D97-AF65-F5344CB8AC3E}">
        <p14:creationId xmlns:p14="http://schemas.microsoft.com/office/powerpoint/2010/main" val="1215106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Dive</a:t>
            </a:r>
            <a:endParaRPr lang="en-GB"/>
          </a:p>
        </p:txBody>
      </p:sp>
      <p:sp>
        <p:nvSpPr>
          <p:cNvPr id="4" name="Slide Number Placeholder 3"/>
          <p:cNvSpPr>
            <a:spLocks noGrp="1"/>
          </p:cNvSpPr>
          <p:nvPr>
            <p:ph type="sldNum" sz="quarter" idx="10"/>
          </p:nvPr>
        </p:nvSpPr>
        <p:spPr/>
        <p:txBody>
          <a:bodyPr/>
          <a:lstStyle/>
          <a:p>
            <a:fld id="{844B6399-BE8B-4CFB-91BE-9DA3DAD31EA4}" type="slidenum">
              <a:rPr lang="en-GB" smtClean="0"/>
              <a:t>10</a:t>
            </a:fld>
            <a:endParaRPr lang="en-GB"/>
          </a:p>
        </p:txBody>
      </p:sp>
    </p:spTree>
    <p:extLst>
      <p:ext uri="{BB962C8B-B14F-4D97-AF65-F5344CB8AC3E}">
        <p14:creationId xmlns:p14="http://schemas.microsoft.com/office/powerpoint/2010/main" val="3408277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Karate</a:t>
            </a:r>
            <a:endParaRPr lang="en-GB"/>
          </a:p>
        </p:txBody>
      </p:sp>
      <p:sp>
        <p:nvSpPr>
          <p:cNvPr id="4" name="Slide Number Placeholder 3"/>
          <p:cNvSpPr>
            <a:spLocks noGrp="1"/>
          </p:cNvSpPr>
          <p:nvPr>
            <p:ph type="sldNum" sz="quarter" idx="10"/>
          </p:nvPr>
        </p:nvSpPr>
        <p:spPr/>
        <p:txBody>
          <a:bodyPr/>
          <a:lstStyle/>
          <a:p>
            <a:fld id="{844B6399-BE8B-4CFB-91BE-9DA3DAD31EA4}" type="slidenum">
              <a:rPr lang="en-GB" smtClean="0"/>
              <a:t>11</a:t>
            </a:fld>
            <a:endParaRPr lang="en-GB"/>
          </a:p>
        </p:txBody>
      </p:sp>
    </p:spTree>
    <p:extLst>
      <p:ext uri="{BB962C8B-B14F-4D97-AF65-F5344CB8AC3E}">
        <p14:creationId xmlns:p14="http://schemas.microsoft.com/office/powerpoint/2010/main" val="3171201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Table tennis</a:t>
            </a:r>
            <a:endParaRPr lang="en-GB"/>
          </a:p>
        </p:txBody>
      </p:sp>
      <p:sp>
        <p:nvSpPr>
          <p:cNvPr id="4" name="Slide Number Placeholder 3"/>
          <p:cNvSpPr>
            <a:spLocks noGrp="1"/>
          </p:cNvSpPr>
          <p:nvPr>
            <p:ph type="sldNum" sz="quarter" idx="10"/>
          </p:nvPr>
        </p:nvSpPr>
        <p:spPr/>
        <p:txBody>
          <a:bodyPr/>
          <a:lstStyle/>
          <a:p>
            <a:fld id="{844B6399-BE8B-4CFB-91BE-9DA3DAD31EA4}" type="slidenum">
              <a:rPr lang="en-GB" smtClean="0"/>
              <a:t>12</a:t>
            </a:fld>
            <a:endParaRPr lang="en-GB"/>
          </a:p>
        </p:txBody>
      </p:sp>
    </p:spTree>
    <p:extLst>
      <p:ext uri="{BB962C8B-B14F-4D97-AF65-F5344CB8AC3E}">
        <p14:creationId xmlns:p14="http://schemas.microsoft.com/office/powerpoint/2010/main" val="20045381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Ride a horse</a:t>
            </a:r>
            <a:endParaRPr lang="en-GB"/>
          </a:p>
        </p:txBody>
      </p:sp>
      <p:sp>
        <p:nvSpPr>
          <p:cNvPr id="4" name="Slide Number Placeholder 3"/>
          <p:cNvSpPr>
            <a:spLocks noGrp="1"/>
          </p:cNvSpPr>
          <p:nvPr>
            <p:ph type="sldNum" sz="quarter" idx="10"/>
          </p:nvPr>
        </p:nvSpPr>
        <p:spPr/>
        <p:txBody>
          <a:bodyPr/>
          <a:lstStyle/>
          <a:p>
            <a:fld id="{844B6399-BE8B-4CFB-91BE-9DA3DAD31EA4}" type="slidenum">
              <a:rPr lang="en-GB" smtClean="0"/>
              <a:t>13</a:t>
            </a:fld>
            <a:endParaRPr lang="en-GB"/>
          </a:p>
        </p:txBody>
      </p:sp>
    </p:spTree>
    <p:extLst>
      <p:ext uri="{BB962C8B-B14F-4D97-AF65-F5344CB8AC3E}">
        <p14:creationId xmlns:p14="http://schemas.microsoft.com/office/powerpoint/2010/main" val="3814505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13.svg"/><Relationship Id="rId5" Type="http://schemas.openxmlformats.org/officeDocument/2006/relationships/image" Target="../media/image7.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5FCFDD6-F57A-4A57-935A-326AF4E3CE54}" type="datetimeFigureOut">
              <a:rPr lang="en-GB" smtClean="0"/>
              <a:t>24/09/2020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868457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FCFDD6-F57A-4A57-935A-326AF4E3CE54}" type="datetimeFigureOut">
              <a:rPr lang="en-GB" smtClean="0"/>
              <a:t>24/09/2020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1638184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5FCFDD6-F57A-4A57-935A-326AF4E3CE54}" type="datetimeFigureOut">
              <a:rPr lang="en-GB" smtClean="0"/>
              <a:t>24/09/2020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3249309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5FCFDD6-F57A-4A57-935A-326AF4E3CE54}" type="datetimeFigureOut">
              <a:rPr lang="en-GB" smtClean="0"/>
              <a:t>24/09/2020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1972254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5FCFDD6-F57A-4A57-935A-326AF4E3CE54}" type="datetimeFigureOut">
              <a:rPr lang="en-GB" smtClean="0"/>
              <a:t>24/09/2020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184957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5FCFDD6-F57A-4A57-935A-326AF4E3CE54}" type="datetimeFigureOut">
              <a:rPr lang="en-GB" smtClean="0"/>
              <a:t>24/09/2020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1187739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FCFDD6-F57A-4A57-935A-326AF4E3CE54}" type="datetimeFigureOut">
              <a:rPr lang="en-GB" smtClean="0"/>
              <a:t>24/09/2020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2954594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FCFDD6-F57A-4A57-935A-326AF4E3CE54}" type="datetimeFigureOut">
              <a:rPr lang="en-GB" smtClean="0"/>
              <a:t>24/09/2020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1913519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5FCFDD6-F57A-4A57-935A-326AF4E3CE54}" type="datetimeFigureOut">
              <a:rPr lang="en-GB" smtClean="0"/>
              <a:t>24/09/2020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98386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FCFDD6-F57A-4A57-935A-326AF4E3CE54}" type="datetimeFigureOut">
              <a:rPr lang="en-GB" smtClean="0"/>
              <a:t>24/09/2020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382734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5FCFDD6-F57A-4A57-935A-326AF4E3CE54}" type="datetimeFigureOut">
              <a:rPr lang="en-GB" smtClean="0"/>
              <a:t>24/09/2020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2AFEF3-6278-42AF-B43A-0CE7AE0513DF}" type="slidenum">
              <a:rPr lang="en-GB" smtClean="0"/>
              <a:t>‹Nº›</a:t>
            </a:fld>
            <a:endParaRPr lang="en-GB"/>
          </a:p>
        </p:txBody>
      </p:sp>
    </p:spTree>
    <p:extLst>
      <p:ext uri="{BB962C8B-B14F-4D97-AF65-F5344CB8AC3E}">
        <p14:creationId xmlns:p14="http://schemas.microsoft.com/office/powerpoint/2010/main" val="3182219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ortada PPT">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AACA4436-2718-43E8-A551-6724606456E1}"/>
              </a:ext>
            </a:extLst>
          </p:cNvPr>
          <p:cNvSpPr>
            <a:spLocks noGrp="1"/>
          </p:cNvSpPr>
          <p:nvPr>
            <p:ph type="pic" sz="quarter" idx="10"/>
          </p:nvPr>
        </p:nvSpPr>
        <p:spPr>
          <a:xfrm>
            <a:off x="0" y="0"/>
            <a:ext cx="12192000" cy="4637314"/>
          </a:xfrm>
          <a:prstGeom prst="rect">
            <a:avLst/>
          </a:prstGeom>
        </p:spPr>
        <p:txBody>
          <a:bodyPr/>
          <a:lstStyle>
            <a:lvl1pPr marL="0" indent="0" algn="ctr">
              <a:buNone/>
              <a:defRPr sz="1600">
                <a:solidFill>
                  <a:schemeClr val="bg2">
                    <a:lumMod val="50000"/>
                  </a:schemeClr>
                </a:solidFill>
              </a:defRPr>
            </a:lvl1pPr>
          </a:lstStyle>
          <a:p>
            <a:endParaRPr lang="es-CL" dirty="0"/>
          </a:p>
          <a:p>
            <a:endParaRPr lang="es-CL" dirty="0"/>
          </a:p>
          <a:p>
            <a:r>
              <a:rPr lang="es-CL" dirty="0"/>
              <a:t>Esta en la portada del PPT.</a:t>
            </a:r>
          </a:p>
          <a:p>
            <a:r>
              <a:rPr lang="es-CL" dirty="0"/>
              <a:t>Acá insertar una imagen oficial de la Fundación (niños felices) con el ícono de abajo</a:t>
            </a:r>
          </a:p>
        </p:txBody>
      </p:sp>
      <p:sp>
        <p:nvSpPr>
          <p:cNvPr id="7" name="Rectángulo 6">
            <a:extLst>
              <a:ext uri="{FF2B5EF4-FFF2-40B4-BE49-F238E27FC236}">
                <a16:creationId xmlns:a16="http://schemas.microsoft.com/office/drawing/2014/main" id="{B3CEF090-11ED-4499-B913-F9C68475F6D1}"/>
              </a:ext>
            </a:extLst>
          </p:cNvPr>
          <p:cNvSpPr/>
          <p:nvPr userDrawn="1"/>
        </p:nvSpPr>
        <p:spPr>
          <a:xfrm>
            <a:off x="0" y="4637314"/>
            <a:ext cx="12192000" cy="115252"/>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Marcador de texto 10">
            <a:extLst>
              <a:ext uri="{FF2B5EF4-FFF2-40B4-BE49-F238E27FC236}">
                <a16:creationId xmlns:a16="http://schemas.microsoft.com/office/drawing/2014/main" id="{F5AC78C2-59BC-4834-BDBE-A1B09642B6B8}"/>
              </a:ext>
            </a:extLst>
          </p:cNvPr>
          <p:cNvSpPr>
            <a:spLocks noGrp="1"/>
          </p:cNvSpPr>
          <p:nvPr>
            <p:ph type="body" sz="quarter" idx="11" hasCustomPrompt="1"/>
          </p:nvPr>
        </p:nvSpPr>
        <p:spPr>
          <a:xfrm>
            <a:off x="223837" y="5694403"/>
            <a:ext cx="11744324" cy="401638"/>
          </a:xfrm>
          <a:prstGeom prst="rect">
            <a:avLst/>
          </a:prstGeom>
        </p:spPr>
        <p:txBody>
          <a:bodyPr/>
          <a:lstStyle>
            <a:lvl1pPr marL="0" indent="0">
              <a:buNone/>
              <a:defRPr sz="1600" b="1">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s-ES" dirty="0"/>
              <a:t>Nombre expositor(a) 1  |  Nombre Expositor(a) 2  |  Nombre Expositor(a) 3</a:t>
            </a:r>
          </a:p>
        </p:txBody>
      </p:sp>
      <p:sp>
        <p:nvSpPr>
          <p:cNvPr id="13" name="Marcador de texto 12">
            <a:extLst>
              <a:ext uri="{FF2B5EF4-FFF2-40B4-BE49-F238E27FC236}">
                <a16:creationId xmlns:a16="http://schemas.microsoft.com/office/drawing/2014/main" id="{A8921478-3991-4EF8-ABA8-27AFA570C948}"/>
              </a:ext>
            </a:extLst>
          </p:cNvPr>
          <p:cNvSpPr>
            <a:spLocks noGrp="1"/>
          </p:cNvSpPr>
          <p:nvPr>
            <p:ph type="body" sz="quarter" idx="12" hasCustomPrompt="1"/>
          </p:nvPr>
        </p:nvSpPr>
        <p:spPr>
          <a:xfrm>
            <a:off x="223838" y="6436477"/>
            <a:ext cx="2020598" cy="255270"/>
          </a:xfrm>
          <a:prstGeom prst="rect">
            <a:avLst/>
          </a:prstGeom>
        </p:spPr>
        <p:txBody>
          <a:bodyPr/>
          <a:lstStyle>
            <a:lvl1pPr marL="0" indent="0">
              <a:buNone/>
              <a:defRPr sz="1400">
                <a:solidFill>
                  <a:schemeClr val="accent3"/>
                </a:solidFill>
              </a:defRPr>
            </a:lvl1pPr>
          </a:lstStyle>
          <a:p>
            <a:pPr lvl="0"/>
            <a:r>
              <a:rPr lang="es-ES" dirty="0"/>
              <a:t>1 de enero de 2019</a:t>
            </a:r>
            <a:endParaRPr lang="es-CL" dirty="0"/>
          </a:p>
        </p:txBody>
      </p:sp>
      <p:sp>
        <p:nvSpPr>
          <p:cNvPr id="24" name="Marcador de texto 23">
            <a:extLst>
              <a:ext uri="{FF2B5EF4-FFF2-40B4-BE49-F238E27FC236}">
                <a16:creationId xmlns:a16="http://schemas.microsoft.com/office/drawing/2014/main" id="{FCFEF61F-6342-41D6-85B5-C8B1E1DF5D34}"/>
              </a:ext>
            </a:extLst>
          </p:cNvPr>
          <p:cNvSpPr>
            <a:spLocks noGrp="1"/>
          </p:cNvSpPr>
          <p:nvPr>
            <p:ph type="body" sz="quarter" idx="13" hasCustomPrompt="1"/>
          </p:nvPr>
        </p:nvSpPr>
        <p:spPr>
          <a:xfrm>
            <a:off x="223836" y="5054430"/>
            <a:ext cx="11744325" cy="519963"/>
          </a:xfrm>
          <a:prstGeom prst="rect">
            <a:avLst/>
          </a:prstGeom>
        </p:spPr>
        <p:txBody>
          <a:bodyPr/>
          <a:lstStyle>
            <a:lvl1pPr marL="0" indent="0">
              <a:buNone/>
              <a:defRPr>
                <a:latin typeface="+mj-lt"/>
              </a:defRPr>
            </a:lvl1pPr>
          </a:lstStyle>
          <a:p>
            <a:pPr lvl="0"/>
            <a:r>
              <a:rPr lang="es-ES" dirty="0"/>
              <a:t>Aquí va el título de la presentación (máximo 1 línea)</a:t>
            </a:r>
            <a:endParaRPr lang="es-CL" dirty="0"/>
          </a:p>
        </p:txBody>
      </p:sp>
      <p:sp>
        <p:nvSpPr>
          <p:cNvPr id="3" name="Marcador de texto 2">
            <a:extLst>
              <a:ext uri="{FF2B5EF4-FFF2-40B4-BE49-F238E27FC236}">
                <a16:creationId xmlns:a16="http://schemas.microsoft.com/office/drawing/2014/main" id="{76841FD3-F635-4937-A1A1-CDE4727F1893}"/>
              </a:ext>
            </a:extLst>
          </p:cNvPr>
          <p:cNvSpPr>
            <a:spLocks noGrp="1"/>
          </p:cNvSpPr>
          <p:nvPr>
            <p:ph type="body" sz="quarter" idx="14" hasCustomPrompt="1"/>
          </p:nvPr>
        </p:nvSpPr>
        <p:spPr>
          <a:xfrm>
            <a:off x="8927870" y="6436476"/>
            <a:ext cx="3117271" cy="255270"/>
          </a:xfrm>
          <a:prstGeom prst="rect">
            <a:avLst/>
          </a:prstGeom>
        </p:spPr>
        <p:txBody>
          <a:bodyPr/>
          <a:lstStyle>
            <a:lvl1pPr marL="0" indent="0" algn="r">
              <a:buNone/>
              <a:defRPr sz="1400" b="1">
                <a:solidFill>
                  <a:schemeClr val="accent3"/>
                </a:solidFill>
              </a:defRPr>
            </a:lvl1pPr>
          </a:lstStyle>
          <a:p>
            <a:pPr lvl="0"/>
            <a:r>
              <a:rPr lang="es-CL" sz="1400" b="1" dirty="0"/>
              <a:t>Fundación Educacional Oportunidad</a:t>
            </a:r>
            <a:endParaRPr lang="es-CL" dirty="0"/>
          </a:p>
        </p:txBody>
      </p:sp>
      <p:cxnSp>
        <p:nvCxnSpPr>
          <p:cNvPr id="8" name="Conector recto 7">
            <a:extLst>
              <a:ext uri="{FF2B5EF4-FFF2-40B4-BE49-F238E27FC236}">
                <a16:creationId xmlns:a16="http://schemas.microsoft.com/office/drawing/2014/main" id="{50555A20-93C9-49E0-BAFD-C1D5D91A7A92}"/>
              </a:ext>
            </a:extLst>
          </p:cNvPr>
          <p:cNvCxnSpPr>
            <a:cxnSpLocks/>
          </p:cNvCxnSpPr>
          <p:nvPr userDrawn="1"/>
        </p:nvCxnSpPr>
        <p:spPr>
          <a:xfrm>
            <a:off x="217862" y="6256598"/>
            <a:ext cx="11756275" cy="0"/>
          </a:xfrm>
          <a:prstGeom prst="line">
            <a:avLst/>
          </a:prstGeom>
          <a:ln w="1270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201465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7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ortadilla (cambio de temática)">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AAEDDBD6-2CC3-4DC5-BCF9-135C1850971F}"/>
              </a:ext>
            </a:extLst>
          </p:cNvPr>
          <p:cNvSpPr>
            <a:spLocks noGrp="1"/>
          </p:cNvSpPr>
          <p:nvPr>
            <p:ph type="pic" sz="quarter" idx="10"/>
          </p:nvPr>
        </p:nvSpPr>
        <p:spPr>
          <a:xfrm>
            <a:off x="0" y="0"/>
            <a:ext cx="12192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endParaRPr lang="es-CL" dirty="0"/>
          </a:p>
          <a:p>
            <a:r>
              <a:rPr lang="es-CL" dirty="0"/>
              <a:t>Esta es una portadilla. Acá agregar una foto a pantalla completa.</a:t>
            </a:r>
          </a:p>
        </p:txBody>
      </p:sp>
      <p:sp>
        <p:nvSpPr>
          <p:cNvPr id="10" name="Marcador de texto 9">
            <a:extLst>
              <a:ext uri="{FF2B5EF4-FFF2-40B4-BE49-F238E27FC236}">
                <a16:creationId xmlns:a16="http://schemas.microsoft.com/office/drawing/2014/main" id="{01C3C613-AD89-49B9-BE15-5274E6086EC2}"/>
              </a:ext>
            </a:extLst>
          </p:cNvPr>
          <p:cNvSpPr>
            <a:spLocks noGrp="1"/>
          </p:cNvSpPr>
          <p:nvPr>
            <p:ph type="body" sz="quarter" idx="11" hasCustomPrompt="1"/>
          </p:nvPr>
        </p:nvSpPr>
        <p:spPr>
          <a:xfrm>
            <a:off x="0" y="5428380"/>
            <a:ext cx="12192000" cy="1446245"/>
          </a:xfrm>
          <a:prstGeom prst="rect">
            <a:avLst/>
          </a:prstGeom>
          <a:solidFill>
            <a:schemeClr val="bg1">
              <a:alpha val="80000"/>
            </a:schemeClr>
          </a:solidFill>
          <a:ln>
            <a:noFill/>
          </a:ln>
        </p:spPr>
        <p:txBody>
          <a:bodyPr anchor="ctr"/>
          <a:lstStyle>
            <a:lvl1pPr marL="0" indent="0" algn="ctr">
              <a:buNone/>
              <a:defRPr b="1">
                <a:latin typeface="+mj-lt"/>
              </a:defRPr>
            </a:lvl1pPr>
          </a:lstStyle>
          <a:p>
            <a:pPr lvl="0"/>
            <a:r>
              <a:rPr lang="es-ES" dirty="0"/>
              <a:t>Acá escribir el título de la temática que comienza (1 línea ojalá)</a:t>
            </a:r>
          </a:p>
        </p:txBody>
      </p:sp>
    </p:spTree>
    <p:extLst>
      <p:ext uri="{BB962C8B-B14F-4D97-AF65-F5344CB8AC3E}">
        <p14:creationId xmlns:p14="http://schemas.microsoft.com/office/powerpoint/2010/main" val="1120696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to IZQUIERDA + párraf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6371654" y="2003367"/>
            <a:ext cx="5601003" cy="4596938"/>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272198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 punte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6371653" y="2029834"/>
            <a:ext cx="5600700" cy="4620348"/>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3906690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o destacado - Celeste">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05BF0DDF-1A06-4AFA-AAEB-6FDB7118B7A9}"/>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Title 1"/>
          <p:cNvSpPr>
            <a:spLocks noGrp="1"/>
          </p:cNvSpPr>
          <p:nvPr>
            <p:ph type="title" hasCustomPrompt="1"/>
          </p:nvPr>
        </p:nvSpPr>
        <p:spPr>
          <a:xfrm>
            <a:off x="838199" y="2793986"/>
            <a:ext cx="10516985" cy="1230918"/>
          </a:xfrm>
          <a:prstGeom prst="rect">
            <a:avLst/>
          </a:prstGeom>
        </p:spPr>
        <p:txBody>
          <a:bodyPr/>
          <a:lstStyle>
            <a:lvl1pPr algn="ctr">
              <a:defRPr>
                <a:solidFill>
                  <a:schemeClr val="bg1"/>
                </a:solidFill>
              </a:defRPr>
            </a:lvl1pPr>
          </a:lstStyle>
          <a:p>
            <a:r>
              <a:rPr lang="es-ES" dirty="0"/>
              <a:t>Esta diapositiva es para destacar una cita, frase o cifra importante.</a:t>
            </a:r>
            <a:endParaRPr lang="en-US" dirty="0"/>
          </a:p>
        </p:txBody>
      </p:sp>
      <p:pic>
        <p:nvPicPr>
          <p:cNvPr id="8" name="Imagen 7">
            <a:extLst>
              <a:ext uri="{FF2B5EF4-FFF2-40B4-BE49-F238E27FC236}">
                <a16:creationId xmlns:a16="http://schemas.microsoft.com/office/drawing/2014/main" id="{41643A23-11AE-436D-A44F-55B1DD55892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10" name="Marcador de texto 9">
            <a:extLst>
              <a:ext uri="{FF2B5EF4-FFF2-40B4-BE49-F238E27FC236}">
                <a16:creationId xmlns:a16="http://schemas.microsoft.com/office/drawing/2014/main" id="{D9CDA045-D64E-4F8E-BF1B-F913E7BD2781}"/>
              </a:ext>
            </a:extLst>
          </p:cNvPr>
          <p:cNvSpPr>
            <a:spLocks noGrp="1"/>
          </p:cNvSpPr>
          <p:nvPr>
            <p:ph type="body" sz="quarter" idx="10" hasCustomPrompt="1"/>
          </p:nvPr>
        </p:nvSpPr>
        <p:spPr>
          <a:xfrm>
            <a:off x="837507" y="4177795"/>
            <a:ext cx="10516985" cy="491028"/>
          </a:xfrm>
          <a:prstGeom prst="rect">
            <a:avLst/>
          </a:prstGeom>
        </p:spPr>
        <p:txBody>
          <a:bodyPr/>
          <a:lstStyle>
            <a:lvl1pPr marL="0" indent="0" algn="ctr">
              <a:buNone/>
              <a:defRPr b="1" i="1">
                <a:solidFill>
                  <a:schemeClr val="accent2"/>
                </a:solidFill>
              </a:defRPr>
            </a:lvl1pPr>
          </a:lstStyle>
          <a:p>
            <a:pPr lvl="0"/>
            <a:r>
              <a:rPr lang="es-ES" dirty="0"/>
              <a:t>Acá agregar referencia a cita, o una bajada al texto superior.</a:t>
            </a:r>
            <a:endParaRPr lang="es-CL" dirty="0"/>
          </a:p>
        </p:txBody>
      </p:sp>
    </p:spTree>
    <p:extLst>
      <p:ext uri="{BB962C8B-B14F-4D97-AF65-F5344CB8AC3E}">
        <p14:creationId xmlns:p14="http://schemas.microsoft.com/office/powerpoint/2010/main" val="244759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ágina de gráfico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18305"/>
            <a:ext cx="10515600" cy="438636"/>
          </a:xfrm>
          <a:prstGeom prst="rect">
            <a:avLst/>
          </a:prstGeom>
        </p:spPr>
        <p:txBody>
          <a:bodyPr/>
          <a:lstStyle>
            <a:lvl1pPr>
              <a:defRPr sz="2800"/>
            </a:lvl1pPr>
          </a:lstStyle>
          <a:p>
            <a:r>
              <a:rPr lang="es-ES" dirty="0"/>
              <a:t>Página para mostrar gráficos. Acá poner título.</a:t>
            </a:r>
            <a:endParaRPr lang="en-US" dirty="0"/>
          </a:p>
        </p:txBody>
      </p:sp>
      <p:sp>
        <p:nvSpPr>
          <p:cNvPr id="8" name="Rectángulo 7">
            <a:extLst>
              <a:ext uri="{FF2B5EF4-FFF2-40B4-BE49-F238E27FC236}">
                <a16:creationId xmlns:a16="http://schemas.microsoft.com/office/drawing/2014/main" id="{07794359-E798-4C20-97BC-9B32DE45A78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Marcador de gráfico 11">
            <a:extLst>
              <a:ext uri="{FF2B5EF4-FFF2-40B4-BE49-F238E27FC236}">
                <a16:creationId xmlns:a16="http://schemas.microsoft.com/office/drawing/2014/main" id="{A8017CF6-0692-4727-9EF6-598D145BBF24}"/>
              </a:ext>
            </a:extLst>
          </p:cNvPr>
          <p:cNvSpPr>
            <a:spLocks noGrp="1"/>
          </p:cNvSpPr>
          <p:nvPr>
            <p:ph type="chart" sz="quarter" idx="13"/>
          </p:nvPr>
        </p:nvSpPr>
        <p:spPr>
          <a:xfrm>
            <a:off x="924748"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
        <p:nvSpPr>
          <p:cNvPr id="13" name="Marcador de gráfico 11">
            <a:extLst>
              <a:ext uri="{FF2B5EF4-FFF2-40B4-BE49-F238E27FC236}">
                <a16:creationId xmlns:a16="http://schemas.microsoft.com/office/drawing/2014/main" id="{5AA84556-8ACF-428E-B6A3-A7E398413C8C}"/>
              </a:ext>
            </a:extLst>
          </p:cNvPr>
          <p:cNvSpPr>
            <a:spLocks noGrp="1"/>
          </p:cNvSpPr>
          <p:nvPr>
            <p:ph type="chart" sz="quarter" idx="14"/>
          </p:nvPr>
        </p:nvSpPr>
        <p:spPr>
          <a:xfrm>
            <a:off x="6344473"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Tree>
    <p:extLst>
      <p:ext uri="{BB962C8B-B14F-4D97-AF65-F5344CB8AC3E}">
        <p14:creationId xmlns:p14="http://schemas.microsoft.com/office/powerpoint/2010/main" val="2551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p15:clr>
            <a:srgbClr val="FBAE40"/>
          </p15:clr>
        </p15:guide>
        <p15:guide id="2" orient="horz" pos="890">
          <p15:clr>
            <a:srgbClr val="FBAE40"/>
          </p15:clr>
        </p15:guide>
        <p15:guide id="3" orient="horz" pos="2160">
          <p15:clr>
            <a:srgbClr val="FBAE40"/>
          </p15:clr>
        </p15:guide>
        <p15:guide id="4" pos="57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a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22568"/>
            <a:ext cx="6460375" cy="432897"/>
          </a:xfrm>
          <a:prstGeom prst="rect">
            <a:avLst/>
          </a:prstGeom>
        </p:spPr>
        <p:txBody>
          <a:bodyPr/>
          <a:lstStyle>
            <a:lvl1pPr>
              <a:defRPr sz="2800"/>
            </a:lvl1pPr>
          </a:lstStyle>
          <a:p>
            <a:r>
              <a:rPr lang="es-ES" dirty="0"/>
              <a:t>Página de tablas</a:t>
            </a:r>
            <a:endParaRPr lang="en-US" dirty="0"/>
          </a:p>
        </p:txBody>
      </p:sp>
      <p:sp>
        <p:nvSpPr>
          <p:cNvPr id="6" name="Rectángulo 5">
            <a:extLst>
              <a:ext uri="{FF2B5EF4-FFF2-40B4-BE49-F238E27FC236}">
                <a16:creationId xmlns:a16="http://schemas.microsoft.com/office/drawing/2014/main" id="{567291ED-2F9B-43D6-BED4-532D19F1884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Marcador de tabla 7">
            <a:extLst>
              <a:ext uri="{FF2B5EF4-FFF2-40B4-BE49-F238E27FC236}">
                <a16:creationId xmlns:a16="http://schemas.microsoft.com/office/drawing/2014/main" id="{11293E11-7AEA-4981-A377-AA8D457643FE}"/>
              </a:ext>
            </a:extLst>
          </p:cNvPr>
          <p:cNvSpPr>
            <a:spLocks noGrp="1"/>
          </p:cNvSpPr>
          <p:nvPr>
            <p:ph type="tbl" sz="quarter" idx="13"/>
          </p:nvPr>
        </p:nvSpPr>
        <p:spPr>
          <a:xfrm>
            <a:off x="924748" y="1930636"/>
            <a:ext cx="10428287" cy="4205287"/>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r>
              <a:rPr lang="es-CL" dirty="0"/>
              <a:t>Hacer </a:t>
            </a:r>
            <a:r>
              <a:rPr lang="es-CL" dirty="0" err="1"/>
              <a:t>click</a:t>
            </a:r>
            <a:r>
              <a:rPr lang="es-CL" dirty="0"/>
              <a:t> en el ícono para crear una tabla.</a:t>
            </a:r>
          </a:p>
        </p:txBody>
      </p:sp>
    </p:spTree>
    <p:extLst>
      <p:ext uri="{BB962C8B-B14F-4D97-AF65-F5344CB8AC3E}">
        <p14:creationId xmlns:p14="http://schemas.microsoft.com/office/powerpoint/2010/main" val="236985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p15:clr>
            <a:srgbClr val="FBAE40"/>
          </p15:clr>
        </p15:guide>
        <p15:guide id="2" pos="57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ágina en blanco + foto IZQUIERD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Tree>
    <p:extLst>
      <p:ext uri="{BB962C8B-B14F-4D97-AF65-F5344CB8AC3E}">
        <p14:creationId xmlns:p14="http://schemas.microsoft.com/office/powerpoint/2010/main" val="1299732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p15:clr>
            <a:srgbClr val="FBAE40"/>
          </p15:clr>
        </p15:guide>
        <p15:guide id="2" orient="horz" pos="663">
          <p15:clr>
            <a:srgbClr val="FBAE40"/>
          </p15:clr>
        </p15:guide>
        <p15:guide id="3"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Última diapositiv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a:solidFill>
                  <a:schemeClr val="bg1"/>
                </a:solidFill>
                <a:latin typeface="+mj-lt"/>
              </a:rPr>
              <a:t>¡Muchas gracias!</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a:solidFill>
                  <a:schemeClr val="accent2"/>
                </a:solidFill>
              </a:rPr>
              <a:t>Síguenos en nuestras redes sociales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875666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Última diapositiva - INGLÉS">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err="1">
                <a:solidFill>
                  <a:schemeClr val="bg1"/>
                </a:solidFill>
                <a:latin typeface="+mj-lt"/>
              </a:rPr>
              <a:t>Thank</a:t>
            </a:r>
            <a:r>
              <a:rPr lang="es-ES" sz="4400" b="1" dirty="0">
                <a:solidFill>
                  <a:schemeClr val="bg1"/>
                </a:solidFill>
                <a:latin typeface="+mj-lt"/>
              </a:rPr>
              <a:t> </a:t>
            </a:r>
            <a:r>
              <a:rPr lang="es-ES" sz="4400" b="1" dirty="0" err="1">
                <a:solidFill>
                  <a:schemeClr val="bg1"/>
                </a:solidFill>
                <a:latin typeface="+mj-lt"/>
              </a:rPr>
              <a:t>you</a:t>
            </a:r>
            <a:r>
              <a:rPr lang="es-ES" sz="4400" b="1" dirty="0">
                <a:solidFill>
                  <a:schemeClr val="bg1"/>
                </a:solidFill>
                <a:latin typeface="+mj-lt"/>
              </a:rPr>
              <a:t>!</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err="1">
                <a:solidFill>
                  <a:schemeClr val="accent2"/>
                </a:solidFill>
              </a:rPr>
              <a:t>Follow</a:t>
            </a:r>
            <a:r>
              <a:rPr lang="es-ES" sz="2400" b="1" i="1" dirty="0">
                <a:solidFill>
                  <a:schemeClr val="accent2"/>
                </a:solidFill>
              </a:rPr>
              <a:t> </a:t>
            </a:r>
            <a:r>
              <a:rPr lang="es-ES" sz="2400" b="1" i="1" dirty="0" err="1">
                <a:solidFill>
                  <a:schemeClr val="accent2"/>
                </a:solidFill>
              </a:rPr>
              <a:t>us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22823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9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898499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1.png"/><Relationship Id="rId5" Type="http://schemas.openxmlformats.org/officeDocument/2006/relationships/slideLayout" Target="../slideLayouts/slideLayout18.xml"/><Relationship Id="rId10" Type="http://schemas.openxmlformats.org/officeDocument/2006/relationships/theme" Target="../theme/theme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FCFDD6-F57A-4A57-935A-326AF4E3CE54}" type="datetimeFigureOut">
              <a:rPr lang="en-GB" smtClean="0"/>
              <a:t>24/09/2020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2AFEF3-6278-42AF-B43A-0CE7AE0513DF}" type="slidenum">
              <a:rPr lang="en-GB" smtClean="0"/>
              <a:t>‹Nº›</a:t>
            </a:fld>
            <a:endParaRPr lang="en-GB"/>
          </a:p>
        </p:txBody>
      </p:sp>
    </p:spTree>
    <p:extLst>
      <p:ext uri="{BB962C8B-B14F-4D97-AF65-F5344CB8AC3E}">
        <p14:creationId xmlns:p14="http://schemas.microsoft.com/office/powerpoint/2010/main" val="1446167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4267183"/>
      </p:ext>
    </p:extLst>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EE4B4E6-EDCC-49ED-BAB4-A86555611168}"/>
              </a:ext>
            </a:extLst>
          </p:cNvPr>
          <p:cNvPicPr>
            <a:picLocks noChangeAspect="1"/>
          </p:cNvPicPr>
          <p:nvPr userDrawn="1"/>
        </p:nvPicPr>
        <p:blipFill>
          <a:blip r:embed="rId11"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Tree>
    <p:extLst>
      <p:ext uri="{BB962C8B-B14F-4D97-AF65-F5344CB8AC3E}">
        <p14:creationId xmlns:p14="http://schemas.microsoft.com/office/powerpoint/2010/main" val="309057371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gif"/></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gif"/></Relationships>
</file>

<file path=ppt/slides/_rels/slide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3.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4.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5.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6.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7.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8.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9.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10.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11.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0.jpe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5.gif"/><Relationship Id="rId2" Type="http://schemas.openxmlformats.org/officeDocument/2006/relationships/notesSlide" Target="../notesSlides/notesSlide12.xml"/><Relationship Id="rId16" Type="http://schemas.openxmlformats.org/officeDocument/2006/relationships/image" Target="../media/image11.gif"/><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12.png"/><Relationship Id="rId10" Type="http://schemas.openxmlformats.org/officeDocument/2006/relationships/image" Target="../media/image20.png"/><Relationship Id="rId19" Type="http://schemas.openxmlformats.org/officeDocument/2006/relationships/image" Target="../media/image35.sv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17003BD-32E1-4B38-8A8A-426474E936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4068" y="177558"/>
            <a:ext cx="1152730" cy="1152730"/>
          </a:xfrm>
          <a:prstGeom prst="rect">
            <a:avLst/>
          </a:prstGeom>
        </p:spPr>
      </p:pic>
      <p:grpSp>
        <p:nvGrpSpPr>
          <p:cNvPr id="12" name="Grupo 11">
            <a:extLst>
              <a:ext uri="{FF2B5EF4-FFF2-40B4-BE49-F238E27FC236}">
                <a16:creationId xmlns:a16="http://schemas.microsoft.com/office/drawing/2014/main" id="{B4A64F67-0D53-4C29-97D9-A0AB3700D886}"/>
              </a:ext>
            </a:extLst>
          </p:cNvPr>
          <p:cNvGrpSpPr/>
          <p:nvPr/>
        </p:nvGrpSpPr>
        <p:grpSpPr>
          <a:xfrm>
            <a:off x="1095160" y="1368631"/>
            <a:ext cx="9889918" cy="5123333"/>
            <a:chOff x="1181356" y="1174043"/>
            <a:chExt cx="9889918" cy="5123333"/>
          </a:xfrm>
        </p:grpSpPr>
        <p:sp>
          <p:nvSpPr>
            <p:cNvPr id="9" name="Rectangle 4">
              <a:extLst>
                <a:ext uri="{FF2B5EF4-FFF2-40B4-BE49-F238E27FC236}">
                  <a16:creationId xmlns:a16="http://schemas.microsoft.com/office/drawing/2014/main" id="{3BD91662-51F2-48B4-92AF-8C4B8DCCA336}"/>
                </a:ext>
              </a:extLst>
            </p:cNvPr>
            <p:cNvSpPr/>
            <p:nvPr/>
          </p:nvSpPr>
          <p:spPr>
            <a:xfrm>
              <a:off x="7003036" y="4366976"/>
              <a:ext cx="4068238" cy="193040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GB" sz="9600" dirty="0">
                  <a:latin typeface="Open Sans Extrabold" panose="020B0906030804020204" pitchFamily="34" charset="0"/>
                  <a:ea typeface="Open Sans Extrabold" panose="020B0906030804020204" pitchFamily="34" charset="0"/>
                  <a:cs typeface="Open Sans Extrabold" panose="020B0906030804020204" pitchFamily="34" charset="0"/>
                </a:rPr>
                <a:t>Game</a:t>
              </a:r>
            </a:p>
          </p:txBody>
        </p:sp>
        <p:sp>
          <p:nvSpPr>
            <p:cNvPr id="5" name="Rectangle 4">
              <a:extLst>
                <a:ext uri="{FF2B5EF4-FFF2-40B4-BE49-F238E27FC236}">
                  <a16:creationId xmlns:a16="http://schemas.microsoft.com/office/drawing/2014/main" id="{47D5BE2D-0A93-422C-B2E3-A608A2CC7D79}"/>
                </a:ext>
              </a:extLst>
            </p:cNvPr>
            <p:cNvSpPr/>
            <p:nvPr/>
          </p:nvSpPr>
          <p:spPr>
            <a:xfrm rot="20700000">
              <a:off x="1181356" y="1174043"/>
              <a:ext cx="3500582" cy="193040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GB" sz="9600" dirty="0">
                  <a:latin typeface="Open Sans Extrabold" panose="020B0906030804020204" pitchFamily="34" charset="0"/>
                  <a:ea typeface="Open Sans Extrabold" panose="020B0906030804020204" pitchFamily="34" charset="0"/>
                  <a:cs typeface="Open Sans Extrabold" panose="020B0906030804020204" pitchFamily="34" charset="0"/>
                </a:rPr>
                <a:t>The</a:t>
              </a:r>
            </a:p>
          </p:txBody>
        </p:sp>
        <p:sp>
          <p:nvSpPr>
            <p:cNvPr id="7" name="Rectangle 4">
              <a:extLst>
                <a:ext uri="{FF2B5EF4-FFF2-40B4-BE49-F238E27FC236}">
                  <a16:creationId xmlns:a16="http://schemas.microsoft.com/office/drawing/2014/main" id="{61D420FC-9A88-4985-867D-6F9AD0D9D6C9}"/>
                </a:ext>
              </a:extLst>
            </p:cNvPr>
            <p:cNvSpPr/>
            <p:nvPr/>
          </p:nvSpPr>
          <p:spPr>
            <a:xfrm>
              <a:off x="2608090" y="2714109"/>
              <a:ext cx="7237478" cy="193040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GB" sz="9600" dirty="0">
                  <a:latin typeface="Open Sans Extrabold" panose="020B0906030804020204" pitchFamily="34" charset="0"/>
                  <a:ea typeface="Open Sans Extrabold" panose="020B0906030804020204" pitchFamily="34" charset="0"/>
                  <a:cs typeface="Open Sans Extrabold" panose="020B0906030804020204" pitchFamily="34" charset="0"/>
                </a:rPr>
                <a:t>Spaceship</a:t>
              </a:r>
            </a:p>
          </p:txBody>
        </p:sp>
      </p:grpSp>
      <p:pic>
        <p:nvPicPr>
          <p:cNvPr id="11" name="Imagen 10" descr="Imagen que contiene texto, señal&#10;&#10;Descripción generada automáticamente">
            <a:extLst>
              <a:ext uri="{FF2B5EF4-FFF2-40B4-BE49-F238E27FC236}">
                <a16:creationId xmlns:a16="http://schemas.microsoft.com/office/drawing/2014/main" id="{FDD98B44-C08F-4BF6-9AFD-7F54E998BC71}"/>
              </a:ext>
            </a:extLst>
          </p:cNvPr>
          <p:cNvPicPr>
            <a:picLocks noChangeAspect="1"/>
          </p:cNvPicPr>
          <p:nvPr/>
        </p:nvPicPr>
        <p:blipFill>
          <a:blip r:embed="rId5" cstate="hqprint">
            <a:alphaModFix amt="50000"/>
            <a:extLst>
              <a:ext uri="{28A0092B-C50C-407E-A947-70E740481C1C}">
                <a14:useLocalDpi xmlns:a14="http://schemas.microsoft.com/office/drawing/2010/main" val="0"/>
              </a:ext>
            </a:extLst>
          </a:blip>
          <a:stretch>
            <a:fillRect/>
          </a:stretch>
        </p:blipFill>
        <p:spPr>
          <a:xfrm>
            <a:off x="0" y="0"/>
            <a:ext cx="1095160" cy="1277687"/>
          </a:xfrm>
          <a:prstGeom prst="rect">
            <a:avLst/>
          </a:prstGeom>
        </p:spPr>
      </p:pic>
      <p:pic>
        <p:nvPicPr>
          <p:cNvPr id="16" name="Imagen 15" descr="Imagen que contiene objeto, reloj, oscuro&#10;&#10;Descripción generada automáticamente">
            <a:extLst>
              <a:ext uri="{FF2B5EF4-FFF2-40B4-BE49-F238E27FC236}">
                <a16:creationId xmlns:a16="http://schemas.microsoft.com/office/drawing/2014/main" id="{EEF46867-546F-4C66-B43F-2E0DBC41F49E}"/>
              </a:ext>
            </a:extLst>
          </p:cNvPr>
          <p:cNvPicPr>
            <a:picLocks noChangeAspect="1"/>
          </p:cNvPicPr>
          <p:nvPr/>
        </p:nvPicPr>
        <p:blipFill rotWithShape="1">
          <a:blip r:embed="rId6">
            <a:lum bright="70000" contrast="-70000"/>
            <a:extLst>
              <a:ext uri="{28A0092B-C50C-407E-A947-70E740481C1C}">
                <a14:useLocalDpi xmlns:a14="http://schemas.microsoft.com/office/drawing/2010/main" val="0"/>
              </a:ext>
            </a:extLst>
          </a:blip>
          <a:srcRect l="49862" t="17524" b="40559"/>
          <a:stretch/>
        </p:blipFill>
        <p:spPr>
          <a:xfrm rot="1508915">
            <a:off x="8970876" y="1215719"/>
            <a:ext cx="1790700" cy="1166433"/>
          </a:xfrm>
          <a:prstGeom prst="rect">
            <a:avLst/>
          </a:prstGeom>
        </p:spPr>
      </p:pic>
      <p:sp>
        <p:nvSpPr>
          <p:cNvPr id="2" name="Rectangle 6">
            <a:extLst>
              <a:ext uri="{FF2B5EF4-FFF2-40B4-BE49-F238E27FC236}">
                <a16:creationId xmlns:a16="http://schemas.microsoft.com/office/drawing/2014/main" id="{B9F0A68F-BDBF-45F0-BF3A-A8EA1753A099}"/>
              </a:ext>
            </a:extLst>
          </p:cNvPr>
          <p:cNvSpPr/>
          <p:nvPr/>
        </p:nvSpPr>
        <p:spPr>
          <a:xfrm rot="900000">
            <a:off x="5758187" y="1764068"/>
            <a:ext cx="4706200" cy="1139526"/>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rtlCol="0" anchor="ctr"/>
          <a:lstStyle/>
          <a:p>
            <a:pPr algn="ctr"/>
            <a:r>
              <a:rPr lang="en-GB" sz="4800" dirty="0">
                <a:latin typeface="Open Sans Extrabold" panose="020B0906030804020204" pitchFamily="34" charset="0"/>
                <a:ea typeface="Open Sans Extrabold" panose="020B0906030804020204" pitchFamily="34" charset="0"/>
                <a:cs typeface="Open Sans Extrabold" panose="020B0906030804020204" pitchFamily="34" charset="0"/>
              </a:rPr>
              <a:t>Sports</a:t>
            </a:r>
          </a:p>
        </p:txBody>
      </p:sp>
      <p:sp>
        <p:nvSpPr>
          <p:cNvPr id="10" name="Rectangle 4">
            <a:extLst>
              <a:ext uri="{FF2B5EF4-FFF2-40B4-BE49-F238E27FC236}">
                <a16:creationId xmlns:a16="http://schemas.microsoft.com/office/drawing/2014/main" id="{5CBCE334-7657-4294-B388-F104C91A8852}"/>
              </a:ext>
            </a:extLst>
          </p:cNvPr>
          <p:cNvSpPr/>
          <p:nvPr/>
        </p:nvSpPr>
        <p:spPr>
          <a:xfrm rot="924417">
            <a:off x="6074045" y="674382"/>
            <a:ext cx="2880190" cy="786490"/>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r>
              <a:rPr lang="en-GB" sz="3200" dirty="0">
                <a:latin typeface="Open Sans Extrabold" panose="020B0906030804020204" pitchFamily="34" charset="0"/>
                <a:ea typeface="Open Sans Extrabold" panose="020B0906030804020204" pitchFamily="34" charset="0"/>
                <a:cs typeface="Open Sans Extrabold" panose="020B0906030804020204" pitchFamily="34" charset="0"/>
              </a:rPr>
              <a:t>3</a:t>
            </a:r>
            <a:r>
              <a:rPr lang="en-GB" sz="3200" baseline="30000" dirty="0">
                <a:latin typeface="Open Sans Extrabold" panose="020B0906030804020204" pitchFamily="34" charset="0"/>
                <a:ea typeface="Open Sans Extrabold" panose="020B0906030804020204" pitchFamily="34" charset="0"/>
                <a:cs typeface="Open Sans Extrabold" panose="020B0906030804020204" pitchFamily="34" charset="0"/>
              </a:rPr>
              <a:t>rd</a:t>
            </a:r>
            <a:r>
              <a:rPr lang="en-GB" sz="3200" dirty="0">
                <a:latin typeface="Open Sans Extrabold" panose="020B0906030804020204" pitchFamily="34" charset="0"/>
                <a:ea typeface="Open Sans Extrabold" panose="020B0906030804020204" pitchFamily="34" charset="0"/>
                <a:cs typeface="Open Sans Extrabold" panose="020B0906030804020204" pitchFamily="34" charset="0"/>
              </a:rPr>
              <a:t> grade</a:t>
            </a:r>
          </a:p>
        </p:txBody>
      </p:sp>
    </p:spTree>
    <p:extLst>
      <p:ext uri="{BB962C8B-B14F-4D97-AF65-F5344CB8AC3E}">
        <p14:creationId xmlns:p14="http://schemas.microsoft.com/office/powerpoint/2010/main" val="75039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1000" fill="hold"/>
                                        <p:tgtEl>
                                          <p:spTgt spid="16"/>
                                        </p:tgtEl>
                                        <p:attrNameLst>
                                          <p:attrName>ppt_w</p:attrName>
                                        </p:attrNameLst>
                                      </p:cBhvr>
                                      <p:tavLst>
                                        <p:tav tm="0">
                                          <p:val>
                                            <p:fltVal val="0"/>
                                          </p:val>
                                        </p:tav>
                                        <p:tav tm="100000">
                                          <p:val>
                                            <p:strVal val="#ppt_w"/>
                                          </p:val>
                                        </p:tav>
                                      </p:tavLst>
                                    </p:anim>
                                    <p:anim calcmode="lin" valueType="num">
                                      <p:cBhvr>
                                        <p:cTn id="23" dur="1000" fill="hold"/>
                                        <p:tgtEl>
                                          <p:spTgt spid="16"/>
                                        </p:tgtEl>
                                        <p:attrNameLst>
                                          <p:attrName>ppt_h</p:attrName>
                                        </p:attrNameLst>
                                      </p:cBhvr>
                                      <p:tavLst>
                                        <p:tav tm="0">
                                          <p:val>
                                            <p:fltVal val="0"/>
                                          </p:val>
                                        </p:tav>
                                        <p:tav tm="100000">
                                          <p:val>
                                            <p:strVal val="#ppt_h"/>
                                          </p:val>
                                        </p:tav>
                                      </p:tavLst>
                                    </p:anim>
                                    <p:anim calcmode="lin" valueType="num">
                                      <p:cBhvr>
                                        <p:cTn id="24" dur="1000" fill="hold"/>
                                        <p:tgtEl>
                                          <p:spTgt spid="16"/>
                                        </p:tgtEl>
                                        <p:attrNameLst>
                                          <p:attrName>style.rotation</p:attrName>
                                        </p:attrNameLst>
                                      </p:cBhvr>
                                      <p:tavLst>
                                        <p:tav tm="0">
                                          <p:val>
                                            <p:fltVal val="90"/>
                                          </p:val>
                                        </p:tav>
                                        <p:tav tm="100000">
                                          <p:val>
                                            <p:fltVal val="0"/>
                                          </p:val>
                                        </p:tav>
                                      </p:tavLst>
                                    </p:anim>
                                    <p:animEffect transition="in" filter="fade">
                                      <p:cBhvr>
                                        <p:cTn id="2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17003BD-32E1-4B38-8A8A-426474E936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4068" y="177558"/>
            <a:ext cx="1152730" cy="1152730"/>
          </a:xfrm>
          <a:prstGeom prst="rect">
            <a:avLst/>
          </a:prstGeom>
        </p:spPr>
      </p:pic>
      <p:sp>
        <p:nvSpPr>
          <p:cNvPr id="5" name="Rectangle 4">
            <a:extLst>
              <a:ext uri="{FF2B5EF4-FFF2-40B4-BE49-F238E27FC236}">
                <a16:creationId xmlns:a16="http://schemas.microsoft.com/office/drawing/2014/main" id="{47D5BE2D-0A93-422C-B2E3-A608A2CC7D79}"/>
              </a:ext>
            </a:extLst>
          </p:cNvPr>
          <p:cNvSpPr/>
          <p:nvPr/>
        </p:nvSpPr>
        <p:spPr>
          <a:xfrm>
            <a:off x="4187144" y="2235517"/>
            <a:ext cx="3420114" cy="783103"/>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Teachers instructions</a:t>
            </a:r>
          </a:p>
        </p:txBody>
      </p:sp>
      <p:pic>
        <p:nvPicPr>
          <p:cNvPr id="2" name="Imagen 1" descr="Imagen que contiene texto, señal&#10;&#10;Descripción generada automáticamente">
            <a:extLst>
              <a:ext uri="{FF2B5EF4-FFF2-40B4-BE49-F238E27FC236}">
                <a16:creationId xmlns:a16="http://schemas.microsoft.com/office/drawing/2014/main" id="{6C0CF37A-1998-428B-8463-2A061FD3E76A}"/>
              </a:ext>
            </a:extLst>
          </p:cNvPr>
          <p:cNvPicPr>
            <a:picLocks noChangeAspect="1"/>
          </p:cNvPicPr>
          <p:nvPr/>
        </p:nvPicPr>
        <p:blipFill>
          <a:blip r:embed="rId5" cstate="hqprint">
            <a:alphaModFix amt="50000"/>
            <a:extLst>
              <a:ext uri="{28A0092B-C50C-407E-A947-70E740481C1C}">
                <a14:useLocalDpi xmlns:a14="http://schemas.microsoft.com/office/drawing/2010/main" val="0"/>
              </a:ext>
            </a:extLst>
          </a:blip>
          <a:stretch>
            <a:fillRect/>
          </a:stretch>
        </p:blipFill>
        <p:spPr>
          <a:xfrm>
            <a:off x="0" y="0"/>
            <a:ext cx="1095160" cy="1277687"/>
          </a:xfrm>
          <a:prstGeom prst="rect">
            <a:avLst/>
          </a:prstGeom>
        </p:spPr>
      </p:pic>
      <p:sp>
        <p:nvSpPr>
          <p:cNvPr id="4" name="CuadroTexto 3">
            <a:extLst>
              <a:ext uri="{FF2B5EF4-FFF2-40B4-BE49-F238E27FC236}">
                <a16:creationId xmlns:a16="http://schemas.microsoft.com/office/drawing/2014/main" id="{B7E76D1B-48C8-4FD9-8BE0-7A7BD5E8BBC3}"/>
              </a:ext>
            </a:extLst>
          </p:cNvPr>
          <p:cNvSpPr txBox="1"/>
          <p:nvPr/>
        </p:nvSpPr>
        <p:spPr>
          <a:xfrm>
            <a:off x="1779262" y="1201057"/>
            <a:ext cx="8429840" cy="962010"/>
          </a:xfrm>
          <a:prstGeom prst="rect">
            <a:avLst/>
          </a:prstGeom>
          <a:noFill/>
          <a:ln>
            <a:noFill/>
          </a:ln>
        </p:spPr>
        <p:style>
          <a:lnRef idx="1">
            <a:schemeClr val="accent4"/>
          </a:lnRef>
          <a:fillRef idx="3">
            <a:schemeClr val="accent4"/>
          </a:fillRef>
          <a:effectRef idx="2">
            <a:schemeClr val="accent4"/>
          </a:effectRef>
          <a:fontRef idx="minor">
            <a:schemeClr val="lt1"/>
          </a:fontRef>
        </p:style>
        <p:txBody>
          <a:bodyPr rtlCol="0" anchor="ctr"/>
          <a:lstStyle>
            <a:defPPr>
              <a:defRPr lang="en-US"/>
            </a:defPPr>
            <a:lvl1pPr algn="ctr">
              <a:defRPr sz="2800">
                <a:solidFill>
                  <a:schemeClr val="lt1"/>
                </a:solidFill>
                <a:latin typeface="Arial Black" panose="020B0A040201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Do you know the hangman?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Spaceship is an alternative to that. It follows the same rules, students must guess a word to win by calling out letters. </a:t>
            </a:r>
          </a:p>
        </p:txBody>
      </p:sp>
      <p:grpSp>
        <p:nvGrpSpPr>
          <p:cNvPr id="27" name="Grupo 26">
            <a:extLst>
              <a:ext uri="{FF2B5EF4-FFF2-40B4-BE49-F238E27FC236}">
                <a16:creationId xmlns:a16="http://schemas.microsoft.com/office/drawing/2014/main" id="{ED1E42F8-F397-4DE9-BC25-CA854EFF79EB}"/>
              </a:ext>
            </a:extLst>
          </p:cNvPr>
          <p:cNvGrpSpPr/>
          <p:nvPr/>
        </p:nvGrpSpPr>
        <p:grpSpPr>
          <a:xfrm>
            <a:off x="2325985" y="264970"/>
            <a:ext cx="6398407" cy="977906"/>
            <a:chOff x="2186793" y="241979"/>
            <a:chExt cx="6398407" cy="977906"/>
          </a:xfrm>
        </p:grpSpPr>
        <p:sp>
          <p:nvSpPr>
            <p:cNvPr id="22" name="Rectangle 4">
              <a:extLst>
                <a:ext uri="{FF2B5EF4-FFF2-40B4-BE49-F238E27FC236}">
                  <a16:creationId xmlns:a16="http://schemas.microsoft.com/office/drawing/2014/main" id="{847AEC81-5759-45DB-AFDF-DA568ACC8E8F}"/>
                </a:ext>
              </a:extLst>
            </p:cNvPr>
            <p:cNvSpPr/>
            <p:nvPr/>
          </p:nvSpPr>
          <p:spPr>
            <a:xfrm>
              <a:off x="6571236" y="531348"/>
              <a:ext cx="2013964" cy="688537"/>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Game</a:t>
              </a:r>
              <a:endParaRPr kumimoji="0" lang="en-GB" sz="96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4" name="Rectangle 4">
              <a:extLst>
                <a:ext uri="{FF2B5EF4-FFF2-40B4-BE49-F238E27FC236}">
                  <a16:creationId xmlns:a16="http://schemas.microsoft.com/office/drawing/2014/main" id="{7BF9E3AC-317A-4FCA-B6DB-46FF52D187FC}"/>
                </a:ext>
              </a:extLst>
            </p:cNvPr>
            <p:cNvSpPr/>
            <p:nvPr/>
          </p:nvSpPr>
          <p:spPr>
            <a:xfrm rot="20700000">
              <a:off x="2186793" y="241979"/>
              <a:ext cx="1830601" cy="47713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The</a:t>
              </a:r>
            </a:p>
          </p:txBody>
        </p:sp>
        <p:sp>
          <p:nvSpPr>
            <p:cNvPr id="26" name="Rectangle 4">
              <a:extLst>
                <a:ext uri="{FF2B5EF4-FFF2-40B4-BE49-F238E27FC236}">
                  <a16:creationId xmlns:a16="http://schemas.microsoft.com/office/drawing/2014/main" id="{5F88C3A6-D8CD-4A66-9E53-A9691BDC2E38}"/>
                </a:ext>
              </a:extLst>
            </p:cNvPr>
            <p:cNvSpPr/>
            <p:nvPr/>
          </p:nvSpPr>
          <p:spPr>
            <a:xfrm>
              <a:off x="3801891" y="310546"/>
              <a:ext cx="2865610" cy="76067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Spaceship</a:t>
              </a:r>
            </a:p>
          </p:txBody>
        </p:sp>
      </p:grpSp>
      <p:grpSp>
        <p:nvGrpSpPr>
          <p:cNvPr id="32" name="Grupo 31">
            <a:extLst>
              <a:ext uri="{FF2B5EF4-FFF2-40B4-BE49-F238E27FC236}">
                <a16:creationId xmlns:a16="http://schemas.microsoft.com/office/drawing/2014/main" id="{BDB1F6AC-6051-4250-9D8E-FC06C62B2D25}"/>
              </a:ext>
            </a:extLst>
          </p:cNvPr>
          <p:cNvGrpSpPr/>
          <p:nvPr/>
        </p:nvGrpSpPr>
        <p:grpSpPr>
          <a:xfrm>
            <a:off x="632947" y="3129321"/>
            <a:ext cx="10928988" cy="3566188"/>
            <a:chOff x="863006" y="3416783"/>
            <a:chExt cx="10928988" cy="3566188"/>
          </a:xfrm>
        </p:grpSpPr>
        <p:grpSp>
          <p:nvGrpSpPr>
            <p:cNvPr id="20" name="Grupo 19">
              <a:extLst>
                <a:ext uri="{FF2B5EF4-FFF2-40B4-BE49-F238E27FC236}">
                  <a16:creationId xmlns:a16="http://schemas.microsoft.com/office/drawing/2014/main" id="{8136E65F-9C64-4DA3-A347-AB4CA5C4D7AC}"/>
                </a:ext>
              </a:extLst>
            </p:cNvPr>
            <p:cNvGrpSpPr/>
            <p:nvPr/>
          </p:nvGrpSpPr>
          <p:grpSpPr>
            <a:xfrm>
              <a:off x="863006" y="3416783"/>
              <a:ext cx="10928988" cy="3120664"/>
              <a:chOff x="556738" y="2730983"/>
              <a:chExt cx="10928988" cy="3120664"/>
            </a:xfrm>
          </p:grpSpPr>
          <p:sp>
            <p:nvSpPr>
              <p:cNvPr id="10" name="CuadroTexto 9">
                <a:extLst>
                  <a:ext uri="{FF2B5EF4-FFF2-40B4-BE49-F238E27FC236}">
                    <a16:creationId xmlns:a16="http://schemas.microsoft.com/office/drawing/2014/main" id="{83BE5D1F-E7AA-4770-B50F-01324B0C67C2}"/>
                  </a:ext>
                </a:extLst>
              </p:cNvPr>
              <p:cNvSpPr txBox="1"/>
              <p:nvPr/>
            </p:nvSpPr>
            <p:spPr>
              <a:xfrm>
                <a:off x="1194632" y="2743103"/>
                <a:ext cx="10291094" cy="58477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Your students can participate as a team or individually. The aim of the game is to guess the hidden</a:t>
                </a:r>
                <a:r>
                  <a:rPr kumimoji="0" lang="en-US" sz="1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6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word.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 </a:t>
                </a:r>
              </a:p>
            </p:txBody>
          </p:sp>
          <p:grpSp>
            <p:nvGrpSpPr>
              <p:cNvPr id="18" name="Grupo 17">
                <a:extLst>
                  <a:ext uri="{FF2B5EF4-FFF2-40B4-BE49-F238E27FC236}">
                    <a16:creationId xmlns:a16="http://schemas.microsoft.com/office/drawing/2014/main" id="{5FAABC29-B7BB-4AF1-94D1-B7F8F95078FB}"/>
                  </a:ext>
                </a:extLst>
              </p:cNvPr>
              <p:cNvGrpSpPr/>
              <p:nvPr/>
            </p:nvGrpSpPr>
            <p:grpSpPr>
              <a:xfrm>
                <a:off x="561295" y="3112435"/>
                <a:ext cx="10924431" cy="1077218"/>
                <a:chOff x="564611" y="3565365"/>
                <a:chExt cx="10924431" cy="1077218"/>
              </a:xfrm>
            </p:grpSpPr>
            <p:sp>
              <p:nvSpPr>
                <p:cNvPr id="14" name="CuadroTexto 13">
                  <a:extLst>
                    <a:ext uri="{FF2B5EF4-FFF2-40B4-BE49-F238E27FC236}">
                      <a16:creationId xmlns:a16="http://schemas.microsoft.com/office/drawing/2014/main" id="{D7021AEC-7565-4829-825C-A6A8C5A2209C}"/>
                    </a:ext>
                  </a:extLst>
                </p:cNvPr>
                <p:cNvSpPr txBox="1"/>
                <p:nvPr/>
              </p:nvSpPr>
              <p:spPr>
                <a:xfrm>
                  <a:off x="1205388" y="3565365"/>
                  <a:ext cx="10283654" cy="1077218"/>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Start the game by asking your students to choose a letter. Click on the letter in the panel on the left side of the screen. Then click on the correct light-blue box if the letter appears in the answer. With every correct guess, a new letter is revealed.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Square 3">
                  <a:extLst>
                    <a:ext uri="{FF2B5EF4-FFF2-40B4-BE49-F238E27FC236}">
                      <a16:creationId xmlns:a16="http://schemas.microsoft.com/office/drawing/2014/main" id="{A189ED20-640E-47CD-9775-2C1B684008C8}"/>
                    </a:ext>
                  </a:extLst>
                </p:cNvPr>
                <p:cNvSpPr/>
                <p:nvPr/>
              </p:nvSpPr>
              <p:spPr>
                <a:xfrm>
                  <a:off x="564611" y="3565365"/>
                  <a:ext cx="644885" cy="92333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2</a:t>
                  </a:r>
                </a:p>
              </p:txBody>
            </p:sp>
          </p:grpSp>
          <p:grpSp>
            <p:nvGrpSpPr>
              <p:cNvPr id="19" name="Grupo 18">
                <a:extLst>
                  <a:ext uri="{FF2B5EF4-FFF2-40B4-BE49-F238E27FC236}">
                    <a16:creationId xmlns:a16="http://schemas.microsoft.com/office/drawing/2014/main" id="{87A706C6-F93D-47B1-B147-882BA9C9064C}"/>
                  </a:ext>
                </a:extLst>
              </p:cNvPr>
              <p:cNvGrpSpPr/>
              <p:nvPr/>
            </p:nvGrpSpPr>
            <p:grpSpPr>
              <a:xfrm>
                <a:off x="561296" y="4035765"/>
                <a:ext cx="10918274" cy="1815882"/>
                <a:chOff x="549612" y="4817865"/>
                <a:chExt cx="10918274" cy="1815882"/>
              </a:xfrm>
            </p:grpSpPr>
            <p:sp>
              <p:nvSpPr>
                <p:cNvPr id="16" name="CuadroTexto 15">
                  <a:extLst>
                    <a:ext uri="{FF2B5EF4-FFF2-40B4-BE49-F238E27FC236}">
                      <a16:creationId xmlns:a16="http://schemas.microsoft.com/office/drawing/2014/main" id="{69B5EA69-4962-4315-A62C-2E2DE1693E00}"/>
                    </a:ext>
                  </a:extLst>
                </p:cNvPr>
                <p:cNvSpPr txBox="1"/>
                <p:nvPr/>
              </p:nvSpPr>
              <p:spPr>
                <a:xfrm>
                  <a:off x="1184232" y="4817865"/>
                  <a:ext cx="10283654" cy="1815882"/>
                </a:xfrm>
                <a:prstGeom prst="rect">
                  <a:avLst/>
                </a:prstGeom>
              </p:spPr>
              <p:style>
                <a:lnRef idx="1">
                  <a:schemeClr val="accent4"/>
                </a:lnRef>
                <a:fillRef idx="2">
                  <a:schemeClr val="accent4"/>
                </a:fillRef>
                <a:effectRef idx="1">
                  <a:schemeClr val="accent4"/>
                </a:effectRef>
                <a:fontRef idx="minor">
                  <a:schemeClr val="dk1"/>
                </a:fontRef>
              </p:style>
              <p:txBody>
                <a:bodyPr wrap="square" lIns="91440" tIns="45720" rIns="91440" bIns="45720" anchor="t">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If the letter doesn’t appear in the answer, click on the build button. With every incorrect guess, a new part of the Spaceship is built. Don´t forget to tell your students that they have 10 opportunities. On the 10th click, the alien beams onto the Spaceship and flies away. Be careful! Some words have more than 10 letters, in those cases we suggest you allow some mistakes without clicking the build button, so students do not miss their opportunities. When the spaceship flies away, your students can no longer keep guessing. If there are any , reveal the remaining letters to check.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 name="Square 3">
                  <a:extLst>
                    <a:ext uri="{FF2B5EF4-FFF2-40B4-BE49-F238E27FC236}">
                      <a16:creationId xmlns:a16="http://schemas.microsoft.com/office/drawing/2014/main" id="{07045913-12D1-490D-9003-9B361C2323A1}"/>
                    </a:ext>
                  </a:extLst>
                </p:cNvPr>
                <p:cNvSpPr/>
                <p:nvPr/>
              </p:nvSpPr>
              <p:spPr>
                <a:xfrm>
                  <a:off x="549612" y="4817865"/>
                  <a:ext cx="647184" cy="1613151"/>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3</a:t>
                  </a:r>
                </a:p>
              </p:txBody>
            </p:sp>
          </p:grpSp>
          <p:sp>
            <p:nvSpPr>
              <p:cNvPr id="11" name="Square 3">
                <a:extLst>
                  <a:ext uri="{FF2B5EF4-FFF2-40B4-BE49-F238E27FC236}">
                    <a16:creationId xmlns:a16="http://schemas.microsoft.com/office/drawing/2014/main" id="{BCCBCF53-F875-4248-8161-798FABF5D799}"/>
                  </a:ext>
                </a:extLst>
              </p:cNvPr>
              <p:cNvSpPr/>
              <p:nvPr/>
            </p:nvSpPr>
            <p:spPr>
              <a:xfrm>
                <a:off x="556738" y="2730983"/>
                <a:ext cx="645020" cy="39357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1</a:t>
                </a:r>
              </a:p>
            </p:txBody>
          </p:sp>
        </p:grpSp>
        <p:sp>
          <p:nvSpPr>
            <p:cNvPr id="31" name="CuadroTexto 30">
              <a:extLst>
                <a:ext uri="{FF2B5EF4-FFF2-40B4-BE49-F238E27FC236}">
                  <a16:creationId xmlns:a16="http://schemas.microsoft.com/office/drawing/2014/main" id="{875EFF7A-0657-44F3-8F36-DAE9B973E407}"/>
                </a:ext>
              </a:extLst>
            </p:cNvPr>
            <p:cNvSpPr txBox="1"/>
            <p:nvPr/>
          </p:nvSpPr>
          <p:spPr>
            <a:xfrm>
              <a:off x="1499884" y="6398196"/>
              <a:ext cx="10283654" cy="584775"/>
            </a:xfrm>
            <a:prstGeom prst="rect">
              <a:avLst/>
            </a:prstGeom>
          </p:spPr>
          <p:style>
            <a:lnRef idx="1">
              <a:schemeClr val="accent4"/>
            </a:lnRef>
            <a:fillRef idx="2">
              <a:schemeClr val="accent4"/>
            </a:fillRef>
            <a:effectRef idx="1">
              <a:schemeClr val="accent4"/>
            </a:effectRef>
            <a:fontRef idx="minor">
              <a:schemeClr val="dk1"/>
            </a:fontRef>
          </p:style>
          <p:txBody>
            <a:bodyPr wrap="square" lIns="91440" tIns="45720" rIns="91440" bIns="45720" anchor="t">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On the contrary, if a student guesses the word before the 10th click, he or she wins. Click on the star to celebrate with them. Hooray!</a:t>
              </a:r>
            </a:p>
          </p:txBody>
        </p:sp>
        <p:sp>
          <p:nvSpPr>
            <p:cNvPr id="29" name="Square 3">
              <a:extLst>
                <a:ext uri="{FF2B5EF4-FFF2-40B4-BE49-F238E27FC236}">
                  <a16:creationId xmlns:a16="http://schemas.microsoft.com/office/drawing/2014/main" id="{7ABCC756-0992-4F52-879C-5EC6622E9AF7}"/>
                </a:ext>
              </a:extLst>
            </p:cNvPr>
            <p:cNvSpPr/>
            <p:nvPr/>
          </p:nvSpPr>
          <p:spPr>
            <a:xfrm>
              <a:off x="863006" y="6327672"/>
              <a:ext cx="651742" cy="655299"/>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4</a:t>
              </a:r>
            </a:p>
          </p:txBody>
        </p:sp>
      </p:grpSp>
    </p:spTree>
    <p:extLst>
      <p:ext uri="{BB962C8B-B14F-4D97-AF65-F5344CB8AC3E}">
        <p14:creationId xmlns:p14="http://schemas.microsoft.com/office/powerpoint/2010/main" val="3788155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17003BD-32E1-4B38-8A8A-426474E93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4068" y="177558"/>
            <a:ext cx="1152730" cy="1152730"/>
          </a:xfrm>
          <a:prstGeom prst="rect">
            <a:avLst/>
          </a:prstGeom>
        </p:spPr>
      </p:pic>
      <p:sp>
        <p:nvSpPr>
          <p:cNvPr id="5" name="Rectangle 4">
            <a:extLst>
              <a:ext uri="{FF2B5EF4-FFF2-40B4-BE49-F238E27FC236}">
                <a16:creationId xmlns:a16="http://schemas.microsoft.com/office/drawing/2014/main" id="{47D5BE2D-0A93-422C-B2E3-A608A2CC7D79}"/>
              </a:ext>
            </a:extLst>
          </p:cNvPr>
          <p:cNvSpPr/>
          <p:nvPr/>
        </p:nvSpPr>
        <p:spPr>
          <a:xfrm>
            <a:off x="4174952" y="2353785"/>
            <a:ext cx="3420114" cy="783103"/>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Students  instructions</a:t>
            </a:r>
          </a:p>
        </p:txBody>
      </p:sp>
      <p:pic>
        <p:nvPicPr>
          <p:cNvPr id="2" name="Imagen 1" descr="Imagen que contiene texto, señal&#10;&#10;Descripción generada automáticamente">
            <a:extLst>
              <a:ext uri="{FF2B5EF4-FFF2-40B4-BE49-F238E27FC236}">
                <a16:creationId xmlns:a16="http://schemas.microsoft.com/office/drawing/2014/main" id="{6C0CF37A-1998-428B-8463-2A061FD3E76A}"/>
              </a:ext>
            </a:extLst>
          </p:cNvPr>
          <p:cNvPicPr>
            <a:picLocks noChangeAspect="1"/>
          </p:cNvPicPr>
          <p:nvPr/>
        </p:nvPicPr>
        <p:blipFill>
          <a:blip r:embed="rId4" cstate="hqprint">
            <a:alphaModFix amt="50000"/>
            <a:extLst>
              <a:ext uri="{28A0092B-C50C-407E-A947-70E740481C1C}">
                <a14:useLocalDpi xmlns:a14="http://schemas.microsoft.com/office/drawing/2010/main" val="0"/>
              </a:ext>
            </a:extLst>
          </a:blip>
          <a:stretch>
            <a:fillRect/>
          </a:stretch>
        </p:blipFill>
        <p:spPr>
          <a:xfrm>
            <a:off x="0" y="0"/>
            <a:ext cx="1095160" cy="1277687"/>
          </a:xfrm>
          <a:prstGeom prst="rect">
            <a:avLst/>
          </a:prstGeom>
        </p:spPr>
      </p:pic>
      <p:grpSp>
        <p:nvGrpSpPr>
          <p:cNvPr id="27" name="Grupo 26">
            <a:extLst>
              <a:ext uri="{FF2B5EF4-FFF2-40B4-BE49-F238E27FC236}">
                <a16:creationId xmlns:a16="http://schemas.microsoft.com/office/drawing/2014/main" id="{ED1E42F8-F397-4DE9-BC25-CA854EFF79EB}"/>
              </a:ext>
            </a:extLst>
          </p:cNvPr>
          <p:cNvGrpSpPr/>
          <p:nvPr/>
        </p:nvGrpSpPr>
        <p:grpSpPr>
          <a:xfrm>
            <a:off x="2313793" y="397314"/>
            <a:ext cx="6398407" cy="977906"/>
            <a:chOff x="2186793" y="241979"/>
            <a:chExt cx="6398407" cy="977906"/>
          </a:xfrm>
        </p:grpSpPr>
        <p:sp>
          <p:nvSpPr>
            <p:cNvPr id="22" name="Rectangle 4">
              <a:extLst>
                <a:ext uri="{FF2B5EF4-FFF2-40B4-BE49-F238E27FC236}">
                  <a16:creationId xmlns:a16="http://schemas.microsoft.com/office/drawing/2014/main" id="{847AEC81-5759-45DB-AFDF-DA568ACC8E8F}"/>
                </a:ext>
              </a:extLst>
            </p:cNvPr>
            <p:cNvSpPr/>
            <p:nvPr/>
          </p:nvSpPr>
          <p:spPr>
            <a:xfrm>
              <a:off x="6571236" y="531348"/>
              <a:ext cx="2013964" cy="688537"/>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Game</a:t>
              </a:r>
              <a:endParaRPr kumimoji="0" lang="en-GB" sz="96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24" name="Rectangle 4">
              <a:extLst>
                <a:ext uri="{FF2B5EF4-FFF2-40B4-BE49-F238E27FC236}">
                  <a16:creationId xmlns:a16="http://schemas.microsoft.com/office/drawing/2014/main" id="{7BF9E3AC-317A-4FCA-B6DB-46FF52D187FC}"/>
                </a:ext>
              </a:extLst>
            </p:cNvPr>
            <p:cNvSpPr/>
            <p:nvPr/>
          </p:nvSpPr>
          <p:spPr>
            <a:xfrm rot="20700000">
              <a:off x="2186793" y="241979"/>
              <a:ext cx="1830601" cy="47713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The</a:t>
              </a:r>
            </a:p>
          </p:txBody>
        </p:sp>
        <p:sp>
          <p:nvSpPr>
            <p:cNvPr id="26" name="Rectangle 4">
              <a:extLst>
                <a:ext uri="{FF2B5EF4-FFF2-40B4-BE49-F238E27FC236}">
                  <a16:creationId xmlns:a16="http://schemas.microsoft.com/office/drawing/2014/main" id="{5F88C3A6-D8CD-4A66-9E53-A9691BDC2E38}"/>
                </a:ext>
              </a:extLst>
            </p:cNvPr>
            <p:cNvSpPr/>
            <p:nvPr/>
          </p:nvSpPr>
          <p:spPr>
            <a:xfrm>
              <a:off x="3801891" y="310546"/>
              <a:ext cx="2865610" cy="760671"/>
            </a:xfrm>
            <a:prstGeom prst="rect">
              <a:avLst/>
            </a:prstGeom>
            <a:ln/>
          </p:spPr>
          <p:style>
            <a:lnRef idx="1">
              <a:schemeClr val="accent4"/>
            </a:lnRef>
            <a:fillRef idx="3">
              <a:schemeClr val="accent4"/>
            </a:fillRef>
            <a:effectRef idx="2">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Spaceship</a:t>
              </a:r>
            </a:p>
          </p:txBody>
        </p:sp>
      </p:grpSp>
      <p:grpSp>
        <p:nvGrpSpPr>
          <p:cNvPr id="32" name="Grupo 31">
            <a:extLst>
              <a:ext uri="{FF2B5EF4-FFF2-40B4-BE49-F238E27FC236}">
                <a16:creationId xmlns:a16="http://schemas.microsoft.com/office/drawing/2014/main" id="{BDB1F6AC-6051-4250-9D8E-FC06C62B2D25}"/>
              </a:ext>
            </a:extLst>
          </p:cNvPr>
          <p:cNvGrpSpPr/>
          <p:nvPr/>
        </p:nvGrpSpPr>
        <p:grpSpPr>
          <a:xfrm>
            <a:off x="860124" y="3416783"/>
            <a:ext cx="10471752" cy="3187410"/>
            <a:chOff x="860124" y="3416783"/>
            <a:chExt cx="10471752" cy="3187410"/>
          </a:xfrm>
        </p:grpSpPr>
        <p:grpSp>
          <p:nvGrpSpPr>
            <p:cNvPr id="20" name="Grupo 19">
              <a:extLst>
                <a:ext uri="{FF2B5EF4-FFF2-40B4-BE49-F238E27FC236}">
                  <a16:creationId xmlns:a16="http://schemas.microsoft.com/office/drawing/2014/main" id="{8136E65F-9C64-4DA3-A347-AB4CA5C4D7AC}"/>
                </a:ext>
              </a:extLst>
            </p:cNvPr>
            <p:cNvGrpSpPr/>
            <p:nvPr/>
          </p:nvGrpSpPr>
          <p:grpSpPr>
            <a:xfrm>
              <a:off x="860124" y="3416783"/>
              <a:ext cx="10471752" cy="2595923"/>
              <a:chOff x="553856" y="2730983"/>
              <a:chExt cx="10471752" cy="2595923"/>
            </a:xfrm>
          </p:grpSpPr>
          <p:sp>
            <p:nvSpPr>
              <p:cNvPr id="10" name="CuadroTexto 9">
                <a:extLst>
                  <a:ext uri="{FF2B5EF4-FFF2-40B4-BE49-F238E27FC236}">
                    <a16:creationId xmlns:a16="http://schemas.microsoft.com/office/drawing/2014/main" id="{83BE5D1F-E7AA-4770-B50F-01324B0C67C2}"/>
                  </a:ext>
                </a:extLst>
              </p:cNvPr>
              <p:cNvSpPr txBox="1"/>
              <p:nvPr/>
            </p:nvSpPr>
            <p:spPr>
              <a:xfrm>
                <a:off x="1194632" y="2743103"/>
                <a:ext cx="9823536" cy="64633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The aim of the game is to guess the hidden word.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8" name="Grupo 17">
                <a:extLst>
                  <a:ext uri="{FF2B5EF4-FFF2-40B4-BE49-F238E27FC236}">
                    <a16:creationId xmlns:a16="http://schemas.microsoft.com/office/drawing/2014/main" id="{5FAABC29-B7BB-4AF1-94D1-B7F8F95078FB}"/>
                  </a:ext>
                </a:extLst>
              </p:cNvPr>
              <p:cNvGrpSpPr/>
              <p:nvPr/>
            </p:nvGrpSpPr>
            <p:grpSpPr>
              <a:xfrm>
                <a:off x="561296" y="3112435"/>
                <a:ext cx="10464312" cy="736043"/>
                <a:chOff x="564612" y="3565365"/>
                <a:chExt cx="10464312" cy="736043"/>
              </a:xfrm>
            </p:grpSpPr>
            <p:sp>
              <p:nvSpPr>
                <p:cNvPr id="14" name="CuadroTexto 13">
                  <a:extLst>
                    <a:ext uri="{FF2B5EF4-FFF2-40B4-BE49-F238E27FC236}">
                      <a16:creationId xmlns:a16="http://schemas.microsoft.com/office/drawing/2014/main" id="{D7021AEC-7565-4829-825C-A6A8C5A2209C}"/>
                    </a:ext>
                  </a:extLst>
                </p:cNvPr>
                <p:cNvSpPr txBox="1"/>
                <p:nvPr/>
              </p:nvSpPr>
              <p:spPr>
                <a:xfrm>
                  <a:off x="1205388" y="3655077"/>
                  <a:ext cx="9823536" cy="646331"/>
                </a:xfrm>
                <a:prstGeom prst="rect">
                  <a:avLst/>
                </a:prstGeom>
              </p:spPr>
              <p:style>
                <a:lnRef idx="1">
                  <a:schemeClr val="accent4"/>
                </a:lnRef>
                <a:fillRef idx="2">
                  <a:schemeClr val="accent4"/>
                </a:fillRef>
                <a:effectRef idx="1">
                  <a:schemeClr val="accent4"/>
                </a:effectRef>
                <a:fontRef idx="minor">
                  <a:schemeClr val="dk1"/>
                </a:fontRef>
              </p:style>
              <p:txBody>
                <a:bodyPr wrap="square" lIns="91440" tIns="45720" rIns="91440" bIns="45720" anchor="t">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Choose a letter from the panel on the left. If you guess and the letter is correct, the panel under the alien will reveal it. </a:t>
                  </a:r>
                </a:p>
              </p:txBody>
            </p:sp>
            <p:sp>
              <p:nvSpPr>
                <p:cNvPr id="12" name="Square 3">
                  <a:extLst>
                    <a:ext uri="{FF2B5EF4-FFF2-40B4-BE49-F238E27FC236}">
                      <a16:creationId xmlns:a16="http://schemas.microsoft.com/office/drawing/2014/main" id="{A189ED20-640E-47CD-9775-2C1B684008C8}"/>
                    </a:ext>
                  </a:extLst>
                </p:cNvPr>
                <p:cNvSpPr/>
                <p:nvPr/>
              </p:nvSpPr>
              <p:spPr>
                <a:xfrm>
                  <a:off x="564612" y="3565365"/>
                  <a:ext cx="648216" cy="736043"/>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2</a:t>
                  </a:r>
                </a:p>
              </p:txBody>
            </p:sp>
          </p:grpSp>
          <p:grpSp>
            <p:nvGrpSpPr>
              <p:cNvPr id="19" name="Grupo 18">
                <a:extLst>
                  <a:ext uri="{FF2B5EF4-FFF2-40B4-BE49-F238E27FC236}">
                    <a16:creationId xmlns:a16="http://schemas.microsoft.com/office/drawing/2014/main" id="{87A706C6-F93D-47B1-B147-882BA9C9064C}"/>
                  </a:ext>
                </a:extLst>
              </p:cNvPr>
              <p:cNvGrpSpPr/>
              <p:nvPr/>
            </p:nvGrpSpPr>
            <p:grpSpPr>
              <a:xfrm>
                <a:off x="561296" y="3821606"/>
                <a:ext cx="10464312" cy="1505300"/>
                <a:chOff x="549612" y="4603706"/>
                <a:chExt cx="10464312" cy="1505300"/>
              </a:xfrm>
            </p:grpSpPr>
            <p:sp>
              <p:nvSpPr>
                <p:cNvPr id="16" name="CuadroTexto 15">
                  <a:extLst>
                    <a:ext uri="{FF2B5EF4-FFF2-40B4-BE49-F238E27FC236}">
                      <a16:creationId xmlns:a16="http://schemas.microsoft.com/office/drawing/2014/main" id="{69B5EA69-4962-4315-A62C-2E2DE1693E00}"/>
                    </a:ext>
                  </a:extLst>
                </p:cNvPr>
                <p:cNvSpPr txBox="1"/>
                <p:nvPr/>
              </p:nvSpPr>
              <p:spPr>
                <a:xfrm>
                  <a:off x="1190388" y="4603706"/>
                  <a:ext cx="9823536" cy="1477328"/>
                </a:xfrm>
                <a:prstGeom prst="rect">
                  <a:avLst/>
                </a:prstGeom>
              </p:spPr>
              <p:style>
                <a:lnRef idx="1">
                  <a:schemeClr val="accent4"/>
                </a:lnRef>
                <a:fillRef idx="2">
                  <a:schemeClr val="accent4"/>
                </a:fillRef>
                <a:effectRef idx="1">
                  <a:schemeClr val="accent4"/>
                </a:effectRef>
                <a:fontRef idx="minor">
                  <a:schemeClr val="dk1"/>
                </a:fontRef>
              </p:style>
              <p:txBody>
                <a:bodyPr wrap="square" lIns="91440" tIns="45720" rIns="91440" bIns="45720" anchor="t">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If the letter doesn’t appear in the answer, the parts of the Spaceship will begin to appear. With every incorrect guess, a new part of the Spaceship is built. You have 10 opportunities to guess. On the 10th click, the alien beams onto the spaceship and flies away. That signals that you can no longer keep guessing. If there are any letters remaining, your teacher will reveal them to check.</a:t>
                  </a:r>
                </a:p>
              </p:txBody>
            </p:sp>
            <p:sp>
              <p:nvSpPr>
                <p:cNvPr id="17" name="Square 3">
                  <a:extLst>
                    <a:ext uri="{FF2B5EF4-FFF2-40B4-BE49-F238E27FC236}">
                      <a16:creationId xmlns:a16="http://schemas.microsoft.com/office/drawing/2014/main" id="{07045913-12D1-490D-9003-9B361C2323A1}"/>
                    </a:ext>
                  </a:extLst>
                </p:cNvPr>
                <p:cNvSpPr/>
                <p:nvPr/>
              </p:nvSpPr>
              <p:spPr>
                <a:xfrm>
                  <a:off x="549612" y="4610674"/>
                  <a:ext cx="648216" cy="14983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3</a:t>
                  </a:r>
                </a:p>
              </p:txBody>
            </p:sp>
          </p:grpSp>
          <p:sp>
            <p:nvSpPr>
              <p:cNvPr id="11" name="Square 3">
                <a:extLst>
                  <a:ext uri="{FF2B5EF4-FFF2-40B4-BE49-F238E27FC236}">
                    <a16:creationId xmlns:a16="http://schemas.microsoft.com/office/drawing/2014/main" id="{BCCBCF53-F875-4248-8161-798FABF5D799}"/>
                  </a:ext>
                </a:extLst>
              </p:cNvPr>
              <p:cNvSpPr/>
              <p:nvPr/>
            </p:nvSpPr>
            <p:spPr>
              <a:xfrm>
                <a:off x="553856" y="2730983"/>
                <a:ext cx="655656" cy="39357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1</a:t>
                </a:r>
              </a:p>
            </p:txBody>
          </p:sp>
        </p:grpSp>
        <p:sp>
          <p:nvSpPr>
            <p:cNvPr id="31" name="CuadroTexto 30">
              <a:extLst>
                <a:ext uri="{FF2B5EF4-FFF2-40B4-BE49-F238E27FC236}">
                  <a16:creationId xmlns:a16="http://schemas.microsoft.com/office/drawing/2014/main" id="{875EFF7A-0657-44F3-8F36-DAE9B973E407}"/>
                </a:ext>
              </a:extLst>
            </p:cNvPr>
            <p:cNvSpPr txBox="1"/>
            <p:nvPr/>
          </p:nvSpPr>
          <p:spPr>
            <a:xfrm>
              <a:off x="1500709" y="5957862"/>
              <a:ext cx="9823536" cy="64633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defPPr>
                <a:defRPr lang="en-US"/>
              </a:defPPr>
              <a:lvl1pPr>
                <a:defRPr>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On the contrary, if you guess the word before the 10th click, you win. Hooray!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Square 3">
              <a:extLst>
                <a:ext uri="{FF2B5EF4-FFF2-40B4-BE49-F238E27FC236}">
                  <a16:creationId xmlns:a16="http://schemas.microsoft.com/office/drawing/2014/main" id="{7ABCC756-0992-4F52-879C-5EC6622E9AF7}"/>
                </a:ext>
              </a:extLst>
            </p:cNvPr>
            <p:cNvSpPr/>
            <p:nvPr/>
          </p:nvSpPr>
          <p:spPr>
            <a:xfrm>
              <a:off x="867564" y="5971566"/>
              <a:ext cx="648216" cy="632627"/>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white"/>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4</a:t>
              </a:r>
            </a:p>
          </p:txBody>
        </p:sp>
      </p:grpSp>
    </p:spTree>
    <p:extLst>
      <p:ext uri="{BB962C8B-B14F-4D97-AF65-F5344CB8AC3E}">
        <p14:creationId xmlns:p14="http://schemas.microsoft.com/office/powerpoint/2010/main" val="167683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29" name="Square 5"/>
          <p:cNvSpPr/>
          <p:nvPr/>
        </p:nvSpPr>
        <p:spPr>
          <a:xfrm>
            <a:off x="6074180" y="5818716"/>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S</a:t>
            </a:r>
          </a:p>
        </p:txBody>
      </p:sp>
      <p:sp>
        <p:nvSpPr>
          <p:cNvPr id="28" name="Square 4"/>
          <p:cNvSpPr/>
          <p:nvPr/>
        </p:nvSpPr>
        <p:spPr>
          <a:xfrm>
            <a:off x="5378991" y="5818716"/>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27" name="Square 3"/>
          <p:cNvSpPr/>
          <p:nvPr/>
        </p:nvSpPr>
        <p:spPr>
          <a:xfrm>
            <a:off x="4707890" y="5818716"/>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B</a:t>
            </a:r>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711130" y="231077"/>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54" name="Square 5">
            <a:extLst>
              <a:ext uri="{FF2B5EF4-FFF2-40B4-BE49-F238E27FC236}">
                <a16:creationId xmlns:a16="http://schemas.microsoft.com/office/drawing/2014/main" id="{EEF7A657-1947-4CBB-B042-14E959EC6A37}"/>
              </a:ext>
            </a:extLst>
          </p:cNvPr>
          <p:cNvSpPr/>
          <p:nvPr/>
        </p:nvSpPr>
        <p:spPr>
          <a:xfrm>
            <a:off x="8139048"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T</a:t>
            </a:r>
          </a:p>
        </p:txBody>
      </p:sp>
      <p:sp>
        <p:nvSpPr>
          <p:cNvPr id="55" name="Square 4">
            <a:extLst>
              <a:ext uri="{FF2B5EF4-FFF2-40B4-BE49-F238E27FC236}">
                <a16:creationId xmlns:a16="http://schemas.microsoft.com/office/drawing/2014/main" id="{055E4FE3-B14E-4EAF-A578-601CF0D512DB}"/>
              </a:ext>
            </a:extLst>
          </p:cNvPr>
          <p:cNvSpPr/>
          <p:nvPr/>
        </p:nvSpPr>
        <p:spPr>
          <a:xfrm>
            <a:off x="7443473"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56" name="Square 3">
            <a:extLst>
              <a:ext uri="{FF2B5EF4-FFF2-40B4-BE49-F238E27FC236}">
                <a16:creationId xmlns:a16="http://schemas.microsoft.com/office/drawing/2014/main" id="{BF779AF8-EDC2-4F8E-94A0-B9C97714D2A0}"/>
              </a:ext>
            </a:extLst>
          </p:cNvPr>
          <p:cNvSpPr/>
          <p:nvPr/>
        </p:nvSpPr>
        <p:spPr>
          <a:xfrm>
            <a:off x="6769686" y="5821963"/>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K</a:t>
            </a:r>
          </a:p>
        </p:txBody>
      </p:sp>
      <p:sp>
        <p:nvSpPr>
          <p:cNvPr id="67" name="Square 5">
            <a:extLst>
              <a:ext uri="{FF2B5EF4-FFF2-40B4-BE49-F238E27FC236}">
                <a16:creationId xmlns:a16="http://schemas.microsoft.com/office/drawing/2014/main" id="{AFD95252-C06B-4202-AB5E-D2B1AB71467F}"/>
              </a:ext>
            </a:extLst>
          </p:cNvPr>
          <p:cNvSpPr/>
          <p:nvPr/>
        </p:nvSpPr>
        <p:spPr>
          <a:xfrm>
            <a:off x="10200559"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L</a:t>
            </a:r>
          </a:p>
        </p:txBody>
      </p:sp>
      <p:sp>
        <p:nvSpPr>
          <p:cNvPr id="68" name="Square 4">
            <a:extLst>
              <a:ext uri="{FF2B5EF4-FFF2-40B4-BE49-F238E27FC236}">
                <a16:creationId xmlns:a16="http://schemas.microsoft.com/office/drawing/2014/main" id="{3D5B31D8-D936-4230-ADA9-49687516D755}"/>
              </a:ext>
            </a:extLst>
          </p:cNvPr>
          <p:cNvSpPr/>
          <p:nvPr/>
        </p:nvSpPr>
        <p:spPr>
          <a:xfrm>
            <a:off x="9505161"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69" name="Square 3">
            <a:extLst>
              <a:ext uri="{FF2B5EF4-FFF2-40B4-BE49-F238E27FC236}">
                <a16:creationId xmlns:a16="http://schemas.microsoft.com/office/drawing/2014/main" id="{E27A05DC-F992-4256-BC24-99CF937D75D3}"/>
              </a:ext>
            </a:extLst>
          </p:cNvPr>
          <p:cNvSpPr/>
          <p:nvPr/>
        </p:nvSpPr>
        <p:spPr>
          <a:xfrm>
            <a:off x="8809763"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B</a:t>
            </a:r>
          </a:p>
        </p:txBody>
      </p:sp>
      <p:sp>
        <p:nvSpPr>
          <p:cNvPr id="91" name="Square 5">
            <a:extLst>
              <a:ext uri="{FF2B5EF4-FFF2-40B4-BE49-F238E27FC236}">
                <a16:creationId xmlns:a16="http://schemas.microsoft.com/office/drawing/2014/main" id="{2213227F-9D60-4E7B-9CCE-25F2064A03CB}"/>
              </a:ext>
            </a:extLst>
          </p:cNvPr>
          <p:cNvSpPr/>
          <p:nvPr/>
        </p:nvSpPr>
        <p:spPr>
          <a:xfrm>
            <a:off x="10858179"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L</a:t>
            </a:r>
          </a:p>
        </p:txBody>
      </p:sp>
    </p:spTree>
    <p:extLst>
      <p:ext uri="{BB962C8B-B14F-4D97-AF65-F5344CB8AC3E}">
        <p14:creationId xmlns:p14="http://schemas.microsoft.com/office/powerpoint/2010/main" val="40595560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7">
                                            <p:txEl>
                                              <p:pRg st="0" end="0"/>
                                            </p:txEl>
                                          </p:spTgt>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11" restart="whenNotActive" fill="hold" evtFilter="cancelBubble" nodeType="interactiveSeq">
                <p:stCondLst>
                  <p:cond evt="onClick" delay="0">
                    <p:tgtEl>
                      <p:spTgt spid="28"/>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28">
                                            <p:txEl>
                                              <p:pRg st="0" end="0"/>
                                            </p:txEl>
                                          </p:spTgt>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20" restart="whenNotActive" fill="hold" evtFilter="cancelBubble" nodeType="interactiveSeq">
                <p:stCondLst>
                  <p:cond evt="onClick" delay="0">
                    <p:tgtEl>
                      <p:spTgt spid="29"/>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29">
                                            <p:txEl>
                                              <p:pRg st="0" end="0"/>
                                            </p:txEl>
                                          </p:spTgt>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29" restart="whenNotActive" fill="hold" evtFilter="cancelBubble" nodeType="interactiveSeq">
                <p:stCondLst>
                  <p:cond evt="onClick" delay="0">
                    <p:tgtEl>
                      <p:spTgt spid="58"/>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58"/>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38" restart="whenNotActive" fill="hold" evtFilter="cancelBubble" nodeType="interactiveSeq">
                <p:stCondLst>
                  <p:cond evt="onClick" delay="0">
                    <p:tgtEl>
                      <p:spTgt spid="71"/>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71"/>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47" restart="whenNotActive" fill="hold" evtFilter="cancelBubble" nodeType="interactiveSeq">
                <p:stCondLst>
                  <p:cond evt="onClick" delay="0">
                    <p:tgtEl>
                      <p:spTgt spid="83"/>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83"/>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56" restart="whenNotActive" fill="hold" evtFilter="cancelBubble" nodeType="interactiveSeq">
                <p:stCondLst>
                  <p:cond evt="onClick" delay="0">
                    <p:tgtEl>
                      <p:spTgt spid="94"/>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94"/>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65" restart="whenNotActive" fill="hold" evtFilter="cancelBubble" nodeType="interactiveSeq">
                <p:stCondLst>
                  <p:cond evt="onClick" delay="0">
                    <p:tgtEl>
                      <p:spTgt spid="57"/>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57"/>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74" restart="whenNotActive" fill="hold" evtFilter="cancelBubble" nodeType="interactiveSeq">
                <p:stCondLst>
                  <p:cond evt="onClick" delay="0">
                    <p:tgtEl>
                      <p:spTgt spid="7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7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83" restart="whenNotActive" fill="hold" evtFilter="cancelBubble" nodeType="interactiveSeq">
                <p:stCondLst>
                  <p:cond evt="onClick" delay="0">
                    <p:tgtEl>
                      <p:spTgt spid="82"/>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82"/>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92" restart="whenNotActive" fill="hold" evtFilter="cancelBubble" nodeType="interactiveSeq">
                <p:stCondLst>
                  <p:cond evt="onClick" delay="0">
                    <p:tgtEl>
                      <p:spTgt spid="93"/>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93"/>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101" restart="whenNotActive" fill="hold" evtFilter="cancelBubble" nodeType="interactiveSeq">
                <p:stCondLst>
                  <p:cond evt="onClick" delay="0">
                    <p:tgtEl>
                      <p:spTgt spid="60"/>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60"/>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110" restart="whenNotActive" fill="hold" evtFilter="cancelBubble" nodeType="interactiveSeq">
                <p:stCondLst>
                  <p:cond evt="onClick" delay="0">
                    <p:tgtEl>
                      <p:spTgt spid="73"/>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73"/>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119" restart="whenNotActive" fill="hold" evtFilter="cancelBubble" nodeType="interactiveSeq">
                <p:stCondLst>
                  <p:cond evt="onClick" delay="0">
                    <p:tgtEl>
                      <p:spTgt spid="85"/>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85"/>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28" restart="whenNotActive" fill="hold" evtFilter="cancelBubble" nodeType="interactiveSeq">
                <p:stCondLst>
                  <p:cond evt="onClick" delay="0">
                    <p:tgtEl>
                      <p:spTgt spid="96"/>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96"/>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37" restart="whenNotActive" fill="hold" evtFilter="cancelBubble" nodeType="interactiveSeq">
                <p:stCondLst>
                  <p:cond evt="onClick" delay="0">
                    <p:tgtEl>
                      <p:spTgt spid="59"/>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59"/>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46" restart="whenNotActive" fill="hold" evtFilter="cancelBubble" nodeType="interactiveSeq">
                <p:stCondLst>
                  <p:cond evt="onClick" delay="0">
                    <p:tgtEl>
                      <p:spTgt spid="7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7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55" restart="whenNotActive" fill="hold" evtFilter="cancelBubble" nodeType="interactiveSeq">
                <p:stCondLst>
                  <p:cond evt="onClick" delay="0">
                    <p:tgtEl>
                      <p:spTgt spid="84"/>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84"/>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64" restart="whenNotActive" fill="hold" evtFilter="cancelBubble" nodeType="interactiveSeq">
                <p:stCondLst>
                  <p:cond evt="onClick" delay="0">
                    <p:tgtEl>
                      <p:spTgt spid="95"/>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95"/>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73" restart="whenNotActive" fill="hold" evtFilter="cancelBubble" nodeType="interactiveSeq">
                <p:stCondLst>
                  <p:cond evt="onClick" delay="0">
                    <p:tgtEl>
                      <p:spTgt spid="62"/>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62"/>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82" restart="whenNotActive" fill="hold" evtFilter="cancelBubble" nodeType="interactiveSeq">
                <p:stCondLst>
                  <p:cond evt="onClick" delay="0">
                    <p:tgtEl>
                      <p:spTgt spid="75"/>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75"/>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91" restart="whenNotActive" fill="hold" evtFilter="cancelBubble" nodeType="interactiveSeq">
                <p:stCondLst>
                  <p:cond evt="onClick" delay="0">
                    <p:tgtEl>
                      <p:spTgt spid="87"/>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87"/>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200" restart="whenNotActive" fill="hold" evtFilter="cancelBubble" nodeType="interactiveSeq">
                <p:stCondLst>
                  <p:cond evt="onClick" delay="0">
                    <p:tgtEl>
                      <p:spTgt spid="98"/>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98"/>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209" restart="whenNotActive" fill="hold" evtFilter="cancelBubble" nodeType="interactiveSeq">
                <p:stCondLst>
                  <p:cond evt="onClick" delay="0">
                    <p:tgtEl>
                      <p:spTgt spid="61"/>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61"/>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218" restart="whenNotActive" fill="hold" evtFilter="cancelBubble" nodeType="interactiveSeq">
                <p:stCondLst>
                  <p:cond evt="onClick" delay="0">
                    <p:tgtEl>
                      <p:spTgt spid="7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7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27" restart="whenNotActive" fill="hold" evtFilter="cancelBubble" nodeType="interactiveSeq">
                <p:stCondLst>
                  <p:cond evt="onClick" delay="0">
                    <p:tgtEl>
                      <p:spTgt spid="8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8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36" restart="whenNotActive" fill="hold" evtFilter="cancelBubble" nodeType="interactiveSeq">
                <p:stCondLst>
                  <p:cond evt="onClick" delay="0">
                    <p:tgtEl>
                      <p:spTgt spid="97"/>
                    </p:tgtEl>
                  </p:cond>
                </p:stCondLst>
                <p:endSync evt="end" delay="0">
                  <p:rtn val="all"/>
                </p:endSync>
                <p:childTnLst>
                  <p:par>
                    <p:cTn id="237" fill="hold">
                      <p:stCondLst>
                        <p:cond delay="0"/>
                      </p:stCondLst>
                      <p:childTnLst>
                        <p:par>
                          <p:cTn id="238" fill="hold">
                            <p:stCondLst>
                              <p:cond delay="0"/>
                            </p:stCondLst>
                            <p:childTnLst>
                              <p:par>
                                <p:cTn id="239" presetID="3" presetClass="emph" presetSubtype="2" fill="hold" grpId="0" nodeType="clickEffect">
                                  <p:stCondLst>
                                    <p:cond delay="0"/>
                                  </p:stCondLst>
                                  <p:iterate type="lt">
                                    <p:tmPct val="0"/>
                                  </p:iterate>
                                  <p:childTnLst>
                                    <p:animClr clrSpc="rgb" dir="cw">
                                      <p:cBhvr override="childStyle">
                                        <p:cTn id="240" dur="250" fill="hold"/>
                                        <p:tgtEl>
                                          <p:spTgt spid="97"/>
                                        </p:tgtEl>
                                        <p:attrNameLst>
                                          <p:attrName>style.color</p:attrName>
                                        </p:attrNameLst>
                                      </p:cBhvr>
                                      <p:to>
                                        <a:srgbClr val="FFFFFF"/>
                                      </p:to>
                                    </p:animClr>
                                  </p:childTnLst>
                                </p:cTn>
                              </p:par>
                            </p:childTnLst>
                          </p:cTn>
                        </p:par>
                      </p:childTnLst>
                    </p:cTn>
                  </p:par>
                  <p:par>
                    <p:cTn id="241" fill="hold">
                      <p:stCondLst>
                        <p:cond delay="indefinite"/>
                      </p:stCondLst>
                      <p:childTnLst>
                        <p:par>
                          <p:cTn id="242" fill="hold">
                            <p:stCondLst>
                              <p:cond delay="0"/>
                            </p:stCondLst>
                            <p:childTnLst>
                              <p:par>
                                <p:cTn id="243" presetID="3" presetClass="emph" presetSubtype="2" fill="hold" grpId="1" nodeType="clickEffect">
                                  <p:stCondLst>
                                    <p:cond delay="0"/>
                                  </p:stCondLst>
                                  <p:iterate type="lt">
                                    <p:tmPct val="0"/>
                                  </p:iterate>
                                  <p:childTnLst>
                                    <p:animClr clrSpc="rgb" dir="cw">
                                      <p:cBhvr override="childStyle">
                                        <p:cTn id="244"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45" restart="whenNotActive" fill="hold" evtFilter="cancelBubble" nodeType="interactiveSeq">
                <p:stCondLst>
                  <p:cond evt="onClick" delay="0">
                    <p:tgtEl>
                      <p:spTgt spid="64"/>
                    </p:tgtEl>
                  </p:cond>
                </p:stCondLst>
                <p:endSync evt="end" delay="0">
                  <p:rtn val="all"/>
                </p:endSync>
                <p:childTnLst>
                  <p:par>
                    <p:cTn id="246" fill="hold">
                      <p:stCondLst>
                        <p:cond delay="0"/>
                      </p:stCondLst>
                      <p:childTnLst>
                        <p:par>
                          <p:cTn id="247" fill="hold">
                            <p:stCondLst>
                              <p:cond delay="0"/>
                            </p:stCondLst>
                            <p:childTnLst>
                              <p:par>
                                <p:cTn id="248" presetID="3" presetClass="emph" presetSubtype="2" fill="hold" grpId="0" nodeType="clickEffect">
                                  <p:stCondLst>
                                    <p:cond delay="0"/>
                                  </p:stCondLst>
                                  <p:iterate type="lt">
                                    <p:tmPct val="0"/>
                                  </p:iterate>
                                  <p:childTnLst>
                                    <p:animClr clrSpc="rgb" dir="cw">
                                      <p:cBhvr override="childStyle">
                                        <p:cTn id="249" dur="250" fill="hold"/>
                                        <p:tgtEl>
                                          <p:spTgt spid="64"/>
                                        </p:tgtEl>
                                        <p:attrNameLst>
                                          <p:attrName>style.color</p:attrName>
                                        </p:attrNameLst>
                                      </p:cBhvr>
                                      <p:to>
                                        <a:srgbClr val="FFFFFF"/>
                                      </p:to>
                                    </p:animClr>
                                  </p:childTnLst>
                                </p:cTn>
                              </p:par>
                            </p:childTnLst>
                          </p:cTn>
                        </p:par>
                      </p:childTnLst>
                    </p:cTn>
                  </p:par>
                  <p:par>
                    <p:cTn id="250" fill="hold">
                      <p:stCondLst>
                        <p:cond delay="indefinite"/>
                      </p:stCondLst>
                      <p:childTnLst>
                        <p:par>
                          <p:cTn id="251" fill="hold">
                            <p:stCondLst>
                              <p:cond delay="0"/>
                            </p:stCondLst>
                            <p:childTnLst>
                              <p:par>
                                <p:cTn id="252" presetID="3" presetClass="emph" presetSubtype="2" fill="hold" grpId="1" nodeType="clickEffect">
                                  <p:stCondLst>
                                    <p:cond delay="0"/>
                                  </p:stCondLst>
                                  <p:iterate type="lt">
                                    <p:tmPct val="0"/>
                                  </p:iterate>
                                  <p:childTnLst>
                                    <p:animClr clrSpc="rgb" dir="cw">
                                      <p:cBhvr override="childStyle">
                                        <p:cTn id="253"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54" restart="whenNotActive" fill="hold" evtFilter="cancelBubble" nodeType="interactiveSeq">
                <p:stCondLst>
                  <p:cond evt="onClick" delay="0">
                    <p:tgtEl>
                      <p:spTgt spid="76"/>
                    </p:tgtEl>
                  </p:cond>
                </p:stCondLst>
                <p:endSync evt="end" delay="0">
                  <p:rtn val="all"/>
                </p:endSync>
                <p:childTnLst>
                  <p:par>
                    <p:cTn id="255" fill="hold">
                      <p:stCondLst>
                        <p:cond delay="0"/>
                      </p:stCondLst>
                      <p:childTnLst>
                        <p:par>
                          <p:cTn id="256" fill="hold">
                            <p:stCondLst>
                              <p:cond delay="0"/>
                            </p:stCondLst>
                            <p:childTnLst>
                              <p:par>
                                <p:cTn id="257" presetID="3" presetClass="emph" presetSubtype="2" fill="hold" grpId="0" nodeType="clickEffect">
                                  <p:stCondLst>
                                    <p:cond delay="0"/>
                                  </p:stCondLst>
                                  <p:iterate type="lt">
                                    <p:tmPct val="0"/>
                                  </p:iterate>
                                  <p:childTnLst>
                                    <p:animClr clrSpc="rgb" dir="cw">
                                      <p:cBhvr override="childStyle">
                                        <p:cTn id="258" dur="250" fill="hold"/>
                                        <p:tgtEl>
                                          <p:spTgt spid="76"/>
                                        </p:tgtEl>
                                        <p:attrNameLst>
                                          <p:attrName>style.color</p:attrName>
                                        </p:attrNameLst>
                                      </p:cBhvr>
                                      <p:to>
                                        <a:srgbClr val="FFFFFF"/>
                                      </p:to>
                                    </p:animClr>
                                  </p:childTnLst>
                                </p:cTn>
                              </p:par>
                            </p:childTnLst>
                          </p:cTn>
                        </p:par>
                      </p:childTnLst>
                    </p:cTn>
                  </p:par>
                  <p:par>
                    <p:cTn id="259" fill="hold">
                      <p:stCondLst>
                        <p:cond delay="indefinite"/>
                      </p:stCondLst>
                      <p:childTnLst>
                        <p:par>
                          <p:cTn id="260" fill="hold">
                            <p:stCondLst>
                              <p:cond delay="0"/>
                            </p:stCondLst>
                            <p:childTnLst>
                              <p:par>
                                <p:cTn id="261" presetID="3" presetClass="emph" presetSubtype="2" fill="hold" grpId="1" nodeType="clickEffect">
                                  <p:stCondLst>
                                    <p:cond delay="0"/>
                                  </p:stCondLst>
                                  <p:iterate type="lt">
                                    <p:tmPct val="0"/>
                                  </p:iterate>
                                  <p:childTnLst>
                                    <p:animClr clrSpc="rgb" dir="cw">
                                      <p:cBhvr override="childStyle">
                                        <p:cTn id="262"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63" restart="whenNotActive" fill="hold" evtFilter="cancelBubble" nodeType="interactiveSeq">
                <p:stCondLst>
                  <p:cond evt="onClick" delay="0">
                    <p:tgtEl>
                      <p:spTgt spid="126"/>
                    </p:tgtEl>
                  </p:cond>
                </p:stCondLst>
                <p:endSync evt="end" delay="0">
                  <p:rtn val="all"/>
                </p:endSync>
                <p:childTnLst>
                  <p:par>
                    <p:cTn id="264" fill="hold">
                      <p:stCondLst>
                        <p:cond delay="0"/>
                      </p:stCondLst>
                      <p:childTnLst>
                        <p:par>
                          <p:cTn id="265" fill="hold">
                            <p:stCondLst>
                              <p:cond delay="0"/>
                            </p:stCondLst>
                            <p:childTnLst>
                              <p:par>
                                <p:cTn id="266" presetID="1" presetClass="entr" presetSubtype="0" fill="hold" nodeType="withEffect">
                                  <p:stCondLst>
                                    <p:cond delay="0"/>
                                  </p:stCondLst>
                                  <p:childTnLst>
                                    <p:set>
                                      <p:cBhvr>
                                        <p:cTn id="267" dur="1" fill="hold">
                                          <p:stCondLst>
                                            <p:cond delay="0"/>
                                          </p:stCondLst>
                                        </p:cTn>
                                        <p:tgtEl>
                                          <p:spTgt spid="156"/>
                                        </p:tgtEl>
                                        <p:attrNameLst>
                                          <p:attrName>style.visibility</p:attrName>
                                        </p:attrNameLst>
                                      </p:cBhvr>
                                      <p:to>
                                        <p:strVal val="visible"/>
                                      </p:to>
                                    </p:set>
                                  </p:childTnLst>
                                </p:cTn>
                              </p:par>
                            </p:childTnLst>
                          </p:cTn>
                        </p:par>
                      </p:childTnLst>
                    </p:cTn>
                  </p:par>
                  <p:par>
                    <p:cTn id="268" fill="hold">
                      <p:stCondLst>
                        <p:cond delay="indefinite"/>
                      </p:stCondLst>
                      <p:childTnLst>
                        <p:par>
                          <p:cTn id="269" fill="hold">
                            <p:stCondLst>
                              <p:cond delay="0"/>
                            </p:stCondLst>
                            <p:childTnLst>
                              <p:par>
                                <p:cTn id="270" presetID="1" presetClass="entr" presetSubtype="0" fill="hold" nodeType="clickEffect">
                                  <p:stCondLst>
                                    <p:cond delay="0"/>
                                  </p:stCondLst>
                                  <p:childTnLst>
                                    <p:set>
                                      <p:cBhvr>
                                        <p:cTn id="271" dur="1" fill="hold">
                                          <p:stCondLst>
                                            <p:cond delay="0"/>
                                          </p:stCondLst>
                                        </p:cTn>
                                        <p:tgtEl>
                                          <p:spTgt spid="157"/>
                                        </p:tgtEl>
                                        <p:attrNameLst>
                                          <p:attrName>style.visibility</p:attrName>
                                        </p:attrNameLst>
                                      </p:cBhvr>
                                      <p:to>
                                        <p:strVal val="visible"/>
                                      </p:to>
                                    </p:set>
                                  </p:childTnLst>
                                </p:cTn>
                              </p:par>
                            </p:childTnLst>
                          </p:cTn>
                        </p:par>
                      </p:childTnLst>
                    </p:cTn>
                  </p:par>
                  <p:par>
                    <p:cTn id="272" fill="hold">
                      <p:stCondLst>
                        <p:cond delay="indefinite"/>
                      </p:stCondLst>
                      <p:childTnLst>
                        <p:par>
                          <p:cTn id="273" fill="hold">
                            <p:stCondLst>
                              <p:cond delay="0"/>
                            </p:stCondLst>
                            <p:childTnLst>
                              <p:par>
                                <p:cTn id="274" presetID="1" presetClass="entr" presetSubtype="0" fill="hold" nodeType="clickEffect">
                                  <p:stCondLst>
                                    <p:cond delay="0"/>
                                  </p:stCondLst>
                                  <p:childTnLst>
                                    <p:set>
                                      <p:cBhvr>
                                        <p:cTn id="275" dur="1" fill="hold">
                                          <p:stCondLst>
                                            <p:cond delay="0"/>
                                          </p:stCondLst>
                                        </p:cTn>
                                        <p:tgtEl>
                                          <p:spTgt spid="158"/>
                                        </p:tgtEl>
                                        <p:attrNameLst>
                                          <p:attrName>style.visibility</p:attrName>
                                        </p:attrNameLst>
                                      </p:cBhvr>
                                      <p:to>
                                        <p:strVal val="visible"/>
                                      </p:to>
                                    </p:set>
                                  </p:childTnLst>
                                </p:cTn>
                              </p:par>
                            </p:childTnLst>
                          </p:cTn>
                        </p:par>
                      </p:childTnLst>
                    </p:cTn>
                  </p:par>
                  <p:par>
                    <p:cTn id="276" fill="hold">
                      <p:stCondLst>
                        <p:cond delay="indefinite"/>
                      </p:stCondLst>
                      <p:childTnLst>
                        <p:par>
                          <p:cTn id="277" fill="hold">
                            <p:stCondLst>
                              <p:cond delay="0"/>
                            </p:stCondLst>
                            <p:childTnLst>
                              <p:par>
                                <p:cTn id="278" presetID="1" presetClass="entr" presetSubtype="0" fill="hold" nodeType="clickEffect">
                                  <p:stCondLst>
                                    <p:cond delay="0"/>
                                  </p:stCondLst>
                                  <p:childTnLst>
                                    <p:set>
                                      <p:cBhvr>
                                        <p:cTn id="279" dur="1" fill="hold">
                                          <p:stCondLst>
                                            <p:cond delay="0"/>
                                          </p:stCondLst>
                                        </p:cTn>
                                        <p:tgtEl>
                                          <p:spTgt spid="159"/>
                                        </p:tgtEl>
                                        <p:attrNameLst>
                                          <p:attrName>style.visibility</p:attrName>
                                        </p:attrNameLst>
                                      </p:cBhvr>
                                      <p:to>
                                        <p:strVal val="visible"/>
                                      </p:to>
                                    </p:set>
                                  </p:childTnLst>
                                </p:cTn>
                              </p:par>
                            </p:childTnLst>
                          </p:cTn>
                        </p:par>
                      </p:childTnLst>
                    </p:cTn>
                  </p:par>
                  <p:par>
                    <p:cTn id="280" fill="hold">
                      <p:stCondLst>
                        <p:cond delay="indefinite"/>
                      </p:stCondLst>
                      <p:childTnLst>
                        <p:par>
                          <p:cTn id="281" fill="hold">
                            <p:stCondLst>
                              <p:cond delay="0"/>
                            </p:stCondLst>
                            <p:childTnLst>
                              <p:par>
                                <p:cTn id="282" presetID="1" presetClass="entr" presetSubtype="0" fill="hold" nodeType="clickEffect">
                                  <p:stCondLst>
                                    <p:cond delay="0"/>
                                  </p:stCondLst>
                                  <p:childTnLst>
                                    <p:set>
                                      <p:cBhvr>
                                        <p:cTn id="283" dur="1" fill="hold">
                                          <p:stCondLst>
                                            <p:cond delay="0"/>
                                          </p:stCondLst>
                                        </p:cTn>
                                        <p:tgtEl>
                                          <p:spTgt spid="160"/>
                                        </p:tgtEl>
                                        <p:attrNameLst>
                                          <p:attrName>style.visibility</p:attrName>
                                        </p:attrNameLst>
                                      </p:cBhvr>
                                      <p:to>
                                        <p:strVal val="visible"/>
                                      </p:to>
                                    </p:set>
                                  </p:childTnLst>
                                </p:cTn>
                              </p:par>
                            </p:childTnLst>
                          </p:cTn>
                        </p:par>
                      </p:childTnLst>
                    </p:cTn>
                  </p:par>
                  <p:par>
                    <p:cTn id="284" fill="hold">
                      <p:stCondLst>
                        <p:cond delay="indefinite"/>
                      </p:stCondLst>
                      <p:childTnLst>
                        <p:par>
                          <p:cTn id="285" fill="hold">
                            <p:stCondLst>
                              <p:cond delay="0"/>
                            </p:stCondLst>
                            <p:childTnLst>
                              <p:par>
                                <p:cTn id="286" presetID="1" presetClass="entr" presetSubtype="0" fill="hold" nodeType="clickEffect">
                                  <p:stCondLst>
                                    <p:cond delay="0"/>
                                  </p:stCondLst>
                                  <p:childTnLst>
                                    <p:set>
                                      <p:cBhvr>
                                        <p:cTn id="287" dur="1" fill="hold">
                                          <p:stCondLst>
                                            <p:cond delay="0"/>
                                          </p:stCondLst>
                                        </p:cTn>
                                        <p:tgtEl>
                                          <p:spTgt spid="162"/>
                                        </p:tgtEl>
                                        <p:attrNameLst>
                                          <p:attrName>style.visibility</p:attrName>
                                        </p:attrNameLst>
                                      </p:cBhvr>
                                      <p:to>
                                        <p:strVal val="visible"/>
                                      </p:to>
                                    </p:set>
                                  </p:childTnLst>
                                </p:cTn>
                              </p:par>
                            </p:childTnLst>
                          </p:cTn>
                        </p:par>
                      </p:childTnLst>
                    </p:cTn>
                  </p:par>
                  <p:par>
                    <p:cTn id="288" fill="hold">
                      <p:stCondLst>
                        <p:cond delay="indefinite"/>
                      </p:stCondLst>
                      <p:childTnLst>
                        <p:par>
                          <p:cTn id="289" fill="hold">
                            <p:stCondLst>
                              <p:cond delay="0"/>
                            </p:stCondLst>
                            <p:childTnLst>
                              <p:par>
                                <p:cTn id="290" presetID="1" presetClass="entr" presetSubtype="0" fill="hold" nodeType="clickEffect">
                                  <p:stCondLst>
                                    <p:cond delay="0"/>
                                  </p:stCondLst>
                                  <p:childTnLst>
                                    <p:set>
                                      <p:cBhvr>
                                        <p:cTn id="291" dur="1" fill="hold">
                                          <p:stCondLst>
                                            <p:cond delay="0"/>
                                          </p:stCondLst>
                                        </p:cTn>
                                        <p:tgtEl>
                                          <p:spTgt spid="161"/>
                                        </p:tgtEl>
                                        <p:attrNameLst>
                                          <p:attrName>style.visibility</p:attrName>
                                        </p:attrNameLst>
                                      </p:cBhvr>
                                      <p:to>
                                        <p:strVal val="visible"/>
                                      </p:to>
                                    </p:set>
                                  </p:childTnLst>
                                </p:cTn>
                              </p:par>
                            </p:childTnLst>
                          </p:cTn>
                        </p:par>
                      </p:childTnLst>
                    </p:cTn>
                  </p:par>
                  <p:par>
                    <p:cTn id="292" fill="hold">
                      <p:stCondLst>
                        <p:cond delay="indefinite"/>
                      </p:stCondLst>
                      <p:childTnLst>
                        <p:par>
                          <p:cTn id="293" fill="hold">
                            <p:stCondLst>
                              <p:cond delay="0"/>
                            </p:stCondLst>
                            <p:childTnLst>
                              <p:par>
                                <p:cTn id="294" presetID="1" presetClass="entr" presetSubtype="0" fill="hold" nodeType="clickEffect">
                                  <p:stCondLst>
                                    <p:cond delay="0"/>
                                  </p:stCondLst>
                                  <p:childTnLst>
                                    <p:set>
                                      <p:cBhvr>
                                        <p:cTn id="295" dur="1" fill="hold">
                                          <p:stCondLst>
                                            <p:cond delay="0"/>
                                          </p:stCondLst>
                                        </p:cTn>
                                        <p:tgtEl>
                                          <p:spTgt spid="163"/>
                                        </p:tgtEl>
                                        <p:attrNameLst>
                                          <p:attrName>style.visibility</p:attrName>
                                        </p:attrNameLst>
                                      </p:cBhvr>
                                      <p:to>
                                        <p:strVal val="visible"/>
                                      </p:to>
                                    </p:set>
                                  </p:childTnLst>
                                </p:cTn>
                              </p:par>
                            </p:childTnLst>
                          </p:cTn>
                        </p:par>
                      </p:childTnLst>
                    </p:cTn>
                  </p:par>
                  <p:par>
                    <p:cTn id="296" fill="hold">
                      <p:stCondLst>
                        <p:cond delay="indefinite"/>
                      </p:stCondLst>
                      <p:childTnLst>
                        <p:par>
                          <p:cTn id="297" fill="hold">
                            <p:stCondLst>
                              <p:cond delay="0"/>
                            </p:stCondLst>
                            <p:childTnLst>
                              <p:par>
                                <p:cTn id="298" presetID="1" presetClass="entr" presetSubtype="0" fill="hold" nodeType="clickEffect">
                                  <p:stCondLst>
                                    <p:cond delay="0"/>
                                  </p:stCondLst>
                                  <p:childTnLst>
                                    <p:set>
                                      <p:cBhvr>
                                        <p:cTn id="299" dur="1" fill="hold">
                                          <p:stCondLst>
                                            <p:cond delay="0"/>
                                          </p:stCondLst>
                                        </p:cTn>
                                        <p:tgtEl>
                                          <p:spTgt spid="164"/>
                                        </p:tgtEl>
                                        <p:attrNameLst>
                                          <p:attrName>style.visibility</p:attrName>
                                        </p:attrNameLst>
                                      </p:cBhvr>
                                      <p:to>
                                        <p:strVal val="visible"/>
                                      </p:to>
                                    </p:set>
                                  </p:childTnLst>
                                </p:cTn>
                              </p:par>
                            </p:childTnLst>
                          </p:cTn>
                        </p:par>
                      </p:childTnLst>
                    </p:cTn>
                  </p:par>
                  <p:par>
                    <p:cTn id="300" fill="hold">
                      <p:stCondLst>
                        <p:cond delay="indefinite"/>
                      </p:stCondLst>
                      <p:childTnLst>
                        <p:par>
                          <p:cTn id="301" fill="hold">
                            <p:stCondLst>
                              <p:cond delay="0"/>
                            </p:stCondLst>
                            <p:childTnLst>
                              <p:par>
                                <p:cTn id="302" presetID="14" presetClass="exit" presetSubtype="10" fill="hold" nodeType="clickEffect">
                                  <p:stCondLst>
                                    <p:cond delay="0"/>
                                  </p:stCondLst>
                                  <p:childTnLst>
                                    <p:animEffect transition="out" filter="randombar(horizontal)">
                                      <p:cBhvr>
                                        <p:cTn id="303" dur="500"/>
                                        <p:tgtEl>
                                          <p:spTgt spid="169"/>
                                        </p:tgtEl>
                                      </p:cBhvr>
                                    </p:animEffect>
                                    <p:set>
                                      <p:cBhvr>
                                        <p:cTn id="304" dur="1" fill="hold">
                                          <p:stCondLst>
                                            <p:cond delay="499"/>
                                          </p:stCondLst>
                                        </p:cTn>
                                        <p:tgtEl>
                                          <p:spTgt spid="169"/>
                                        </p:tgtEl>
                                        <p:attrNameLst>
                                          <p:attrName>style.visibility</p:attrName>
                                        </p:attrNameLst>
                                      </p:cBhvr>
                                      <p:to>
                                        <p:strVal val="hidden"/>
                                      </p:to>
                                    </p:set>
                                  </p:childTnLst>
                                </p:cTn>
                              </p:par>
                              <p:par>
                                <p:cTn id="305" presetID="1" presetClass="exit" presetSubtype="0" fill="hold" nodeType="withEffect">
                                  <p:stCondLst>
                                    <p:cond delay="1000"/>
                                  </p:stCondLst>
                                  <p:childTnLst>
                                    <p:set>
                                      <p:cBhvr>
                                        <p:cTn id="306" dur="1" fill="hold">
                                          <p:stCondLst>
                                            <p:cond delay="0"/>
                                          </p:stCondLst>
                                        </p:cTn>
                                        <p:tgtEl>
                                          <p:spTgt spid="156"/>
                                        </p:tgtEl>
                                        <p:attrNameLst>
                                          <p:attrName>style.visibility</p:attrName>
                                        </p:attrNameLst>
                                      </p:cBhvr>
                                      <p:to>
                                        <p:strVal val="hidden"/>
                                      </p:to>
                                    </p:set>
                                  </p:childTnLst>
                                </p:cTn>
                              </p:par>
                              <p:par>
                                <p:cTn id="307" presetID="1" presetClass="exit" presetSubtype="0" fill="hold" nodeType="withEffect">
                                  <p:stCondLst>
                                    <p:cond delay="1000"/>
                                  </p:stCondLst>
                                  <p:childTnLst>
                                    <p:set>
                                      <p:cBhvr>
                                        <p:cTn id="308" dur="1" fill="hold">
                                          <p:stCondLst>
                                            <p:cond delay="0"/>
                                          </p:stCondLst>
                                        </p:cTn>
                                        <p:tgtEl>
                                          <p:spTgt spid="157"/>
                                        </p:tgtEl>
                                        <p:attrNameLst>
                                          <p:attrName>style.visibility</p:attrName>
                                        </p:attrNameLst>
                                      </p:cBhvr>
                                      <p:to>
                                        <p:strVal val="hidden"/>
                                      </p:to>
                                    </p:set>
                                  </p:childTnLst>
                                </p:cTn>
                              </p:par>
                              <p:par>
                                <p:cTn id="309" presetID="1" presetClass="exit" presetSubtype="0" fill="hold" nodeType="withEffect">
                                  <p:stCondLst>
                                    <p:cond delay="1000"/>
                                  </p:stCondLst>
                                  <p:childTnLst>
                                    <p:set>
                                      <p:cBhvr>
                                        <p:cTn id="310" dur="1" fill="hold">
                                          <p:stCondLst>
                                            <p:cond delay="0"/>
                                          </p:stCondLst>
                                        </p:cTn>
                                        <p:tgtEl>
                                          <p:spTgt spid="158"/>
                                        </p:tgtEl>
                                        <p:attrNameLst>
                                          <p:attrName>style.visibility</p:attrName>
                                        </p:attrNameLst>
                                      </p:cBhvr>
                                      <p:to>
                                        <p:strVal val="hidden"/>
                                      </p:to>
                                    </p:set>
                                  </p:childTnLst>
                                </p:cTn>
                              </p:par>
                              <p:par>
                                <p:cTn id="311" presetID="1" presetClass="exit" presetSubtype="0" fill="hold" nodeType="withEffect">
                                  <p:stCondLst>
                                    <p:cond delay="1000"/>
                                  </p:stCondLst>
                                  <p:childTnLst>
                                    <p:set>
                                      <p:cBhvr>
                                        <p:cTn id="312" dur="1" fill="hold">
                                          <p:stCondLst>
                                            <p:cond delay="0"/>
                                          </p:stCondLst>
                                        </p:cTn>
                                        <p:tgtEl>
                                          <p:spTgt spid="159"/>
                                        </p:tgtEl>
                                        <p:attrNameLst>
                                          <p:attrName>style.visibility</p:attrName>
                                        </p:attrNameLst>
                                      </p:cBhvr>
                                      <p:to>
                                        <p:strVal val="hidden"/>
                                      </p:to>
                                    </p:set>
                                  </p:childTnLst>
                                </p:cTn>
                              </p:par>
                              <p:par>
                                <p:cTn id="313" presetID="1" presetClass="exit" presetSubtype="0" fill="hold" nodeType="withEffect">
                                  <p:stCondLst>
                                    <p:cond delay="1000"/>
                                  </p:stCondLst>
                                  <p:childTnLst>
                                    <p:set>
                                      <p:cBhvr>
                                        <p:cTn id="314" dur="1" fill="hold">
                                          <p:stCondLst>
                                            <p:cond delay="0"/>
                                          </p:stCondLst>
                                        </p:cTn>
                                        <p:tgtEl>
                                          <p:spTgt spid="160"/>
                                        </p:tgtEl>
                                        <p:attrNameLst>
                                          <p:attrName>style.visibility</p:attrName>
                                        </p:attrNameLst>
                                      </p:cBhvr>
                                      <p:to>
                                        <p:strVal val="hidden"/>
                                      </p:to>
                                    </p:set>
                                  </p:childTnLst>
                                </p:cTn>
                              </p:par>
                              <p:par>
                                <p:cTn id="315" presetID="1" presetClass="exit" presetSubtype="0" fill="hold" nodeType="withEffect">
                                  <p:stCondLst>
                                    <p:cond delay="1000"/>
                                  </p:stCondLst>
                                  <p:childTnLst>
                                    <p:set>
                                      <p:cBhvr>
                                        <p:cTn id="316" dur="1" fill="hold">
                                          <p:stCondLst>
                                            <p:cond delay="0"/>
                                          </p:stCondLst>
                                        </p:cTn>
                                        <p:tgtEl>
                                          <p:spTgt spid="162"/>
                                        </p:tgtEl>
                                        <p:attrNameLst>
                                          <p:attrName>style.visibility</p:attrName>
                                        </p:attrNameLst>
                                      </p:cBhvr>
                                      <p:to>
                                        <p:strVal val="hidden"/>
                                      </p:to>
                                    </p:set>
                                  </p:childTnLst>
                                </p:cTn>
                              </p:par>
                              <p:par>
                                <p:cTn id="317" presetID="1" presetClass="exit" presetSubtype="0" fill="hold" nodeType="withEffect">
                                  <p:stCondLst>
                                    <p:cond delay="1000"/>
                                  </p:stCondLst>
                                  <p:childTnLst>
                                    <p:set>
                                      <p:cBhvr>
                                        <p:cTn id="318" dur="1" fill="hold">
                                          <p:stCondLst>
                                            <p:cond delay="0"/>
                                          </p:stCondLst>
                                        </p:cTn>
                                        <p:tgtEl>
                                          <p:spTgt spid="161"/>
                                        </p:tgtEl>
                                        <p:attrNameLst>
                                          <p:attrName>style.visibility</p:attrName>
                                        </p:attrNameLst>
                                      </p:cBhvr>
                                      <p:to>
                                        <p:strVal val="hidden"/>
                                      </p:to>
                                    </p:set>
                                  </p:childTnLst>
                                </p:cTn>
                              </p:par>
                              <p:par>
                                <p:cTn id="319" presetID="1" presetClass="exit" presetSubtype="0" fill="hold" nodeType="withEffect">
                                  <p:stCondLst>
                                    <p:cond delay="1000"/>
                                  </p:stCondLst>
                                  <p:childTnLst>
                                    <p:set>
                                      <p:cBhvr>
                                        <p:cTn id="320" dur="1" fill="hold">
                                          <p:stCondLst>
                                            <p:cond delay="0"/>
                                          </p:stCondLst>
                                        </p:cTn>
                                        <p:tgtEl>
                                          <p:spTgt spid="163"/>
                                        </p:tgtEl>
                                        <p:attrNameLst>
                                          <p:attrName>style.visibility</p:attrName>
                                        </p:attrNameLst>
                                      </p:cBhvr>
                                      <p:to>
                                        <p:strVal val="hidden"/>
                                      </p:to>
                                    </p:set>
                                  </p:childTnLst>
                                </p:cTn>
                              </p:par>
                              <p:par>
                                <p:cTn id="321" presetID="1" presetClass="exit" presetSubtype="0" fill="hold" nodeType="withEffect">
                                  <p:stCondLst>
                                    <p:cond delay="1000"/>
                                  </p:stCondLst>
                                  <p:childTnLst>
                                    <p:set>
                                      <p:cBhvr>
                                        <p:cTn id="322" dur="1" fill="hold">
                                          <p:stCondLst>
                                            <p:cond delay="0"/>
                                          </p:stCondLst>
                                        </p:cTn>
                                        <p:tgtEl>
                                          <p:spTgt spid="164"/>
                                        </p:tgtEl>
                                        <p:attrNameLst>
                                          <p:attrName>style.visibility</p:attrName>
                                        </p:attrNameLst>
                                      </p:cBhvr>
                                      <p:to>
                                        <p:strVal val="hidden"/>
                                      </p:to>
                                    </p:set>
                                  </p:childTnLst>
                                </p:cTn>
                              </p:par>
                              <p:par>
                                <p:cTn id="323" presetID="1" presetClass="entr" presetSubtype="0" fill="hold" nodeType="withEffect">
                                  <p:stCondLst>
                                    <p:cond delay="1000"/>
                                  </p:stCondLst>
                                  <p:childTnLst>
                                    <p:set>
                                      <p:cBhvr>
                                        <p:cTn id="324" dur="1" fill="hold">
                                          <p:stCondLst>
                                            <p:cond delay="0"/>
                                          </p:stCondLst>
                                        </p:cTn>
                                        <p:tgtEl>
                                          <p:spTgt spid="170"/>
                                        </p:tgtEl>
                                        <p:attrNameLst>
                                          <p:attrName>style.visibility</p:attrName>
                                        </p:attrNameLst>
                                      </p:cBhvr>
                                      <p:to>
                                        <p:strVal val="visible"/>
                                      </p:to>
                                    </p:set>
                                  </p:childTnLst>
                                </p:cTn>
                              </p:par>
                              <p:par>
                                <p:cTn id="325" presetID="42" presetClass="path" presetSubtype="0" accel="50000" decel="50000" fill="hold" nodeType="withEffect">
                                  <p:stCondLst>
                                    <p:cond delay="1000"/>
                                  </p:stCondLst>
                                  <p:childTnLst>
                                    <p:animMotion origin="layout" path="M 3.75E-6 -1.48148E-6 L -0.14128 -0.18866 " pathEditMode="relative" rAng="0" ptsTypes="AA">
                                      <p:cBhvr>
                                        <p:cTn id="326" dur="2000" fill="hold"/>
                                        <p:tgtEl>
                                          <p:spTgt spid="170"/>
                                        </p:tgtEl>
                                        <p:attrNameLst>
                                          <p:attrName>ppt_x</p:attrName>
                                          <p:attrName>ppt_y</p:attrName>
                                        </p:attrNameLst>
                                      </p:cBhvr>
                                      <p:rCtr x="-7070" y="-9444"/>
                                    </p:animMotion>
                                  </p:childTnLst>
                                </p:cTn>
                              </p:par>
                              <p:par>
                                <p:cTn id="327" presetID="32" presetClass="emph" presetSubtype="0" fill="hold" nodeType="withEffect">
                                  <p:stCondLst>
                                    <p:cond delay="1000"/>
                                  </p:stCondLst>
                                  <p:childTnLst>
                                    <p:animRot by="120000">
                                      <p:cBhvr>
                                        <p:cTn id="328" dur="100" fill="hold">
                                          <p:stCondLst>
                                            <p:cond delay="0"/>
                                          </p:stCondLst>
                                        </p:cTn>
                                        <p:tgtEl>
                                          <p:spTgt spid="170"/>
                                        </p:tgtEl>
                                        <p:attrNameLst>
                                          <p:attrName>r</p:attrName>
                                        </p:attrNameLst>
                                      </p:cBhvr>
                                    </p:animRot>
                                    <p:animRot by="-240000">
                                      <p:cBhvr>
                                        <p:cTn id="329" dur="200" fill="hold">
                                          <p:stCondLst>
                                            <p:cond delay="200"/>
                                          </p:stCondLst>
                                        </p:cTn>
                                        <p:tgtEl>
                                          <p:spTgt spid="170"/>
                                        </p:tgtEl>
                                        <p:attrNameLst>
                                          <p:attrName>r</p:attrName>
                                        </p:attrNameLst>
                                      </p:cBhvr>
                                    </p:animRot>
                                    <p:animRot by="240000">
                                      <p:cBhvr>
                                        <p:cTn id="330" dur="200" fill="hold">
                                          <p:stCondLst>
                                            <p:cond delay="400"/>
                                          </p:stCondLst>
                                        </p:cTn>
                                        <p:tgtEl>
                                          <p:spTgt spid="170"/>
                                        </p:tgtEl>
                                        <p:attrNameLst>
                                          <p:attrName>r</p:attrName>
                                        </p:attrNameLst>
                                      </p:cBhvr>
                                    </p:animRot>
                                    <p:animRot by="-240000">
                                      <p:cBhvr>
                                        <p:cTn id="331" dur="200" fill="hold">
                                          <p:stCondLst>
                                            <p:cond delay="600"/>
                                          </p:stCondLst>
                                        </p:cTn>
                                        <p:tgtEl>
                                          <p:spTgt spid="170"/>
                                        </p:tgtEl>
                                        <p:attrNameLst>
                                          <p:attrName>r</p:attrName>
                                        </p:attrNameLst>
                                      </p:cBhvr>
                                    </p:animRot>
                                    <p:animRot by="120000">
                                      <p:cBhvr>
                                        <p:cTn id="332" dur="200" fill="hold">
                                          <p:stCondLst>
                                            <p:cond delay="800"/>
                                          </p:stCondLst>
                                        </p:cTn>
                                        <p:tgtEl>
                                          <p:spTgt spid="170"/>
                                        </p:tgtEl>
                                        <p:attrNameLst>
                                          <p:attrName>r</p:attrName>
                                        </p:attrNameLst>
                                      </p:cBhvr>
                                    </p:animRot>
                                  </p:childTnLst>
                                </p:cTn>
                              </p:par>
                            </p:childTnLst>
                          </p:cTn>
                        </p:par>
                        <p:par>
                          <p:cTn id="333" fill="hold">
                            <p:stCondLst>
                              <p:cond delay="3000"/>
                            </p:stCondLst>
                            <p:childTnLst>
                              <p:par>
                                <p:cTn id="334" presetID="42" presetClass="path" presetSubtype="0" accel="50000" decel="50000" fill="hold" nodeType="afterEffect">
                                  <p:stCondLst>
                                    <p:cond delay="0"/>
                                  </p:stCondLst>
                                  <p:childTnLst>
                                    <p:animMotion origin="layout" path="M -0.14127 -0.18866 L 0.4056 -0.71829 " pathEditMode="relative" rAng="0" ptsTypes="AA">
                                      <p:cBhvr>
                                        <p:cTn id="335" dur="1000" fill="hold"/>
                                        <p:tgtEl>
                                          <p:spTgt spid="170"/>
                                        </p:tgtEl>
                                        <p:attrNameLst>
                                          <p:attrName>ppt_x</p:attrName>
                                          <p:attrName>ppt_y</p:attrName>
                                        </p:attrNameLst>
                                      </p:cBhvr>
                                      <p:rCtr x="26549" y="-26644"/>
                                    </p:animMotion>
                                  </p:childTnLst>
                                </p:cTn>
                              </p:par>
                              <p:par>
                                <p:cTn id="336" presetID="6" presetClass="emph" presetSubtype="0" fill="hold" nodeType="withEffect">
                                  <p:stCondLst>
                                    <p:cond delay="0"/>
                                  </p:stCondLst>
                                  <p:childTnLst>
                                    <p:animScale>
                                      <p:cBhvr>
                                        <p:cTn id="337"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38" restart="whenNotActive" fill="hold" evtFilter="cancelBubble" nodeType="interactiveSeq">
                <p:stCondLst>
                  <p:cond evt="onClick" delay="0">
                    <p:tgtEl>
                      <p:spTgt spid="21"/>
                    </p:tgtEl>
                  </p:cond>
                </p:stCondLst>
                <p:endSync evt="end" delay="0">
                  <p:rtn val="all"/>
                </p:endSync>
                <p:childTnLst>
                  <p:par>
                    <p:cTn id="339" fill="hold">
                      <p:stCondLst>
                        <p:cond delay="0"/>
                      </p:stCondLst>
                      <p:childTnLst>
                        <p:par>
                          <p:cTn id="340" fill="hold">
                            <p:stCondLst>
                              <p:cond delay="0"/>
                            </p:stCondLst>
                            <p:childTnLst>
                              <p:par>
                                <p:cTn id="341" presetID="1" presetClass="entr" presetSubtype="0" fill="hold" nodeType="clickEffect">
                                  <p:stCondLst>
                                    <p:cond delay="0"/>
                                  </p:stCondLst>
                                  <p:childTnLst>
                                    <p:set>
                                      <p:cBhvr>
                                        <p:cTn id="342"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43" restart="whenNotActive" fill="hold" evtFilter="cancelBubble" nodeType="interactiveSeq">
                <p:stCondLst>
                  <p:cond evt="onClick" delay="0">
                    <p:tgtEl>
                      <p:spTgt spid="56"/>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52" restart="whenNotActive" fill="hold" evtFilter="cancelBubble" nodeType="interactiveSeq">
                <p:stCondLst>
                  <p:cond evt="onClick" delay="0">
                    <p:tgtEl>
                      <p:spTgt spid="55"/>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55">
                                            <p:txEl>
                                              <p:pRg st="0" end="0"/>
                                            </p:txEl>
                                          </p:spTgt>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361" restart="whenNotActive" fill="hold" evtFilter="cancelBubble" nodeType="interactiveSeq">
                <p:stCondLst>
                  <p:cond evt="onClick" delay="0">
                    <p:tgtEl>
                      <p:spTgt spid="54"/>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54">
                                            <p:txEl>
                                              <p:pRg st="0" end="0"/>
                                            </p:txEl>
                                          </p:spTgt>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370" restart="whenNotActive" fill="hold" evtFilter="cancelBubble" nodeType="interactiveSeq">
                <p:stCondLst>
                  <p:cond evt="onClick" delay="0">
                    <p:tgtEl>
                      <p:spTgt spid="69"/>
                    </p:tgtEl>
                  </p:cond>
                </p:stCondLst>
                <p:endSync evt="end" delay="0">
                  <p:rtn val="all"/>
                </p:endSync>
                <p:childTnLst>
                  <p:par>
                    <p:cTn id="371" fill="hold">
                      <p:stCondLst>
                        <p:cond delay="0"/>
                      </p:stCondLst>
                      <p:childTnLst>
                        <p:par>
                          <p:cTn id="372" fill="hold">
                            <p:stCondLst>
                              <p:cond delay="0"/>
                            </p:stCondLst>
                            <p:childTnLst>
                              <p:par>
                                <p:cTn id="373" presetID="1" presetClass="entr" presetSubtype="0" fill="hold" nodeType="clickEffect">
                                  <p:stCondLst>
                                    <p:cond delay="0"/>
                                  </p:stCondLst>
                                  <p:childTnLst>
                                    <p:set>
                                      <p:cBhvr>
                                        <p:cTn id="374"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xit" presetSubtype="0" fill="hold" nodeType="clickEffect">
                                  <p:stCondLst>
                                    <p:cond delay="0"/>
                                  </p:stCondLst>
                                  <p:childTnLst>
                                    <p:set>
                                      <p:cBhvr>
                                        <p:cTn id="378" dur="1" fill="hold">
                                          <p:stCondLst>
                                            <p:cond delay="0"/>
                                          </p:stCondLst>
                                        </p:cTn>
                                        <p:tgtEl>
                                          <p:spTgt spid="69">
                                            <p:txEl>
                                              <p:pRg st="0" end="0"/>
                                            </p:txEl>
                                          </p:spTgt>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379" restart="whenNotActive" fill="hold" evtFilter="cancelBubble" nodeType="interactiveSeq">
                <p:stCondLst>
                  <p:cond evt="onClick" delay="0">
                    <p:tgtEl>
                      <p:spTgt spid="68"/>
                    </p:tgtEl>
                  </p:cond>
                </p:stCondLst>
                <p:endSync evt="end" delay="0">
                  <p:rtn val="all"/>
                </p:endSync>
                <p:childTnLst>
                  <p:par>
                    <p:cTn id="380" fill="hold">
                      <p:stCondLst>
                        <p:cond delay="0"/>
                      </p:stCondLst>
                      <p:childTnLst>
                        <p:par>
                          <p:cTn id="381" fill="hold">
                            <p:stCondLst>
                              <p:cond delay="0"/>
                            </p:stCondLst>
                            <p:childTnLst>
                              <p:par>
                                <p:cTn id="382" presetID="1" presetClass="entr" presetSubtype="0" fill="hold" nodeType="clickEffect">
                                  <p:stCondLst>
                                    <p:cond delay="0"/>
                                  </p:stCondLst>
                                  <p:childTnLst>
                                    <p:set>
                                      <p:cBhvr>
                                        <p:cTn id="383"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nodeType="clickEffect">
                                  <p:stCondLst>
                                    <p:cond delay="0"/>
                                  </p:stCondLst>
                                  <p:childTnLst>
                                    <p:set>
                                      <p:cBhvr>
                                        <p:cTn id="387" dur="1" fill="hold">
                                          <p:stCondLst>
                                            <p:cond delay="0"/>
                                          </p:stCondLst>
                                        </p:cTn>
                                        <p:tgtEl>
                                          <p:spTgt spid="68">
                                            <p:txEl>
                                              <p:pRg st="0" end="0"/>
                                            </p:txEl>
                                          </p:spTgt>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88" restart="whenNotActive" fill="hold" evtFilter="cancelBubble" nodeType="interactiveSeq">
                <p:stCondLst>
                  <p:cond evt="onClick" delay="0">
                    <p:tgtEl>
                      <p:spTgt spid="67"/>
                    </p:tgtEl>
                  </p:cond>
                </p:stCondLst>
                <p:endSync evt="end" delay="0">
                  <p:rtn val="all"/>
                </p:endSync>
                <p:childTnLst>
                  <p:par>
                    <p:cTn id="389" fill="hold">
                      <p:stCondLst>
                        <p:cond delay="0"/>
                      </p:stCondLst>
                      <p:childTnLst>
                        <p:par>
                          <p:cTn id="390" fill="hold">
                            <p:stCondLst>
                              <p:cond delay="0"/>
                            </p:stCondLst>
                            <p:childTnLst>
                              <p:par>
                                <p:cTn id="391" presetID="1" presetClass="entr" presetSubtype="0" fill="hold" nodeType="clickEffect">
                                  <p:stCondLst>
                                    <p:cond delay="0"/>
                                  </p:stCondLst>
                                  <p:childTnLst>
                                    <p:set>
                                      <p:cBhvr>
                                        <p:cTn id="392"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nodeType="clickEffect">
                                  <p:stCondLst>
                                    <p:cond delay="0"/>
                                  </p:stCondLst>
                                  <p:childTnLst>
                                    <p:set>
                                      <p:cBhvr>
                                        <p:cTn id="396" dur="1" fill="hold">
                                          <p:stCondLst>
                                            <p:cond delay="0"/>
                                          </p:stCondLst>
                                        </p:cTn>
                                        <p:tgtEl>
                                          <p:spTgt spid="67">
                                            <p:txEl>
                                              <p:pRg st="0" end="0"/>
                                            </p:txEl>
                                          </p:spTgt>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97" restart="whenNotActive" fill="hold" evtFilter="cancelBubble" nodeType="interactiveSeq">
                <p:stCondLst>
                  <p:cond evt="onClick" delay="0">
                    <p:tgtEl>
                      <p:spTgt spid="91"/>
                    </p:tgtEl>
                  </p:cond>
                </p:stCondLst>
                <p:endSync evt="end" delay="0">
                  <p:rtn val="all"/>
                </p:endSync>
                <p:childTnLst>
                  <p:par>
                    <p:cTn id="398" fill="hold">
                      <p:stCondLst>
                        <p:cond delay="0"/>
                      </p:stCondLst>
                      <p:childTnLst>
                        <p:par>
                          <p:cTn id="399" fill="hold">
                            <p:stCondLst>
                              <p:cond delay="0"/>
                            </p:stCondLst>
                            <p:childTnLst>
                              <p:par>
                                <p:cTn id="400" presetID="1" presetClass="entr" presetSubtype="0" fill="hold" nodeType="clickEffect">
                                  <p:stCondLst>
                                    <p:cond delay="0"/>
                                  </p:stCondLst>
                                  <p:childTnLst>
                                    <p:set>
                                      <p:cBhvr>
                                        <p:cTn id="401" dur="1" fill="hold">
                                          <p:stCondLst>
                                            <p:cond delay="0"/>
                                          </p:stCondLst>
                                        </p:cTn>
                                        <p:tgtEl>
                                          <p:spTgt spid="91">
                                            <p:txEl>
                                              <p:pRg st="0" end="0"/>
                                            </p:txEl>
                                          </p:spTgt>
                                        </p:tgtEl>
                                        <p:attrNameLst>
                                          <p:attrName>style.visibility</p:attrName>
                                        </p:attrNameLst>
                                      </p:cBhvr>
                                      <p:to>
                                        <p:strVal val="visible"/>
                                      </p:to>
                                    </p:set>
                                  </p:childTnLst>
                                </p:cTn>
                              </p:par>
                            </p:childTnLst>
                          </p:cTn>
                        </p:par>
                      </p:childTnLst>
                    </p:cTn>
                  </p:par>
                  <p:par>
                    <p:cTn id="402" fill="hold">
                      <p:stCondLst>
                        <p:cond delay="indefinite"/>
                      </p:stCondLst>
                      <p:childTnLst>
                        <p:par>
                          <p:cTn id="403" fill="hold">
                            <p:stCondLst>
                              <p:cond delay="0"/>
                            </p:stCondLst>
                            <p:childTnLst>
                              <p:par>
                                <p:cTn id="404" presetID="1" presetClass="exit" presetSubtype="0" fill="hold" nodeType="clickEffect">
                                  <p:stCondLst>
                                    <p:cond delay="0"/>
                                  </p:stCondLst>
                                  <p:childTnLst>
                                    <p:set>
                                      <p:cBhvr>
                                        <p:cTn id="405" dur="1" fill="hold">
                                          <p:stCondLst>
                                            <p:cond delay="0"/>
                                          </p:stCondLst>
                                        </p:cTn>
                                        <p:tgtEl>
                                          <p:spTgt spid="91">
                                            <p:txEl>
                                              <p:pRg st="0" end="0"/>
                                            </p:txEl>
                                          </p:spTgt>
                                        </p:tgtEl>
                                        <p:attrNameLst>
                                          <p:attrName>style.visibility</p:attrName>
                                        </p:attrNameLst>
                                      </p:cBhvr>
                                      <p:to>
                                        <p:strVal val="hidden"/>
                                      </p:to>
                                    </p:set>
                                  </p:childTnLst>
                                </p:cTn>
                              </p:par>
                            </p:childTnLst>
                          </p:cTn>
                        </p:par>
                      </p:childTnLst>
                    </p:cTn>
                  </p:par>
                </p:childTnLst>
              </p:cTn>
              <p:nextCondLst>
                <p:cond evt="onClick" delay="0">
                  <p:tgtEl>
                    <p:spTgt spid="91"/>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201842" y="343179"/>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54" name="Square 5">
            <a:extLst>
              <a:ext uri="{FF2B5EF4-FFF2-40B4-BE49-F238E27FC236}">
                <a16:creationId xmlns:a16="http://schemas.microsoft.com/office/drawing/2014/main" id="{B582A6E4-A640-4176-9CBD-AC481646145E}"/>
              </a:ext>
            </a:extLst>
          </p:cNvPr>
          <p:cNvSpPr/>
          <p:nvPr/>
        </p:nvSpPr>
        <p:spPr>
          <a:xfrm>
            <a:off x="7201684" y="587410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N</a:t>
            </a:r>
          </a:p>
        </p:txBody>
      </p:sp>
      <p:sp>
        <p:nvSpPr>
          <p:cNvPr id="55" name="Square 4">
            <a:extLst>
              <a:ext uri="{FF2B5EF4-FFF2-40B4-BE49-F238E27FC236}">
                <a16:creationId xmlns:a16="http://schemas.microsoft.com/office/drawing/2014/main" id="{EE861775-6AFF-4DF6-AA24-0090AF394E77}"/>
              </a:ext>
            </a:extLst>
          </p:cNvPr>
          <p:cNvSpPr/>
          <p:nvPr/>
        </p:nvSpPr>
        <p:spPr>
          <a:xfrm>
            <a:off x="6276593" y="587410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56" name="Square 3">
            <a:extLst>
              <a:ext uri="{FF2B5EF4-FFF2-40B4-BE49-F238E27FC236}">
                <a16:creationId xmlns:a16="http://schemas.microsoft.com/office/drawing/2014/main" id="{418E1629-9040-4132-9984-58DD56A18E70}"/>
              </a:ext>
            </a:extLst>
          </p:cNvPr>
          <p:cNvSpPr/>
          <p:nvPr/>
        </p:nvSpPr>
        <p:spPr>
          <a:xfrm>
            <a:off x="5351502" y="587410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T</a:t>
            </a:r>
          </a:p>
        </p:txBody>
      </p:sp>
      <p:sp>
        <p:nvSpPr>
          <p:cNvPr id="63" name="Square 5">
            <a:extLst>
              <a:ext uri="{FF2B5EF4-FFF2-40B4-BE49-F238E27FC236}">
                <a16:creationId xmlns:a16="http://schemas.microsoft.com/office/drawing/2014/main" id="{AEC6DAEB-8AC7-4D2F-8302-FFBAB222F151}"/>
              </a:ext>
            </a:extLst>
          </p:cNvPr>
          <p:cNvSpPr/>
          <p:nvPr/>
        </p:nvSpPr>
        <p:spPr>
          <a:xfrm>
            <a:off x="9998390" y="587410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S</a:t>
            </a:r>
          </a:p>
        </p:txBody>
      </p:sp>
      <p:sp>
        <p:nvSpPr>
          <p:cNvPr id="65" name="Square 4">
            <a:extLst>
              <a:ext uri="{FF2B5EF4-FFF2-40B4-BE49-F238E27FC236}">
                <a16:creationId xmlns:a16="http://schemas.microsoft.com/office/drawing/2014/main" id="{16E5747A-A89E-4A9C-81CB-FB0354FAFA94}"/>
              </a:ext>
            </a:extLst>
          </p:cNvPr>
          <p:cNvSpPr/>
          <p:nvPr/>
        </p:nvSpPr>
        <p:spPr>
          <a:xfrm>
            <a:off x="9073299" y="587410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I</a:t>
            </a:r>
          </a:p>
        </p:txBody>
      </p:sp>
      <p:sp>
        <p:nvSpPr>
          <p:cNvPr id="66" name="Square 3">
            <a:extLst>
              <a:ext uri="{FF2B5EF4-FFF2-40B4-BE49-F238E27FC236}">
                <a16:creationId xmlns:a16="http://schemas.microsoft.com/office/drawing/2014/main" id="{CECA7A4E-CFA7-4AFE-B781-1E28470EBAC8}"/>
              </a:ext>
            </a:extLst>
          </p:cNvPr>
          <p:cNvSpPr/>
          <p:nvPr/>
        </p:nvSpPr>
        <p:spPr>
          <a:xfrm>
            <a:off x="8148208" y="587410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N</a:t>
            </a:r>
          </a:p>
        </p:txBody>
      </p:sp>
    </p:spTree>
    <p:extLst>
      <p:ext uri="{BB962C8B-B14F-4D97-AF65-F5344CB8AC3E}">
        <p14:creationId xmlns:p14="http://schemas.microsoft.com/office/powerpoint/2010/main" val="14241002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56"/>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25" restart="whenNotActive" fill="hold" evtFilter="cancelBubble" nodeType="interactiveSeq">
                <p:stCondLst>
                  <p:cond evt="onClick" delay="0">
                    <p:tgtEl>
                      <p:spTgt spid="55"/>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55">
                                            <p:txEl>
                                              <p:pRg st="0" end="0"/>
                                            </p:txEl>
                                          </p:spTgt>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334" restart="whenNotActive" fill="hold" evtFilter="cancelBubble" nodeType="interactiveSeq">
                <p:stCondLst>
                  <p:cond evt="onClick" delay="0">
                    <p:tgtEl>
                      <p:spTgt spid="54"/>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54">
                                            <p:txEl>
                                              <p:pRg st="0" end="0"/>
                                            </p:txEl>
                                          </p:spTgt>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343" restart="whenNotActive" fill="hold" evtFilter="cancelBubble" nodeType="interactiveSeq">
                <p:stCondLst>
                  <p:cond evt="onClick" delay="0">
                    <p:tgtEl>
                      <p:spTgt spid="66"/>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66">
                                            <p:txEl>
                                              <p:pRg st="0" end="0"/>
                                            </p:txEl>
                                          </p:spTgt>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52" restart="whenNotActive" fill="hold" evtFilter="cancelBubble" nodeType="interactiveSeq">
                <p:stCondLst>
                  <p:cond evt="onClick" delay="0">
                    <p:tgtEl>
                      <p:spTgt spid="65"/>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65">
                                            <p:txEl>
                                              <p:pRg st="0" end="0"/>
                                            </p:txEl>
                                          </p:spTgt>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61" restart="whenNotActive" fill="hold" evtFilter="cancelBubble" nodeType="interactiveSeq">
                <p:stCondLst>
                  <p:cond evt="onClick" delay="0">
                    <p:tgtEl>
                      <p:spTgt spid="63"/>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63">
                                            <p:txEl>
                                              <p:pRg st="0" end="0"/>
                                            </p:txEl>
                                          </p:spTgt>
                                        </p:tgtEl>
                                        <p:attrNameLst>
                                          <p:attrName>style.visibility</p:attrName>
                                        </p:attrNameLst>
                                      </p:cBhvr>
                                      <p:to>
                                        <p:strVal val="hidden"/>
                                      </p:to>
                                    </p:set>
                                  </p:childTnLst>
                                </p:cTn>
                              </p:par>
                            </p:childTnLst>
                          </p:cTn>
                        </p:par>
                      </p:childTnLst>
                    </p:cTn>
                  </p:par>
                </p:childTnLst>
              </p:cTn>
              <p:nextCondLst>
                <p:cond evt="onClick" delay="0">
                  <p:tgtEl>
                    <p:spTgt spid="63"/>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201842" y="343179"/>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63" name="Square 7">
            <a:extLst>
              <a:ext uri="{FF2B5EF4-FFF2-40B4-BE49-F238E27FC236}">
                <a16:creationId xmlns:a16="http://schemas.microsoft.com/office/drawing/2014/main" id="{02F59632-75E7-46AF-81A9-5FA70C529101}"/>
              </a:ext>
            </a:extLst>
          </p:cNvPr>
          <p:cNvSpPr/>
          <p:nvPr/>
        </p:nvSpPr>
        <p:spPr>
          <a:xfrm>
            <a:off x="8221300" y="5826331"/>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B</a:t>
            </a:r>
          </a:p>
        </p:txBody>
      </p:sp>
      <p:sp>
        <p:nvSpPr>
          <p:cNvPr id="65" name="Square 6">
            <a:extLst>
              <a:ext uri="{FF2B5EF4-FFF2-40B4-BE49-F238E27FC236}">
                <a16:creationId xmlns:a16="http://schemas.microsoft.com/office/drawing/2014/main" id="{97BEEDDE-E041-450E-A437-5432EDE5F016}"/>
              </a:ext>
            </a:extLst>
          </p:cNvPr>
          <p:cNvSpPr/>
          <p:nvPr/>
        </p:nvSpPr>
        <p:spPr>
          <a:xfrm>
            <a:off x="7296209" y="5826331"/>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T</a:t>
            </a:r>
          </a:p>
        </p:txBody>
      </p:sp>
      <p:sp>
        <p:nvSpPr>
          <p:cNvPr id="66" name="Square 5">
            <a:extLst>
              <a:ext uri="{FF2B5EF4-FFF2-40B4-BE49-F238E27FC236}">
                <a16:creationId xmlns:a16="http://schemas.microsoft.com/office/drawing/2014/main" id="{385433C2-E8CD-4666-BBF2-52FB9DDEDD95}"/>
              </a:ext>
            </a:extLst>
          </p:cNvPr>
          <p:cNvSpPr/>
          <p:nvPr/>
        </p:nvSpPr>
        <p:spPr>
          <a:xfrm>
            <a:off x="6371118" y="5826331"/>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O</a:t>
            </a:r>
          </a:p>
        </p:txBody>
      </p:sp>
      <p:sp>
        <p:nvSpPr>
          <p:cNvPr id="67" name="Square 4">
            <a:extLst>
              <a:ext uri="{FF2B5EF4-FFF2-40B4-BE49-F238E27FC236}">
                <a16:creationId xmlns:a16="http://schemas.microsoft.com/office/drawing/2014/main" id="{2682174F-5229-49B3-9279-5EE5BFC60465}"/>
              </a:ext>
            </a:extLst>
          </p:cNvPr>
          <p:cNvSpPr/>
          <p:nvPr/>
        </p:nvSpPr>
        <p:spPr>
          <a:xfrm>
            <a:off x="5446027" y="5826331"/>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O</a:t>
            </a:r>
          </a:p>
        </p:txBody>
      </p:sp>
      <p:sp>
        <p:nvSpPr>
          <p:cNvPr id="68" name="Square 3">
            <a:extLst>
              <a:ext uri="{FF2B5EF4-FFF2-40B4-BE49-F238E27FC236}">
                <a16:creationId xmlns:a16="http://schemas.microsoft.com/office/drawing/2014/main" id="{A3BEC1FA-1386-4CCE-9133-609ECC387D1B}"/>
              </a:ext>
            </a:extLst>
          </p:cNvPr>
          <p:cNvSpPr/>
          <p:nvPr/>
        </p:nvSpPr>
        <p:spPr>
          <a:xfrm>
            <a:off x="4520936" y="5826331"/>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F</a:t>
            </a:r>
          </a:p>
        </p:txBody>
      </p:sp>
      <p:sp>
        <p:nvSpPr>
          <p:cNvPr id="56" name="Square 5">
            <a:extLst>
              <a:ext uri="{FF2B5EF4-FFF2-40B4-BE49-F238E27FC236}">
                <a16:creationId xmlns:a16="http://schemas.microsoft.com/office/drawing/2014/main" id="{60B84C41-1D35-424C-B2A7-4E08A16D7D80}"/>
              </a:ext>
            </a:extLst>
          </p:cNvPr>
          <p:cNvSpPr/>
          <p:nvPr/>
        </p:nvSpPr>
        <p:spPr>
          <a:xfrm>
            <a:off x="10996573" y="5826331"/>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L</a:t>
            </a:r>
          </a:p>
        </p:txBody>
      </p:sp>
      <p:sp>
        <p:nvSpPr>
          <p:cNvPr id="69" name="Square 4">
            <a:extLst>
              <a:ext uri="{FF2B5EF4-FFF2-40B4-BE49-F238E27FC236}">
                <a16:creationId xmlns:a16="http://schemas.microsoft.com/office/drawing/2014/main" id="{ECD2FEA8-101A-49B8-9F13-22BFED5CA203}"/>
              </a:ext>
            </a:extLst>
          </p:cNvPr>
          <p:cNvSpPr/>
          <p:nvPr/>
        </p:nvSpPr>
        <p:spPr>
          <a:xfrm>
            <a:off x="10071482" y="5826331"/>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L</a:t>
            </a:r>
          </a:p>
        </p:txBody>
      </p:sp>
      <p:sp>
        <p:nvSpPr>
          <p:cNvPr id="77" name="Square 3">
            <a:extLst>
              <a:ext uri="{FF2B5EF4-FFF2-40B4-BE49-F238E27FC236}">
                <a16:creationId xmlns:a16="http://schemas.microsoft.com/office/drawing/2014/main" id="{704DBF06-D857-4BE8-8D98-9D0C56492A66}"/>
              </a:ext>
            </a:extLst>
          </p:cNvPr>
          <p:cNvSpPr/>
          <p:nvPr/>
        </p:nvSpPr>
        <p:spPr>
          <a:xfrm>
            <a:off x="9146391" y="5826331"/>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Tree>
    <p:extLst>
      <p:ext uri="{BB962C8B-B14F-4D97-AF65-F5344CB8AC3E}">
        <p14:creationId xmlns:p14="http://schemas.microsoft.com/office/powerpoint/2010/main" val="29120086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68"/>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68">
                                            <p:txEl>
                                              <p:pRg st="0" end="0"/>
                                            </p:txEl>
                                          </p:spTgt>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25" restart="whenNotActive" fill="hold" evtFilter="cancelBubble" nodeType="interactiveSeq">
                <p:stCondLst>
                  <p:cond evt="onClick" delay="0">
                    <p:tgtEl>
                      <p:spTgt spid="67"/>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67">
                                            <p:txEl>
                                              <p:pRg st="0" end="0"/>
                                            </p:txEl>
                                          </p:spTgt>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34" restart="whenNotActive" fill="hold" evtFilter="cancelBubble" nodeType="interactiveSeq">
                <p:stCondLst>
                  <p:cond evt="onClick" delay="0">
                    <p:tgtEl>
                      <p:spTgt spid="66"/>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66">
                                            <p:txEl>
                                              <p:pRg st="0" end="0"/>
                                            </p:txEl>
                                          </p:spTgt>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43" restart="whenNotActive" fill="hold" evtFilter="cancelBubble" nodeType="interactiveSeq">
                <p:stCondLst>
                  <p:cond evt="onClick" delay="0">
                    <p:tgtEl>
                      <p:spTgt spid="65"/>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65">
                                            <p:txEl>
                                              <p:pRg st="0" end="0"/>
                                            </p:txEl>
                                          </p:spTgt>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52" restart="whenNotActive" fill="hold" evtFilter="cancelBubble" nodeType="interactiveSeq">
                <p:stCondLst>
                  <p:cond evt="onClick" delay="0">
                    <p:tgtEl>
                      <p:spTgt spid="63"/>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63">
                                            <p:txEl>
                                              <p:pRg st="0" end="0"/>
                                            </p:txEl>
                                          </p:spTgt>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61" restart="whenNotActive" fill="hold" evtFilter="cancelBubble" nodeType="interactiveSeq">
                <p:stCondLst>
                  <p:cond evt="onClick" delay="0">
                    <p:tgtEl>
                      <p:spTgt spid="77"/>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77">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77">
                                            <p:txEl>
                                              <p:pRg st="0" end="0"/>
                                            </p:txEl>
                                          </p:spTgt>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370" restart="whenNotActive" fill="hold" evtFilter="cancelBubble" nodeType="interactiveSeq">
                <p:stCondLst>
                  <p:cond evt="onClick" delay="0">
                    <p:tgtEl>
                      <p:spTgt spid="69"/>
                    </p:tgtEl>
                  </p:cond>
                </p:stCondLst>
                <p:endSync evt="end" delay="0">
                  <p:rtn val="all"/>
                </p:endSync>
                <p:childTnLst>
                  <p:par>
                    <p:cTn id="371" fill="hold">
                      <p:stCondLst>
                        <p:cond delay="0"/>
                      </p:stCondLst>
                      <p:childTnLst>
                        <p:par>
                          <p:cTn id="372" fill="hold">
                            <p:stCondLst>
                              <p:cond delay="0"/>
                            </p:stCondLst>
                            <p:childTnLst>
                              <p:par>
                                <p:cTn id="373" presetID="1" presetClass="entr" presetSubtype="0" fill="hold" nodeType="clickEffect">
                                  <p:stCondLst>
                                    <p:cond delay="0"/>
                                  </p:stCondLst>
                                  <p:childTnLst>
                                    <p:set>
                                      <p:cBhvr>
                                        <p:cTn id="374"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xit" presetSubtype="0" fill="hold" nodeType="clickEffect">
                                  <p:stCondLst>
                                    <p:cond delay="0"/>
                                  </p:stCondLst>
                                  <p:childTnLst>
                                    <p:set>
                                      <p:cBhvr>
                                        <p:cTn id="378" dur="1" fill="hold">
                                          <p:stCondLst>
                                            <p:cond delay="0"/>
                                          </p:stCondLst>
                                        </p:cTn>
                                        <p:tgtEl>
                                          <p:spTgt spid="69">
                                            <p:txEl>
                                              <p:pRg st="0" end="0"/>
                                            </p:txEl>
                                          </p:spTgt>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379" restart="whenNotActive" fill="hold" evtFilter="cancelBubble" nodeType="interactiveSeq">
                <p:stCondLst>
                  <p:cond evt="onClick" delay="0">
                    <p:tgtEl>
                      <p:spTgt spid="56"/>
                    </p:tgtEl>
                  </p:cond>
                </p:stCondLst>
                <p:endSync evt="end" delay="0">
                  <p:rtn val="all"/>
                </p:endSync>
                <p:childTnLst>
                  <p:par>
                    <p:cTn id="380" fill="hold">
                      <p:stCondLst>
                        <p:cond delay="0"/>
                      </p:stCondLst>
                      <p:childTnLst>
                        <p:par>
                          <p:cTn id="381" fill="hold">
                            <p:stCondLst>
                              <p:cond delay="0"/>
                            </p:stCondLst>
                            <p:childTnLst>
                              <p:par>
                                <p:cTn id="382" presetID="1" presetClass="entr" presetSubtype="0" fill="hold" nodeType="clickEffect">
                                  <p:stCondLst>
                                    <p:cond delay="0"/>
                                  </p:stCondLst>
                                  <p:childTnLst>
                                    <p:set>
                                      <p:cBhvr>
                                        <p:cTn id="383"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nodeType="clickEffect">
                                  <p:stCondLst>
                                    <p:cond delay="0"/>
                                  </p:stCondLst>
                                  <p:childTnLst>
                                    <p:set>
                                      <p:cBhvr>
                                        <p:cTn id="387"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429608" y="350624"/>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69" name="Square 6">
            <a:extLst>
              <a:ext uri="{FF2B5EF4-FFF2-40B4-BE49-F238E27FC236}">
                <a16:creationId xmlns:a16="http://schemas.microsoft.com/office/drawing/2014/main" id="{D8CA3F03-5337-4CB2-A0A8-CD3BE67E4FD2}"/>
              </a:ext>
            </a:extLst>
          </p:cNvPr>
          <p:cNvSpPr/>
          <p:nvPr/>
        </p:nvSpPr>
        <p:spPr>
          <a:xfrm>
            <a:off x="9632580" y="6025287"/>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77" name="Square 5">
            <a:extLst>
              <a:ext uri="{FF2B5EF4-FFF2-40B4-BE49-F238E27FC236}">
                <a16:creationId xmlns:a16="http://schemas.microsoft.com/office/drawing/2014/main" id="{5F50DD98-AADD-4B75-971D-7F72A1950DC3}"/>
              </a:ext>
            </a:extLst>
          </p:cNvPr>
          <p:cNvSpPr/>
          <p:nvPr/>
        </p:nvSpPr>
        <p:spPr>
          <a:xfrm>
            <a:off x="8707489" y="6025287"/>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K</a:t>
            </a:r>
          </a:p>
        </p:txBody>
      </p:sp>
      <p:sp>
        <p:nvSpPr>
          <p:cNvPr id="78" name="Square 4">
            <a:extLst>
              <a:ext uri="{FF2B5EF4-FFF2-40B4-BE49-F238E27FC236}">
                <a16:creationId xmlns:a16="http://schemas.microsoft.com/office/drawing/2014/main" id="{FFE1789B-B6A3-4601-B6D1-8A28BA1D13A7}"/>
              </a:ext>
            </a:extLst>
          </p:cNvPr>
          <p:cNvSpPr/>
          <p:nvPr/>
        </p:nvSpPr>
        <p:spPr>
          <a:xfrm>
            <a:off x="7782398" y="6025287"/>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I</a:t>
            </a:r>
          </a:p>
        </p:txBody>
      </p:sp>
      <p:sp>
        <p:nvSpPr>
          <p:cNvPr id="79" name="Square 3">
            <a:extLst>
              <a:ext uri="{FF2B5EF4-FFF2-40B4-BE49-F238E27FC236}">
                <a16:creationId xmlns:a16="http://schemas.microsoft.com/office/drawing/2014/main" id="{9FC1D752-D1D9-467E-95EF-B63359597D33}"/>
              </a:ext>
            </a:extLst>
          </p:cNvPr>
          <p:cNvSpPr/>
          <p:nvPr/>
        </p:nvSpPr>
        <p:spPr>
          <a:xfrm>
            <a:off x="6857307" y="6025287"/>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B</a:t>
            </a:r>
          </a:p>
        </p:txBody>
      </p:sp>
      <p:sp>
        <p:nvSpPr>
          <p:cNvPr id="63" name="Square 6">
            <a:extLst>
              <a:ext uri="{FF2B5EF4-FFF2-40B4-BE49-F238E27FC236}">
                <a16:creationId xmlns:a16="http://schemas.microsoft.com/office/drawing/2014/main" id="{9FA103D8-F0F6-4E39-8031-EF5DE90CF396}"/>
              </a:ext>
            </a:extLst>
          </p:cNvPr>
          <p:cNvSpPr/>
          <p:nvPr/>
        </p:nvSpPr>
        <p:spPr>
          <a:xfrm>
            <a:off x="9179612" y="5134176"/>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65" name="Square 5">
            <a:extLst>
              <a:ext uri="{FF2B5EF4-FFF2-40B4-BE49-F238E27FC236}">
                <a16:creationId xmlns:a16="http://schemas.microsoft.com/office/drawing/2014/main" id="{6E7DC9FD-57C3-422B-BFFB-7736B54BA406}"/>
              </a:ext>
            </a:extLst>
          </p:cNvPr>
          <p:cNvSpPr/>
          <p:nvPr/>
        </p:nvSpPr>
        <p:spPr>
          <a:xfrm>
            <a:off x="8254521" y="5134176"/>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D</a:t>
            </a:r>
          </a:p>
        </p:txBody>
      </p:sp>
      <p:sp>
        <p:nvSpPr>
          <p:cNvPr id="66" name="Square 4">
            <a:extLst>
              <a:ext uri="{FF2B5EF4-FFF2-40B4-BE49-F238E27FC236}">
                <a16:creationId xmlns:a16="http://schemas.microsoft.com/office/drawing/2014/main" id="{D459509D-476D-4D64-ACB5-146CB62F4AF5}"/>
              </a:ext>
            </a:extLst>
          </p:cNvPr>
          <p:cNvSpPr/>
          <p:nvPr/>
        </p:nvSpPr>
        <p:spPr>
          <a:xfrm>
            <a:off x="7329430" y="5134176"/>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I</a:t>
            </a:r>
          </a:p>
        </p:txBody>
      </p:sp>
      <p:sp>
        <p:nvSpPr>
          <p:cNvPr id="67" name="Square 3">
            <a:extLst>
              <a:ext uri="{FF2B5EF4-FFF2-40B4-BE49-F238E27FC236}">
                <a16:creationId xmlns:a16="http://schemas.microsoft.com/office/drawing/2014/main" id="{6B3FCE52-474F-445D-8413-504A073146D1}"/>
              </a:ext>
            </a:extLst>
          </p:cNvPr>
          <p:cNvSpPr/>
          <p:nvPr/>
        </p:nvSpPr>
        <p:spPr>
          <a:xfrm>
            <a:off x="6404339" y="5134176"/>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
        <p:nvSpPr>
          <p:cNvPr id="68" name="Square 3">
            <a:extLst>
              <a:ext uri="{FF2B5EF4-FFF2-40B4-BE49-F238E27FC236}">
                <a16:creationId xmlns:a16="http://schemas.microsoft.com/office/drawing/2014/main" id="{CD7B2A0C-ED6F-436F-99DF-4C2D7467BED0}"/>
              </a:ext>
            </a:extLst>
          </p:cNvPr>
          <p:cNvSpPr/>
          <p:nvPr/>
        </p:nvSpPr>
        <p:spPr>
          <a:xfrm>
            <a:off x="5469988" y="603764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Tree>
    <p:extLst>
      <p:ext uri="{BB962C8B-B14F-4D97-AF65-F5344CB8AC3E}">
        <p14:creationId xmlns:p14="http://schemas.microsoft.com/office/powerpoint/2010/main" val="7532243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79"/>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79">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79">
                                            <p:txEl>
                                              <p:pRg st="0" end="0"/>
                                            </p:txEl>
                                          </p:spTgt>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325" restart="whenNotActive" fill="hold" evtFilter="cancelBubble" nodeType="interactiveSeq">
                <p:stCondLst>
                  <p:cond evt="onClick" delay="0">
                    <p:tgtEl>
                      <p:spTgt spid="78"/>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78">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78">
                                            <p:txEl>
                                              <p:pRg st="0" end="0"/>
                                            </p:txEl>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334" restart="whenNotActive" fill="hold" evtFilter="cancelBubble" nodeType="interactiveSeq">
                <p:stCondLst>
                  <p:cond evt="onClick" delay="0">
                    <p:tgtEl>
                      <p:spTgt spid="77"/>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77">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77">
                                            <p:txEl>
                                              <p:pRg st="0" end="0"/>
                                            </p:txEl>
                                          </p:spTgt>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343" restart="whenNotActive" fill="hold" evtFilter="cancelBubble" nodeType="interactiveSeq">
                <p:stCondLst>
                  <p:cond evt="onClick" delay="0">
                    <p:tgtEl>
                      <p:spTgt spid="69"/>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69">
                                            <p:txEl>
                                              <p:pRg st="0" end="0"/>
                                            </p:txEl>
                                          </p:spTgt>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352" restart="whenNotActive" fill="hold" evtFilter="cancelBubble" nodeType="interactiveSeq">
                <p:stCondLst>
                  <p:cond evt="onClick" delay="0">
                    <p:tgtEl>
                      <p:spTgt spid="67"/>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67">
                                            <p:txEl>
                                              <p:pRg st="0" end="0"/>
                                            </p:txEl>
                                          </p:spTgt>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61" restart="whenNotActive" fill="hold" evtFilter="cancelBubble" nodeType="interactiveSeq">
                <p:stCondLst>
                  <p:cond evt="onClick" delay="0">
                    <p:tgtEl>
                      <p:spTgt spid="66"/>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66">
                                            <p:txEl>
                                              <p:pRg st="0" end="0"/>
                                            </p:txEl>
                                          </p:spTgt>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70" restart="whenNotActive" fill="hold" evtFilter="cancelBubble" nodeType="interactiveSeq">
                <p:stCondLst>
                  <p:cond evt="onClick" delay="0">
                    <p:tgtEl>
                      <p:spTgt spid="65"/>
                    </p:tgtEl>
                  </p:cond>
                </p:stCondLst>
                <p:endSync evt="end" delay="0">
                  <p:rtn val="all"/>
                </p:endSync>
                <p:childTnLst>
                  <p:par>
                    <p:cTn id="371" fill="hold">
                      <p:stCondLst>
                        <p:cond delay="0"/>
                      </p:stCondLst>
                      <p:childTnLst>
                        <p:par>
                          <p:cTn id="372" fill="hold">
                            <p:stCondLst>
                              <p:cond delay="0"/>
                            </p:stCondLst>
                            <p:childTnLst>
                              <p:par>
                                <p:cTn id="373" presetID="1" presetClass="entr" presetSubtype="0" fill="hold" nodeType="clickEffect">
                                  <p:stCondLst>
                                    <p:cond delay="0"/>
                                  </p:stCondLst>
                                  <p:childTnLst>
                                    <p:set>
                                      <p:cBhvr>
                                        <p:cTn id="374"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xit" presetSubtype="0" fill="hold" nodeType="clickEffect">
                                  <p:stCondLst>
                                    <p:cond delay="0"/>
                                  </p:stCondLst>
                                  <p:childTnLst>
                                    <p:set>
                                      <p:cBhvr>
                                        <p:cTn id="378" dur="1" fill="hold">
                                          <p:stCondLst>
                                            <p:cond delay="0"/>
                                          </p:stCondLst>
                                        </p:cTn>
                                        <p:tgtEl>
                                          <p:spTgt spid="65">
                                            <p:txEl>
                                              <p:pRg st="0" end="0"/>
                                            </p:txEl>
                                          </p:spTgt>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79" restart="whenNotActive" fill="hold" evtFilter="cancelBubble" nodeType="interactiveSeq">
                <p:stCondLst>
                  <p:cond evt="onClick" delay="0">
                    <p:tgtEl>
                      <p:spTgt spid="63"/>
                    </p:tgtEl>
                  </p:cond>
                </p:stCondLst>
                <p:endSync evt="end" delay="0">
                  <p:rtn val="all"/>
                </p:endSync>
                <p:childTnLst>
                  <p:par>
                    <p:cTn id="380" fill="hold">
                      <p:stCondLst>
                        <p:cond delay="0"/>
                      </p:stCondLst>
                      <p:childTnLst>
                        <p:par>
                          <p:cTn id="381" fill="hold">
                            <p:stCondLst>
                              <p:cond delay="0"/>
                            </p:stCondLst>
                            <p:childTnLst>
                              <p:par>
                                <p:cTn id="382" presetID="1" presetClass="entr" presetSubtype="0" fill="hold" nodeType="clickEffect">
                                  <p:stCondLst>
                                    <p:cond delay="0"/>
                                  </p:stCondLst>
                                  <p:childTnLst>
                                    <p:set>
                                      <p:cBhvr>
                                        <p:cTn id="383"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nodeType="clickEffect">
                                  <p:stCondLst>
                                    <p:cond delay="0"/>
                                  </p:stCondLst>
                                  <p:childTnLst>
                                    <p:set>
                                      <p:cBhvr>
                                        <p:cTn id="387" dur="1" fill="hold">
                                          <p:stCondLst>
                                            <p:cond delay="0"/>
                                          </p:stCondLst>
                                        </p:cTn>
                                        <p:tgtEl>
                                          <p:spTgt spid="63">
                                            <p:txEl>
                                              <p:pRg st="0" end="0"/>
                                            </p:txEl>
                                          </p:spTgt>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88" restart="whenNotActive" fill="hold" evtFilter="cancelBubble" nodeType="interactiveSeq">
                <p:stCondLst>
                  <p:cond evt="onClick" delay="0">
                    <p:tgtEl>
                      <p:spTgt spid="68"/>
                    </p:tgtEl>
                  </p:cond>
                </p:stCondLst>
                <p:endSync evt="end" delay="0">
                  <p:rtn val="all"/>
                </p:endSync>
                <p:childTnLst>
                  <p:par>
                    <p:cTn id="389" fill="hold">
                      <p:stCondLst>
                        <p:cond delay="0"/>
                      </p:stCondLst>
                      <p:childTnLst>
                        <p:par>
                          <p:cTn id="390" fill="hold">
                            <p:stCondLst>
                              <p:cond delay="0"/>
                            </p:stCondLst>
                            <p:childTnLst>
                              <p:par>
                                <p:cTn id="391" presetID="1" presetClass="entr" presetSubtype="0" fill="hold" nodeType="clickEffect">
                                  <p:stCondLst>
                                    <p:cond delay="0"/>
                                  </p:stCondLst>
                                  <p:childTnLst>
                                    <p:set>
                                      <p:cBhvr>
                                        <p:cTn id="392"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nodeType="clickEffect">
                                  <p:stCondLst>
                                    <p:cond delay="0"/>
                                  </p:stCondLst>
                                  <p:childTnLst>
                                    <p:set>
                                      <p:cBhvr>
                                        <p:cTn id="396" dur="1" fill="hold">
                                          <p:stCondLst>
                                            <p:cond delay="0"/>
                                          </p:stCondLst>
                                        </p:cTn>
                                        <p:tgtEl>
                                          <p:spTgt spid="68">
                                            <p:txEl>
                                              <p:pRg st="0" end="0"/>
                                            </p:txEl>
                                          </p:spTgt>
                                        </p:tgtEl>
                                        <p:attrNameLst>
                                          <p:attrName>style.visibility</p:attrName>
                                        </p:attrNameLst>
                                      </p:cBhvr>
                                      <p:to>
                                        <p:strVal val="hidden"/>
                                      </p:to>
                                    </p:set>
                                  </p:childTnLst>
                                </p:cTn>
                              </p:par>
                            </p:childTnLst>
                          </p:cTn>
                        </p:par>
                      </p:childTnLst>
                    </p:cTn>
                  </p:par>
                </p:childTnLst>
              </p:cTn>
              <p:nextCondLst>
                <p:cond evt="onClick" delay="0">
                  <p:tgtEl>
                    <p:spTgt spid="68"/>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177274" y="3424731"/>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772048" y="219574"/>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63" name="Square 6">
            <a:extLst>
              <a:ext uri="{FF2B5EF4-FFF2-40B4-BE49-F238E27FC236}">
                <a16:creationId xmlns:a16="http://schemas.microsoft.com/office/drawing/2014/main" id="{13EEA5BE-FE4A-465F-A36C-06DB42F497F1}"/>
              </a:ext>
            </a:extLst>
          </p:cNvPr>
          <p:cNvSpPr/>
          <p:nvPr/>
        </p:nvSpPr>
        <p:spPr>
          <a:xfrm>
            <a:off x="8089322"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L</a:t>
            </a:r>
          </a:p>
        </p:txBody>
      </p:sp>
      <p:sp>
        <p:nvSpPr>
          <p:cNvPr id="65" name="Square 5">
            <a:extLst>
              <a:ext uri="{FF2B5EF4-FFF2-40B4-BE49-F238E27FC236}">
                <a16:creationId xmlns:a16="http://schemas.microsoft.com/office/drawing/2014/main" id="{887FE943-3E19-470F-9E66-36FD623D8B50}"/>
              </a:ext>
            </a:extLst>
          </p:cNvPr>
          <p:cNvSpPr/>
          <p:nvPr/>
        </p:nvSpPr>
        <p:spPr>
          <a:xfrm>
            <a:off x="7164231"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L</a:t>
            </a:r>
          </a:p>
        </p:txBody>
      </p:sp>
      <p:sp>
        <p:nvSpPr>
          <p:cNvPr id="66" name="Square 4">
            <a:extLst>
              <a:ext uri="{FF2B5EF4-FFF2-40B4-BE49-F238E27FC236}">
                <a16:creationId xmlns:a16="http://schemas.microsoft.com/office/drawing/2014/main" id="{84E7141F-F661-497E-9675-E7151D7652F5}"/>
              </a:ext>
            </a:extLst>
          </p:cNvPr>
          <p:cNvSpPr/>
          <p:nvPr/>
        </p:nvSpPr>
        <p:spPr>
          <a:xfrm>
            <a:off x="6239140"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O</a:t>
            </a:r>
          </a:p>
        </p:txBody>
      </p:sp>
      <p:sp>
        <p:nvSpPr>
          <p:cNvPr id="67" name="Square 3">
            <a:extLst>
              <a:ext uri="{FF2B5EF4-FFF2-40B4-BE49-F238E27FC236}">
                <a16:creationId xmlns:a16="http://schemas.microsoft.com/office/drawing/2014/main" id="{5DC53CDA-D1D6-44CB-945A-56166802E8AB}"/>
              </a:ext>
            </a:extLst>
          </p:cNvPr>
          <p:cNvSpPr/>
          <p:nvPr/>
        </p:nvSpPr>
        <p:spPr>
          <a:xfrm>
            <a:off x="5314049"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
        <p:nvSpPr>
          <p:cNvPr id="77" name="Square 6">
            <a:extLst>
              <a:ext uri="{FF2B5EF4-FFF2-40B4-BE49-F238E27FC236}">
                <a16:creationId xmlns:a16="http://schemas.microsoft.com/office/drawing/2014/main" id="{F5DB3359-78ED-4B44-81A0-5F1F92213B05}"/>
              </a:ext>
            </a:extLst>
          </p:cNvPr>
          <p:cNvSpPr/>
          <p:nvPr/>
        </p:nvSpPr>
        <p:spPr>
          <a:xfrm>
            <a:off x="6777873" y="5939752"/>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L</a:t>
            </a:r>
          </a:p>
        </p:txBody>
      </p:sp>
      <p:sp>
        <p:nvSpPr>
          <p:cNvPr id="78" name="Square 5">
            <a:extLst>
              <a:ext uri="{FF2B5EF4-FFF2-40B4-BE49-F238E27FC236}">
                <a16:creationId xmlns:a16="http://schemas.microsoft.com/office/drawing/2014/main" id="{B3BC97A0-B73D-4974-A818-68B6D0F1536F}"/>
              </a:ext>
            </a:extLst>
          </p:cNvPr>
          <p:cNvSpPr/>
          <p:nvPr/>
        </p:nvSpPr>
        <p:spPr>
          <a:xfrm>
            <a:off x="5852782" y="5939752"/>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B</a:t>
            </a:r>
          </a:p>
        </p:txBody>
      </p:sp>
      <p:sp>
        <p:nvSpPr>
          <p:cNvPr id="79" name="Square 4">
            <a:extLst>
              <a:ext uri="{FF2B5EF4-FFF2-40B4-BE49-F238E27FC236}">
                <a16:creationId xmlns:a16="http://schemas.microsoft.com/office/drawing/2014/main" id="{3A8BBC15-8FC3-4119-9D5F-0CB49EF3B013}"/>
              </a:ext>
            </a:extLst>
          </p:cNvPr>
          <p:cNvSpPr/>
          <p:nvPr/>
        </p:nvSpPr>
        <p:spPr>
          <a:xfrm>
            <a:off x="9933472"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
        <p:nvSpPr>
          <p:cNvPr id="80" name="Square 3">
            <a:extLst>
              <a:ext uri="{FF2B5EF4-FFF2-40B4-BE49-F238E27FC236}">
                <a16:creationId xmlns:a16="http://schemas.microsoft.com/office/drawing/2014/main" id="{33ED9466-594A-4280-89A3-BD963D3E1905}"/>
              </a:ext>
            </a:extLst>
          </p:cNvPr>
          <p:cNvSpPr/>
          <p:nvPr/>
        </p:nvSpPr>
        <p:spPr>
          <a:xfrm>
            <a:off x="9008381"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81" name="Square 6">
            <a:extLst>
              <a:ext uri="{FF2B5EF4-FFF2-40B4-BE49-F238E27FC236}">
                <a16:creationId xmlns:a16="http://schemas.microsoft.com/office/drawing/2014/main" id="{FFCFC728-938B-42CA-A4E5-3EAE2334D5FD}"/>
              </a:ext>
            </a:extLst>
          </p:cNvPr>
          <p:cNvSpPr/>
          <p:nvPr/>
        </p:nvSpPr>
        <p:spPr>
          <a:xfrm>
            <a:off x="8626233" y="593795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D</a:t>
            </a:r>
          </a:p>
        </p:txBody>
      </p:sp>
      <p:sp>
        <p:nvSpPr>
          <p:cNvPr id="88" name="Square 5">
            <a:extLst>
              <a:ext uri="{FF2B5EF4-FFF2-40B4-BE49-F238E27FC236}">
                <a16:creationId xmlns:a16="http://schemas.microsoft.com/office/drawing/2014/main" id="{37BFA7E4-75AE-43B2-854F-808462A612FE}"/>
              </a:ext>
            </a:extLst>
          </p:cNvPr>
          <p:cNvSpPr/>
          <p:nvPr/>
        </p:nvSpPr>
        <p:spPr>
          <a:xfrm>
            <a:off x="7701142" y="593795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89" name="Square 6">
            <a:extLst>
              <a:ext uri="{FF2B5EF4-FFF2-40B4-BE49-F238E27FC236}">
                <a16:creationId xmlns:a16="http://schemas.microsoft.com/office/drawing/2014/main" id="{A40E9380-A5D4-4AA8-9C7D-56CE19CF384F}"/>
              </a:ext>
            </a:extLst>
          </p:cNvPr>
          <p:cNvSpPr/>
          <p:nvPr/>
        </p:nvSpPr>
        <p:spPr>
          <a:xfrm>
            <a:off x="9549502" y="595290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Tree>
    <p:extLst>
      <p:ext uri="{BB962C8B-B14F-4D97-AF65-F5344CB8AC3E}">
        <p14:creationId xmlns:p14="http://schemas.microsoft.com/office/powerpoint/2010/main" val="42447026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67"/>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67">
                                            <p:txEl>
                                              <p:pRg st="0" end="0"/>
                                            </p:txEl>
                                          </p:spTgt>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25" restart="whenNotActive" fill="hold" evtFilter="cancelBubble" nodeType="interactiveSeq">
                <p:stCondLst>
                  <p:cond evt="onClick" delay="0">
                    <p:tgtEl>
                      <p:spTgt spid="66"/>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66">
                                            <p:txEl>
                                              <p:pRg st="0" end="0"/>
                                            </p:txEl>
                                          </p:spTgt>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34" restart="whenNotActive" fill="hold" evtFilter="cancelBubble" nodeType="interactiveSeq">
                <p:stCondLst>
                  <p:cond evt="onClick" delay="0">
                    <p:tgtEl>
                      <p:spTgt spid="65"/>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65">
                                            <p:txEl>
                                              <p:pRg st="0" end="0"/>
                                            </p:txEl>
                                          </p:spTgt>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43" restart="whenNotActive" fill="hold" evtFilter="cancelBubble" nodeType="interactiveSeq">
                <p:stCondLst>
                  <p:cond evt="onClick" delay="0">
                    <p:tgtEl>
                      <p:spTgt spid="63"/>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63">
                                            <p:txEl>
                                              <p:pRg st="0" end="0"/>
                                            </p:txEl>
                                          </p:spTgt>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52" restart="whenNotActive" fill="hold" evtFilter="cancelBubble" nodeType="interactiveSeq">
                <p:stCondLst>
                  <p:cond evt="onClick" delay="0">
                    <p:tgtEl>
                      <p:spTgt spid="80"/>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80">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80">
                                            <p:txEl>
                                              <p:pRg st="0" end="0"/>
                                            </p:txEl>
                                          </p:spTgt>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361" restart="whenNotActive" fill="hold" evtFilter="cancelBubble" nodeType="interactiveSeq">
                <p:stCondLst>
                  <p:cond evt="onClick" delay="0">
                    <p:tgtEl>
                      <p:spTgt spid="79"/>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79">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79">
                                            <p:txEl>
                                              <p:pRg st="0" end="0"/>
                                            </p:txEl>
                                          </p:spTgt>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370" restart="whenNotActive" fill="hold" evtFilter="cancelBubble" nodeType="interactiveSeq">
                <p:stCondLst>
                  <p:cond evt="onClick" delay="0">
                    <p:tgtEl>
                      <p:spTgt spid="78"/>
                    </p:tgtEl>
                  </p:cond>
                </p:stCondLst>
                <p:endSync evt="end" delay="0">
                  <p:rtn val="all"/>
                </p:endSync>
                <p:childTnLst>
                  <p:par>
                    <p:cTn id="371" fill="hold">
                      <p:stCondLst>
                        <p:cond delay="0"/>
                      </p:stCondLst>
                      <p:childTnLst>
                        <p:par>
                          <p:cTn id="372" fill="hold">
                            <p:stCondLst>
                              <p:cond delay="0"/>
                            </p:stCondLst>
                            <p:childTnLst>
                              <p:par>
                                <p:cTn id="373" presetID="1" presetClass="entr" presetSubtype="0" fill="hold" nodeType="clickEffect">
                                  <p:stCondLst>
                                    <p:cond delay="0"/>
                                  </p:stCondLst>
                                  <p:childTnLst>
                                    <p:set>
                                      <p:cBhvr>
                                        <p:cTn id="374" dur="1" fill="hold">
                                          <p:stCondLst>
                                            <p:cond delay="0"/>
                                          </p:stCondLst>
                                        </p:cTn>
                                        <p:tgtEl>
                                          <p:spTgt spid="78">
                                            <p:txEl>
                                              <p:pRg st="0" end="0"/>
                                            </p:txEl>
                                          </p:spTgt>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xit" presetSubtype="0" fill="hold" nodeType="clickEffect">
                                  <p:stCondLst>
                                    <p:cond delay="0"/>
                                  </p:stCondLst>
                                  <p:childTnLst>
                                    <p:set>
                                      <p:cBhvr>
                                        <p:cTn id="378" dur="1" fill="hold">
                                          <p:stCondLst>
                                            <p:cond delay="0"/>
                                          </p:stCondLst>
                                        </p:cTn>
                                        <p:tgtEl>
                                          <p:spTgt spid="78">
                                            <p:txEl>
                                              <p:pRg st="0" end="0"/>
                                            </p:txEl>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379" restart="whenNotActive" fill="hold" evtFilter="cancelBubble" nodeType="interactiveSeq">
                <p:stCondLst>
                  <p:cond evt="onClick" delay="0">
                    <p:tgtEl>
                      <p:spTgt spid="77"/>
                    </p:tgtEl>
                  </p:cond>
                </p:stCondLst>
                <p:endSync evt="end" delay="0">
                  <p:rtn val="all"/>
                </p:endSync>
                <p:childTnLst>
                  <p:par>
                    <p:cTn id="380" fill="hold">
                      <p:stCondLst>
                        <p:cond delay="0"/>
                      </p:stCondLst>
                      <p:childTnLst>
                        <p:par>
                          <p:cTn id="381" fill="hold">
                            <p:stCondLst>
                              <p:cond delay="0"/>
                            </p:stCondLst>
                            <p:childTnLst>
                              <p:par>
                                <p:cTn id="382" presetID="1" presetClass="entr" presetSubtype="0" fill="hold" nodeType="clickEffect">
                                  <p:stCondLst>
                                    <p:cond delay="0"/>
                                  </p:stCondLst>
                                  <p:childTnLst>
                                    <p:set>
                                      <p:cBhvr>
                                        <p:cTn id="383" dur="1" fill="hold">
                                          <p:stCondLst>
                                            <p:cond delay="0"/>
                                          </p:stCondLst>
                                        </p:cTn>
                                        <p:tgtEl>
                                          <p:spTgt spid="77">
                                            <p:txEl>
                                              <p:pRg st="0" end="0"/>
                                            </p:txEl>
                                          </p:spTgt>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nodeType="clickEffect">
                                  <p:stCondLst>
                                    <p:cond delay="0"/>
                                  </p:stCondLst>
                                  <p:childTnLst>
                                    <p:set>
                                      <p:cBhvr>
                                        <p:cTn id="387" dur="1" fill="hold">
                                          <p:stCondLst>
                                            <p:cond delay="0"/>
                                          </p:stCondLst>
                                        </p:cTn>
                                        <p:tgtEl>
                                          <p:spTgt spid="77">
                                            <p:txEl>
                                              <p:pRg st="0" end="0"/>
                                            </p:txEl>
                                          </p:spTgt>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388" restart="whenNotActive" fill="hold" evtFilter="cancelBubble" nodeType="interactiveSeq">
                <p:stCondLst>
                  <p:cond evt="onClick" delay="0">
                    <p:tgtEl>
                      <p:spTgt spid="88"/>
                    </p:tgtEl>
                  </p:cond>
                </p:stCondLst>
                <p:endSync evt="end" delay="0">
                  <p:rtn val="all"/>
                </p:endSync>
                <p:childTnLst>
                  <p:par>
                    <p:cTn id="389" fill="hold">
                      <p:stCondLst>
                        <p:cond delay="0"/>
                      </p:stCondLst>
                      <p:childTnLst>
                        <p:par>
                          <p:cTn id="390" fill="hold">
                            <p:stCondLst>
                              <p:cond delay="0"/>
                            </p:stCondLst>
                            <p:childTnLst>
                              <p:par>
                                <p:cTn id="391" presetID="1" presetClass="entr" presetSubtype="0" fill="hold" nodeType="clickEffect">
                                  <p:stCondLst>
                                    <p:cond delay="0"/>
                                  </p:stCondLst>
                                  <p:childTnLst>
                                    <p:set>
                                      <p:cBhvr>
                                        <p:cTn id="392" dur="1" fill="hold">
                                          <p:stCondLst>
                                            <p:cond delay="0"/>
                                          </p:stCondLst>
                                        </p:cTn>
                                        <p:tgtEl>
                                          <p:spTgt spid="88">
                                            <p:txEl>
                                              <p:pRg st="0" end="0"/>
                                            </p:txEl>
                                          </p:spTgt>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nodeType="clickEffect">
                                  <p:stCondLst>
                                    <p:cond delay="0"/>
                                  </p:stCondLst>
                                  <p:childTnLst>
                                    <p:set>
                                      <p:cBhvr>
                                        <p:cTn id="396" dur="1" fill="hold">
                                          <p:stCondLst>
                                            <p:cond delay="0"/>
                                          </p:stCondLst>
                                        </p:cTn>
                                        <p:tgtEl>
                                          <p:spTgt spid="88">
                                            <p:txEl>
                                              <p:pRg st="0" end="0"/>
                                            </p:txEl>
                                          </p:spTgt>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397" restart="whenNotActive" fill="hold" evtFilter="cancelBubble" nodeType="interactiveSeq">
                <p:stCondLst>
                  <p:cond evt="onClick" delay="0">
                    <p:tgtEl>
                      <p:spTgt spid="81"/>
                    </p:tgtEl>
                  </p:cond>
                </p:stCondLst>
                <p:endSync evt="end" delay="0">
                  <p:rtn val="all"/>
                </p:endSync>
                <p:childTnLst>
                  <p:par>
                    <p:cTn id="398" fill="hold">
                      <p:stCondLst>
                        <p:cond delay="0"/>
                      </p:stCondLst>
                      <p:childTnLst>
                        <p:par>
                          <p:cTn id="399" fill="hold">
                            <p:stCondLst>
                              <p:cond delay="0"/>
                            </p:stCondLst>
                            <p:childTnLst>
                              <p:par>
                                <p:cTn id="400" presetID="1" presetClass="entr" presetSubtype="0" fill="hold" nodeType="clickEffect">
                                  <p:stCondLst>
                                    <p:cond delay="0"/>
                                  </p:stCondLst>
                                  <p:childTnLst>
                                    <p:set>
                                      <p:cBhvr>
                                        <p:cTn id="401" dur="1" fill="hold">
                                          <p:stCondLst>
                                            <p:cond delay="0"/>
                                          </p:stCondLst>
                                        </p:cTn>
                                        <p:tgtEl>
                                          <p:spTgt spid="81">
                                            <p:txEl>
                                              <p:pRg st="0" end="0"/>
                                            </p:txEl>
                                          </p:spTgt>
                                        </p:tgtEl>
                                        <p:attrNameLst>
                                          <p:attrName>style.visibility</p:attrName>
                                        </p:attrNameLst>
                                      </p:cBhvr>
                                      <p:to>
                                        <p:strVal val="visible"/>
                                      </p:to>
                                    </p:set>
                                  </p:childTnLst>
                                </p:cTn>
                              </p:par>
                            </p:childTnLst>
                          </p:cTn>
                        </p:par>
                      </p:childTnLst>
                    </p:cTn>
                  </p:par>
                  <p:par>
                    <p:cTn id="402" fill="hold">
                      <p:stCondLst>
                        <p:cond delay="indefinite"/>
                      </p:stCondLst>
                      <p:childTnLst>
                        <p:par>
                          <p:cTn id="403" fill="hold">
                            <p:stCondLst>
                              <p:cond delay="0"/>
                            </p:stCondLst>
                            <p:childTnLst>
                              <p:par>
                                <p:cTn id="404" presetID="1" presetClass="exit" presetSubtype="0" fill="hold" nodeType="clickEffect">
                                  <p:stCondLst>
                                    <p:cond delay="0"/>
                                  </p:stCondLst>
                                  <p:childTnLst>
                                    <p:set>
                                      <p:cBhvr>
                                        <p:cTn id="405" dur="1" fill="hold">
                                          <p:stCondLst>
                                            <p:cond delay="0"/>
                                          </p:stCondLst>
                                        </p:cTn>
                                        <p:tgtEl>
                                          <p:spTgt spid="81">
                                            <p:txEl>
                                              <p:pRg st="0" end="0"/>
                                            </p:txEl>
                                          </p:spTgt>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406" restart="whenNotActive" fill="hold" evtFilter="cancelBubble" nodeType="interactiveSeq">
                <p:stCondLst>
                  <p:cond evt="onClick" delay="0">
                    <p:tgtEl>
                      <p:spTgt spid="89"/>
                    </p:tgtEl>
                  </p:cond>
                </p:stCondLst>
                <p:endSync evt="end" delay="0">
                  <p:rtn val="all"/>
                </p:endSync>
                <p:childTnLst>
                  <p:par>
                    <p:cTn id="407" fill="hold">
                      <p:stCondLst>
                        <p:cond delay="0"/>
                      </p:stCondLst>
                      <p:childTnLst>
                        <p:par>
                          <p:cTn id="408" fill="hold">
                            <p:stCondLst>
                              <p:cond delay="0"/>
                            </p:stCondLst>
                            <p:childTnLst>
                              <p:par>
                                <p:cTn id="409" presetID="1" presetClass="entr" presetSubtype="0" fill="hold" nodeType="clickEffect">
                                  <p:stCondLst>
                                    <p:cond delay="0"/>
                                  </p:stCondLst>
                                  <p:childTnLst>
                                    <p:set>
                                      <p:cBhvr>
                                        <p:cTn id="410" dur="1" fill="hold">
                                          <p:stCondLst>
                                            <p:cond delay="0"/>
                                          </p:stCondLst>
                                        </p:cTn>
                                        <p:tgtEl>
                                          <p:spTgt spid="89">
                                            <p:txEl>
                                              <p:pRg st="0" end="0"/>
                                            </p:txEl>
                                          </p:spTgt>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nodeType="clickEffect">
                                  <p:stCondLst>
                                    <p:cond delay="0"/>
                                  </p:stCondLst>
                                  <p:childTnLst>
                                    <p:set>
                                      <p:cBhvr>
                                        <p:cTn id="414" dur="1" fill="hold">
                                          <p:stCondLst>
                                            <p:cond delay="0"/>
                                          </p:stCondLst>
                                        </p:cTn>
                                        <p:tgtEl>
                                          <p:spTgt spid="89">
                                            <p:txEl>
                                              <p:pRg st="0" end="0"/>
                                            </p:txEl>
                                          </p:spTgt>
                                        </p:tgtEl>
                                        <p:attrNameLst>
                                          <p:attrName>style.visibility</p:attrName>
                                        </p:attrNameLst>
                                      </p:cBhvr>
                                      <p:to>
                                        <p:strVal val="hidden"/>
                                      </p:to>
                                    </p:set>
                                  </p:childTnLst>
                                </p:cTn>
                              </p:par>
                            </p:childTnLst>
                          </p:cTn>
                        </p:par>
                      </p:childTnLst>
                    </p:cTn>
                  </p:par>
                </p:childTnLst>
              </p:cTn>
              <p:nextCondLst>
                <p:cond evt="onClick" delay="0">
                  <p:tgtEl>
                    <p:spTgt spid="89"/>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201842" y="343179"/>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101" name="Square 5">
            <a:extLst>
              <a:ext uri="{FF2B5EF4-FFF2-40B4-BE49-F238E27FC236}">
                <a16:creationId xmlns:a16="http://schemas.microsoft.com/office/drawing/2014/main" id="{14A8F194-4288-46CC-A275-622A15375BE6}"/>
              </a:ext>
            </a:extLst>
          </p:cNvPr>
          <p:cNvSpPr/>
          <p:nvPr/>
        </p:nvSpPr>
        <p:spPr>
          <a:xfrm>
            <a:off x="6074180" y="5818716"/>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102" name="Square 4">
            <a:extLst>
              <a:ext uri="{FF2B5EF4-FFF2-40B4-BE49-F238E27FC236}">
                <a16:creationId xmlns:a16="http://schemas.microsoft.com/office/drawing/2014/main" id="{E8D53802-D4E7-45BC-BC0D-9CB865FB43C0}"/>
              </a:ext>
            </a:extLst>
          </p:cNvPr>
          <p:cNvSpPr/>
          <p:nvPr/>
        </p:nvSpPr>
        <p:spPr>
          <a:xfrm>
            <a:off x="5378991" y="5818716"/>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K</a:t>
            </a:r>
          </a:p>
        </p:txBody>
      </p:sp>
      <p:sp>
        <p:nvSpPr>
          <p:cNvPr id="103" name="Square 3">
            <a:extLst>
              <a:ext uri="{FF2B5EF4-FFF2-40B4-BE49-F238E27FC236}">
                <a16:creationId xmlns:a16="http://schemas.microsoft.com/office/drawing/2014/main" id="{6DF2941C-87D0-430B-8877-4198E925C6B7}"/>
              </a:ext>
            </a:extLst>
          </p:cNvPr>
          <p:cNvSpPr/>
          <p:nvPr/>
        </p:nvSpPr>
        <p:spPr>
          <a:xfrm>
            <a:off x="4707890" y="5818716"/>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S</a:t>
            </a:r>
          </a:p>
        </p:txBody>
      </p:sp>
      <p:sp>
        <p:nvSpPr>
          <p:cNvPr id="111" name="Square 5">
            <a:extLst>
              <a:ext uri="{FF2B5EF4-FFF2-40B4-BE49-F238E27FC236}">
                <a16:creationId xmlns:a16="http://schemas.microsoft.com/office/drawing/2014/main" id="{F67760F5-58AB-49E2-85E3-12CAA92572BF}"/>
              </a:ext>
            </a:extLst>
          </p:cNvPr>
          <p:cNvSpPr/>
          <p:nvPr/>
        </p:nvSpPr>
        <p:spPr>
          <a:xfrm>
            <a:off x="8139048"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B</a:t>
            </a:r>
          </a:p>
        </p:txBody>
      </p:sp>
      <p:sp>
        <p:nvSpPr>
          <p:cNvPr id="112" name="Square 4">
            <a:extLst>
              <a:ext uri="{FF2B5EF4-FFF2-40B4-BE49-F238E27FC236}">
                <a16:creationId xmlns:a16="http://schemas.microsoft.com/office/drawing/2014/main" id="{77BCFE7A-9360-46A3-9B91-CCE61A74655B}"/>
              </a:ext>
            </a:extLst>
          </p:cNvPr>
          <p:cNvSpPr/>
          <p:nvPr/>
        </p:nvSpPr>
        <p:spPr>
          <a:xfrm>
            <a:off x="7443473"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113" name="Square 3">
            <a:extLst>
              <a:ext uri="{FF2B5EF4-FFF2-40B4-BE49-F238E27FC236}">
                <a16:creationId xmlns:a16="http://schemas.microsoft.com/office/drawing/2014/main" id="{6983EC6F-5262-4C89-A391-2AF933ECA075}"/>
              </a:ext>
            </a:extLst>
          </p:cNvPr>
          <p:cNvSpPr/>
          <p:nvPr/>
        </p:nvSpPr>
        <p:spPr>
          <a:xfrm>
            <a:off x="6769686" y="5821963"/>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T</a:t>
            </a:r>
          </a:p>
        </p:txBody>
      </p:sp>
      <p:sp>
        <p:nvSpPr>
          <p:cNvPr id="114" name="Square 5">
            <a:extLst>
              <a:ext uri="{FF2B5EF4-FFF2-40B4-BE49-F238E27FC236}">
                <a16:creationId xmlns:a16="http://schemas.microsoft.com/office/drawing/2014/main" id="{29C03191-DAA8-43FC-9663-1C2A65EDFCAB}"/>
              </a:ext>
            </a:extLst>
          </p:cNvPr>
          <p:cNvSpPr/>
          <p:nvPr/>
        </p:nvSpPr>
        <p:spPr>
          <a:xfrm>
            <a:off x="10200559"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
        <p:nvSpPr>
          <p:cNvPr id="115" name="Square 4">
            <a:extLst>
              <a:ext uri="{FF2B5EF4-FFF2-40B4-BE49-F238E27FC236}">
                <a16:creationId xmlns:a16="http://schemas.microsoft.com/office/drawing/2014/main" id="{C3DC3B78-7F21-43DE-93CF-442423BAFE93}"/>
              </a:ext>
            </a:extLst>
          </p:cNvPr>
          <p:cNvSpPr/>
          <p:nvPr/>
        </p:nvSpPr>
        <p:spPr>
          <a:xfrm>
            <a:off x="9505161"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116" name="Square 3">
            <a:extLst>
              <a:ext uri="{FF2B5EF4-FFF2-40B4-BE49-F238E27FC236}">
                <a16:creationId xmlns:a16="http://schemas.microsoft.com/office/drawing/2014/main" id="{BD708F9D-0A77-4FC2-8902-F21AACCCD8A2}"/>
              </a:ext>
            </a:extLst>
          </p:cNvPr>
          <p:cNvSpPr/>
          <p:nvPr/>
        </p:nvSpPr>
        <p:spPr>
          <a:xfrm>
            <a:off x="8809763"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O</a:t>
            </a:r>
          </a:p>
        </p:txBody>
      </p:sp>
      <p:sp>
        <p:nvSpPr>
          <p:cNvPr id="117" name="Square 5">
            <a:extLst>
              <a:ext uri="{FF2B5EF4-FFF2-40B4-BE49-F238E27FC236}">
                <a16:creationId xmlns:a16="http://schemas.microsoft.com/office/drawing/2014/main" id="{133CBB15-C848-4251-B493-68F437839CA3}"/>
              </a:ext>
            </a:extLst>
          </p:cNvPr>
          <p:cNvSpPr/>
          <p:nvPr/>
        </p:nvSpPr>
        <p:spPr>
          <a:xfrm>
            <a:off x="10858179" y="5816568"/>
            <a:ext cx="554460" cy="55711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D</a:t>
            </a:r>
          </a:p>
        </p:txBody>
      </p:sp>
    </p:spTree>
    <p:extLst>
      <p:ext uri="{BB962C8B-B14F-4D97-AF65-F5344CB8AC3E}">
        <p14:creationId xmlns:p14="http://schemas.microsoft.com/office/powerpoint/2010/main" val="13868757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103"/>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103">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103">
                                            <p:txEl>
                                              <p:pRg st="0" end="0"/>
                                            </p:txEl>
                                          </p:spTgt>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325" restart="whenNotActive" fill="hold" evtFilter="cancelBubble" nodeType="interactiveSeq">
                <p:stCondLst>
                  <p:cond evt="onClick" delay="0">
                    <p:tgtEl>
                      <p:spTgt spid="102"/>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102">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102">
                                            <p:txEl>
                                              <p:pRg st="0" end="0"/>
                                            </p:txEl>
                                          </p:spTgt>
                                        </p:tgtEl>
                                        <p:attrNameLst>
                                          <p:attrName>style.visibility</p:attrName>
                                        </p:attrNameLst>
                                      </p:cBhvr>
                                      <p:to>
                                        <p:strVal val="hidden"/>
                                      </p:to>
                                    </p:set>
                                  </p:childTnLst>
                                </p:cTn>
                              </p:par>
                            </p:childTnLst>
                          </p:cTn>
                        </p:par>
                      </p:childTnLst>
                    </p:cTn>
                  </p:par>
                </p:childTnLst>
              </p:cTn>
              <p:nextCondLst>
                <p:cond evt="onClick" delay="0">
                  <p:tgtEl>
                    <p:spTgt spid="102"/>
                  </p:tgtEl>
                </p:cond>
              </p:nextCondLst>
            </p:seq>
            <p:seq concurrent="1" nextAc="seek">
              <p:cTn id="334" restart="whenNotActive" fill="hold" evtFilter="cancelBubble" nodeType="interactiveSeq">
                <p:stCondLst>
                  <p:cond evt="onClick" delay="0">
                    <p:tgtEl>
                      <p:spTgt spid="101"/>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101">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101">
                                            <p:txEl>
                                              <p:pRg st="0" end="0"/>
                                            </p:txEl>
                                          </p:spTgt>
                                        </p:tgtEl>
                                        <p:attrNameLst>
                                          <p:attrName>style.visibility</p:attrName>
                                        </p:attrNameLst>
                                      </p:cBhvr>
                                      <p:to>
                                        <p:strVal val="hidden"/>
                                      </p:to>
                                    </p:set>
                                  </p:childTnLst>
                                </p:cTn>
                              </p:par>
                            </p:childTnLst>
                          </p:cTn>
                        </p:par>
                      </p:childTnLst>
                    </p:cTn>
                  </p:par>
                </p:childTnLst>
              </p:cTn>
              <p:nextCondLst>
                <p:cond evt="onClick" delay="0">
                  <p:tgtEl>
                    <p:spTgt spid="101"/>
                  </p:tgtEl>
                </p:cond>
              </p:nextCondLst>
            </p:seq>
            <p:seq concurrent="1" nextAc="seek">
              <p:cTn id="343" restart="whenNotActive" fill="hold" evtFilter="cancelBubble" nodeType="interactiveSeq">
                <p:stCondLst>
                  <p:cond evt="onClick" delay="0">
                    <p:tgtEl>
                      <p:spTgt spid="113"/>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113">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113">
                                            <p:txEl>
                                              <p:pRg st="0" end="0"/>
                                            </p:txEl>
                                          </p:spTgt>
                                        </p:tgtEl>
                                        <p:attrNameLst>
                                          <p:attrName>style.visibility</p:attrName>
                                        </p:attrNameLst>
                                      </p:cBhvr>
                                      <p:to>
                                        <p:strVal val="hidden"/>
                                      </p:to>
                                    </p:set>
                                  </p:childTnLst>
                                </p:cTn>
                              </p:par>
                            </p:childTnLst>
                          </p:cTn>
                        </p:par>
                      </p:childTnLst>
                    </p:cTn>
                  </p:par>
                </p:childTnLst>
              </p:cTn>
              <p:nextCondLst>
                <p:cond evt="onClick" delay="0">
                  <p:tgtEl>
                    <p:spTgt spid="113"/>
                  </p:tgtEl>
                </p:cond>
              </p:nextCondLst>
            </p:seq>
            <p:seq concurrent="1" nextAc="seek">
              <p:cTn id="352" restart="whenNotActive" fill="hold" evtFilter="cancelBubble" nodeType="interactiveSeq">
                <p:stCondLst>
                  <p:cond evt="onClick" delay="0">
                    <p:tgtEl>
                      <p:spTgt spid="112"/>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112">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112">
                                            <p:txEl>
                                              <p:pRg st="0" end="0"/>
                                            </p:txEl>
                                          </p:spTgt>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361" restart="whenNotActive" fill="hold" evtFilter="cancelBubble" nodeType="interactiveSeq">
                <p:stCondLst>
                  <p:cond evt="onClick" delay="0">
                    <p:tgtEl>
                      <p:spTgt spid="111"/>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111">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111">
                                            <p:txEl>
                                              <p:pRg st="0" end="0"/>
                                            </p:txEl>
                                          </p:spTgt>
                                        </p:tgtEl>
                                        <p:attrNameLst>
                                          <p:attrName>style.visibility</p:attrName>
                                        </p:attrNameLst>
                                      </p:cBhvr>
                                      <p:to>
                                        <p:strVal val="hidden"/>
                                      </p:to>
                                    </p:set>
                                  </p:childTnLst>
                                </p:cTn>
                              </p:par>
                            </p:childTnLst>
                          </p:cTn>
                        </p:par>
                      </p:childTnLst>
                    </p:cTn>
                  </p:par>
                </p:childTnLst>
              </p:cTn>
              <p:nextCondLst>
                <p:cond evt="onClick" delay="0">
                  <p:tgtEl>
                    <p:spTgt spid="111"/>
                  </p:tgtEl>
                </p:cond>
              </p:nextCondLst>
            </p:seq>
            <p:seq concurrent="1" nextAc="seek">
              <p:cTn id="370" restart="whenNotActive" fill="hold" evtFilter="cancelBubble" nodeType="interactiveSeq">
                <p:stCondLst>
                  <p:cond evt="onClick" delay="0">
                    <p:tgtEl>
                      <p:spTgt spid="116"/>
                    </p:tgtEl>
                  </p:cond>
                </p:stCondLst>
                <p:endSync evt="end" delay="0">
                  <p:rtn val="all"/>
                </p:endSync>
                <p:childTnLst>
                  <p:par>
                    <p:cTn id="371" fill="hold">
                      <p:stCondLst>
                        <p:cond delay="0"/>
                      </p:stCondLst>
                      <p:childTnLst>
                        <p:par>
                          <p:cTn id="372" fill="hold">
                            <p:stCondLst>
                              <p:cond delay="0"/>
                            </p:stCondLst>
                            <p:childTnLst>
                              <p:par>
                                <p:cTn id="373" presetID="1" presetClass="entr" presetSubtype="0" fill="hold" nodeType="clickEffect">
                                  <p:stCondLst>
                                    <p:cond delay="0"/>
                                  </p:stCondLst>
                                  <p:childTnLst>
                                    <p:set>
                                      <p:cBhvr>
                                        <p:cTn id="374" dur="1" fill="hold">
                                          <p:stCondLst>
                                            <p:cond delay="0"/>
                                          </p:stCondLst>
                                        </p:cTn>
                                        <p:tgtEl>
                                          <p:spTgt spid="116">
                                            <p:txEl>
                                              <p:pRg st="0" end="0"/>
                                            </p:txEl>
                                          </p:spTgt>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xit" presetSubtype="0" fill="hold" nodeType="clickEffect">
                                  <p:stCondLst>
                                    <p:cond delay="0"/>
                                  </p:stCondLst>
                                  <p:childTnLst>
                                    <p:set>
                                      <p:cBhvr>
                                        <p:cTn id="378" dur="1" fill="hold">
                                          <p:stCondLst>
                                            <p:cond delay="0"/>
                                          </p:stCondLst>
                                        </p:cTn>
                                        <p:tgtEl>
                                          <p:spTgt spid="116">
                                            <p:txEl>
                                              <p:pRg st="0" end="0"/>
                                            </p:txEl>
                                          </p:spTgt>
                                        </p:tgtEl>
                                        <p:attrNameLst>
                                          <p:attrName>style.visibility</p:attrName>
                                        </p:attrNameLst>
                                      </p:cBhvr>
                                      <p:to>
                                        <p:strVal val="hidden"/>
                                      </p:to>
                                    </p:set>
                                  </p:childTnLst>
                                </p:cTn>
                              </p:par>
                            </p:childTnLst>
                          </p:cTn>
                        </p:par>
                      </p:childTnLst>
                    </p:cTn>
                  </p:par>
                </p:childTnLst>
              </p:cTn>
              <p:nextCondLst>
                <p:cond evt="onClick" delay="0">
                  <p:tgtEl>
                    <p:spTgt spid="116"/>
                  </p:tgtEl>
                </p:cond>
              </p:nextCondLst>
            </p:seq>
            <p:seq concurrent="1" nextAc="seek">
              <p:cTn id="379" restart="whenNotActive" fill="hold" evtFilter="cancelBubble" nodeType="interactiveSeq">
                <p:stCondLst>
                  <p:cond evt="onClick" delay="0">
                    <p:tgtEl>
                      <p:spTgt spid="115"/>
                    </p:tgtEl>
                  </p:cond>
                </p:stCondLst>
                <p:endSync evt="end" delay="0">
                  <p:rtn val="all"/>
                </p:endSync>
                <p:childTnLst>
                  <p:par>
                    <p:cTn id="380" fill="hold">
                      <p:stCondLst>
                        <p:cond delay="0"/>
                      </p:stCondLst>
                      <p:childTnLst>
                        <p:par>
                          <p:cTn id="381" fill="hold">
                            <p:stCondLst>
                              <p:cond delay="0"/>
                            </p:stCondLst>
                            <p:childTnLst>
                              <p:par>
                                <p:cTn id="382" presetID="1" presetClass="entr" presetSubtype="0" fill="hold" nodeType="clickEffect">
                                  <p:stCondLst>
                                    <p:cond delay="0"/>
                                  </p:stCondLst>
                                  <p:childTnLst>
                                    <p:set>
                                      <p:cBhvr>
                                        <p:cTn id="383" dur="1" fill="hold">
                                          <p:stCondLst>
                                            <p:cond delay="0"/>
                                          </p:stCondLst>
                                        </p:cTn>
                                        <p:tgtEl>
                                          <p:spTgt spid="115">
                                            <p:txEl>
                                              <p:pRg st="0" end="0"/>
                                            </p:txEl>
                                          </p:spTgt>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nodeType="clickEffect">
                                  <p:stCondLst>
                                    <p:cond delay="0"/>
                                  </p:stCondLst>
                                  <p:childTnLst>
                                    <p:set>
                                      <p:cBhvr>
                                        <p:cTn id="387" dur="1" fill="hold">
                                          <p:stCondLst>
                                            <p:cond delay="0"/>
                                          </p:stCondLst>
                                        </p:cTn>
                                        <p:tgtEl>
                                          <p:spTgt spid="115">
                                            <p:txEl>
                                              <p:pRg st="0" end="0"/>
                                            </p:txEl>
                                          </p:spTgt>
                                        </p:tgtEl>
                                        <p:attrNameLst>
                                          <p:attrName>style.visibility</p:attrName>
                                        </p:attrNameLst>
                                      </p:cBhvr>
                                      <p:to>
                                        <p:strVal val="hidden"/>
                                      </p:to>
                                    </p:set>
                                  </p:childTnLst>
                                </p:cTn>
                              </p:par>
                            </p:childTnLst>
                          </p:cTn>
                        </p:par>
                      </p:childTnLst>
                    </p:cTn>
                  </p:par>
                </p:childTnLst>
              </p:cTn>
              <p:nextCondLst>
                <p:cond evt="onClick" delay="0">
                  <p:tgtEl>
                    <p:spTgt spid="115"/>
                  </p:tgtEl>
                </p:cond>
              </p:nextCondLst>
            </p:seq>
            <p:seq concurrent="1" nextAc="seek">
              <p:cTn id="388" restart="whenNotActive" fill="hold" evtFilter="cancelBubble" nodeType="interactiveSeq">
                <p:stCondLst>
                  <p:cond evt="onClick" delay="0">
                    <p:tgtEl>
                      <p:spTgt spid="114"/>
                    </p:tgtEl>
                  </p:cond>
                </p:stCondLst>
                <p:endSync evt="end" delay="0">
                  <p:rtn val="all"/>
                </p:endSync>
                <p:childTnLst>
                  <p:par>
                    <p:cTn id="389" fill="hold">
                      <p:stCondLst>
                        <p:cond delay="0"/>
                      </p:stCondLst>
                      <p:childTnLst>
                        <p:par>
                          <p:cTn id="390" fill="hold">
                            <p:stCondLst>
                              <p:cond delay="0"/>
                            </p:stCondLst>
                            <p:childTnLst>
                              <p:par>
                                <p:cTn id="391" presetID="1" presetClass="entr" presetSubtype="0" fill="hold" nodeType="clickEffect">
                                  <p:stCondLst>
                                    <p:cond delay="0"/>
                                  </p:stCondLst>
                                  <p:childTnLst>
                                    <p:set>
                                      <p:cBhvr>
                                        <p:cTn id="392" dur="1" fill="hold">
                                          <p:stCondLst>
                                            <p:cond delay="0"/>
                                          </p:stCondLst>
                                        </p:cTn>
                                        <p:tgtEl>
                                          <p:spTgt spid="114">
                                            <p:txEl>
                                              <p:pRg st="0" end="0"/>
                                            </p:txEl>
                                          </p:spTgt>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nodeType="clickEffect">
                                  <p:stCondLst>
                                    <p:cond delay="0"/>
                                  </p:stCondLst>
                                  <p:childTnLst>
                                    <p:set>
                                      <p:cBhvr>
                                        <p:cTn id="396" dur="1" fill="hold">
                                          <p:stCondLst>
                                            <p:cond delay="0"/>
                                          </p:stCondLst>
                                        </p:cTn>
                                        <p:tgtEl>
                                          <p:spTgt spid="114">
                                            <p:txEl>
                                              <p:pRg st="0" end="0"/>
                                            </p:txEl>
                                          </p:spTgt>
                                        </p:tgtEl>
                                        <p:attrNameLst>
                                          <p:attrName>style.visibility</p:attrName>
                                        </p:attrNameLst>
                                      </p:cBhvr>
                                      <p:to>
                                        <p:strVal val="hidden"/>
                                      </p:to>
                                    </p:set>
                                  </p:childTnLst>
                                </p:cTn>
                              </p:par>
                            </p:childTnLst>
                          </p:cTn>
                        </p:par>
                      </p:childTnLst>
                    </p:cTn>
                  </p:par>
                </p:childTnLst>
              </p:cTn>
              <p:nextCondLst>
                <p:cond evt="onClick" delay="0">
                  <p:tgtEl>
                    <p:spTgt spid="114"/>
                  </p:tgtEl>
                </p:cond>
              </p:nextCondLst>
            </p:seq>
            <p:seq concurrent="1" nextAc="seek">
              <p:cTn id="397" restart="whenNotActive" fill="hold" evtFilter="cancelBubble" nodeType="interactiveSeq">
                <p:stCondLst>
                  <p:cond evt="onClick" delay="0">
                    <p:tgtEl>
                      <p:spTgt spid="117"/>
                    </p:tgtEl>
                  </p:cond>
                </p:stCondLst>
                <p:endSync evt="end" delay="0">
                  <p:rtn val="all"/>
                </p:endSync>
                <p:childTnLst>
                  <p:par>
                    <p:cTn id="398" fill="hold">
                      <p:stCondLst>
                        <p:cond delay="0"/>
                      </p:stCondLst>
                      <p:childTnLst>
                        <p:par>
                          <p:cTn id="399" fill="hold">
                            <p:stCondLst>
                              <p:cond delay="0"/>
                            </p:stCondLst>
                            <p:childTnLst>
                              <p:par>
                                <p:cTn id="400" presetID="1" presetClass="entr" presetSubtype="0" fill="hold" nodeType="clickEffect">
                                  <p:stCondLst>
                                    <p:cond delay="0"/>
                                  </p:stCondLst>
                                  <p:childTnLst>
                                    <p:set>
                                      <p:cBhvr>
                                        <p:cTn id="401" dur="1" fill="hold">
                                          <p:stCondLst>
                                            <p:cond delay="0"/>
                                          </p:stCondLst>
                                        </p:cTn>
                                        <p:tgtEl>
                                          <p:spTgt spid="117">
                                            <p:txEl>
                                              <p:pRg st="0" end="0"/>
                                            </p:txEl>
                                          </p:spTgt>
                                        </p:tgtEl>
                                        <p:attrNameLst>
                                          <p:attrName>style.visibility</p:attrName>
                                        </p:attrNameLst>
                                      </p:cBhvr>
                                      <p:to>
                                        <p:strVal val="visible"/>
                                      </p:to>
                                    </p:set>
                                  </p:childTnLst>
                                </p:cTn>
                              </p:par>
                            </p:childTnLst>
                          </p:cTn>
                        </p:par>
                      </p:childTnLst>
                    </p:cTn>
                  </p:par>
                  <p:par>
                    <p:cTn id="402" fill="hold">
                      <p:stCondLst>
                        <p:cond delay="indefinite"/>
                      </p:stCondLst>
                      <p:childTnLst>
                        <p:par>
                          <p:cTn id="403" fill="hold">
                            <p:stCondLst>
                              <p:cond delay="0"/>
                            </p:stCondLst>
                            <p:childTnLst>
                              <p:par>
                                <p:cTn id="404" presetID="1" presetClass="exit" presetSubtype="0" fill="hold" nodeType="clickEffect">
                                  <p:stCondLst>
                                    <p:cond delay="0"/>
                                  </p:stCondLst>
                                  <p:childTnLst>
                                    <p:set>
                                      <p:cBhvr>
                                        <p:cTn id="405" dur="1" fill="hold">
                                          <p:stCondLst>
                                            <p:cond delay="0"/>
                                          </p:stCondLst>
                                        </p:cTn>
                                        <p:tgtEl>
                                          <p:spTgt spid="117">
                                            <p:txEl>
                                              <p:pRg st="0" end="0"/>
                                            </p:txEl>
                                          </p:spTgt>
                                        </p:tgtEl>
                                        <p:attrNameLst>
                                          <p:attrName>style.visibility</p:attrName>
                                        </p:attrNameLst>
                                      </p:cBhvr>
                                      <p:to>
                                        <p:strVal val="hidden"/>
                                      </p:to>
                                    </p:set>
                                  </p:childTnLst>
                                </p:cTn>
                              </p:par>
                            </p:childTnLst>
                          </p:cTn>
                        </p:par>
                      </p:childTnLst>
                    </p:cTn>
                  </p:par>
                </p:childTnLst>
              </p:cTn>
              <p:nextCondLst>
                <p:cond evt="onClick" delay="0">
                  <p:tgtEl>
                    <p:spTgt spid="117"/>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201842" y="343179"/>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63" name="Square 6">
            <a:extLst>
              <a:ext uri="{FF2B5EF4-FFF2-40B4-BE49-F238E27FC236}">
                <a16:creationId xmlns:a16="http://schemas.microsoft.com/office/drawing/2014/main" id="{13EEA5BE-FE4A-465F-A36C-06DB42F497F1}"/>
              </a:ext>
            </a:extLst>
          </p:cNvPr>
          <p:cNvSpPr/>
          <p:nvPr/>
        </p:nvSpPr>
        <p:spPr>
          <a:xfrm>
            <a:off x="9172193" y="5767606"/>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65" name="Square 5">
            <a:extLst>
              <a:ext uri="{FF2B5EF4-FFF2-40B4-BE49-F238E27FC236}">
                <a16:creationId xmlns:a16="http://schemas.microsoft.com/office/drawing/2014/main" id="{887FE943-3E19-470F-9E66-36FD623D8B50}"/>
              </a:ext>
            </a:extLst>
          </p:cNvPr>
          <p:cNvSpPr/>
          <p:nvPr/>
        </p:nvSpPr>
        <p:spPr>
          <a:xfrm>
            <a:off x="8247102" y="5767606"/>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V</a:t>
            </a:r>
          </a:p>
        </p:txBody>
      </p:sp>
      <p:sp>
        <p:nvSpPr>
          <p:cNvPr id="66" name="Square 4">
            <a:extLst>
              <a:ext uri="{FF2B5EF4-FFF2-40B4-BE49-F238E27FC236}">
                <a16:creationId xmlns:a16="http://schemas.microsoft.com/office/drawing/2014/main" id="{84E7141F-F661-497E-9675-E7151D7652F5}"/>
              </a:ext>
            </a:extLst>
          </p:cNvPr>
          <p:cNvSpPr/>
          <p:nvPr/>
        </p:nvSpPr>
        <p:spPr>
          <a:xfrm>
            <a:off x="7322011" y="5767606"/>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I</a:t>
            </a:r>
          </a:p>
        </p:txBody>
      </p:sp>
      <p:sp>
        <p:nvSpPr>
          <p:cNvPr id="67" name="Square 3">
            <a:extLst>
              <a:ext uri="{FF2B5EF4-FFF2-40B4-BE49-F238E27FC236}">
                <a16:creationId xmlns:a16="http://schemas.microsoft.com/office/drawing/2014/main" id="{5DC53CDA-D1D6-44CB-945A-56166802E8AB}"/>
              </a:ext>
            </a:extLst>
          </p:cNvPr>
          <p:cNvSpPr/>
          <p:nvPr/>
        </p:nvSpPr>
        <p:spPr>
          <a:xfrm>
            <a:off x="6396920" y="5767606"/>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D</a:t>
            </a:r>
          </a:p>
        </p:txBody>
      </p:sp>
    </p:spTree>
    <p:extLst>
      <p:ext uri="{BB962C8B-B14F-4D97-AF65-F5344CB8AC3E}">
        <p14:creationId xmlns:p14="http://schemas.microsoft.com/office/powerpoint/2010/main" val="22193288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67"/>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67">
                                            <p:txEl>
                                              <p:pRg st="0" end="0"/>
                                            </p:txEl>
                                          </p:spTgt>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25" restart="whenNotActive" fill="hold" evtFilter="cancelBubble" nodeType="interactiveSeq">
                <p:stCondLst>
                  <p:cond evt="onClick" delay="0">
                    <p:tgtEl>
                      <p:spTgt spid="66"/>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66">
                                            <p:txEl>
                                              <p:pRg st="0" end="0"/>
                                            </p:txEl>
                                          </p:spTgt>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34" restart="whenNotActive" fill="hold" evtFilter="cancelBubble" nodeType="interactiveSeq">
                <p:stCondLst>
                  <p:cond evt="onClick" delay="0">
                    <p:tgtEl>
                      <p:spTgt spid="65"/>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65">
                                            <p:txEl>
                                              <p:pRg st="0" end="0"/>
                                            </p:txEl>
                                          </p:spTgt>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43" restart="whenNotActive" fill="hold" evtFilter="cancelBubble" nodeType="interactiveSeq">
                <p:stCondLst>
                  <p:cond evt="onClick" delay="0">
                    <p:tgtEl>
                      <p:spTgt spid="63"/>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63">
                                            <p:txEl>
                                              <p:pRg st="0" end="0"/>
                                            </p:txEl>
                                          </p:spTgt>
                                        </p:tgtEl>
                                        <p:attrNameLst>
                                          <p:attrName>style.visibility</p:attrName>
                                        </p:attrNameLst>
                                      </p:cBhvr>
                                      <p:to>
                                        <p:strVal val="hidden"/>
                                      </p:to>
                                    </p:set>
                                  </p:childTnLst>
                                </p:cTn>
                              </p:par>
                            </p:childTnLst>
                          </p:cTn>
                        </p:par>
                      </p:childTnLst>
                    </p:cTn>
                  </p:par>
                </p:childTnLst>
              </p:cTn>
              <p:nextCondLst>
                <p:cond evt="onClick" delay="0">
                  <p:tgtEl>
                    <p:spTgt spid="63"/>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201842" y="343179"/>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63" name="Square 6">
            <a:extLst>
              <a:ext uri="{FF2B5EF4-FFF2-40B4-BE49-F238E27FC236}">
                <a16:creationId xmlns:a16="http://schemas.microsoft.com/office/drawing/2014/main" id="{13EEA5BE-FE4A-465F-A36C-06DB42F497F1}"/>
              </a:ext>
            </a:extLst>
          </p:cNvPr>
          <p:cNvSpPr/>
          <p:nvPr/>
        </p:nvSpPr>
        <p:spPr>
          <a:xfrm>
            <a:off x="8188337" y="5875007"/>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65" name="Square 5">
            <a:extLst>
              <a:ext uri="{FF2B5EF4-FFF2-40B4-BE49-F238E27FC236}">
                <a16:creationId xmlns:a16="http://schemas.microsoft.com/office/drawing/2014/main" id="{887FE943-3E19-470F-9E66-36FD623D8B50}"/>
              </a:ext>
            </a:extLst>
          </p:cNvPr>
          <p:cNvSpPr/>
          <p:nvPr/>
        </p:nvSpPr>
        <p:spPr>
          <a:xfrm>
            <a:off x="7263246" y="5875007"/>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
        <p:nvSpPr>
          <p:cNvPr id="66" name="Square 4">
            <a:extLst>
              <a:ext uri="{FF2B5EF4-FFF2-40B4-BE49-F238E27FC236}">
                <a16:creationId xmlns:a16="http://schemas.microsoft.com/office/drawing/2014/main" id="{84E7141F-F661-497E-9675-E7151D7652F5}"/>
              </a:ext>
            </a:extLst>
          </p:cNvPr>
          <p:cNvSpPr/>
          <p:nvPr/>
        </p:nvSpPr>
        <p:spPr>
          <a:xfrm>
            <a:off x="6338155" y="5875007"/>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67" name="Square 3">
            <a:extLst>
              <a:ext uri="{FF2B5EF4-FFF2-40B4-BE49-F238E27FC236}">
                <a16:creationId xmlns:a16="http://schemas.microsoft.com/office/drawing/2014/main" id="{5DC53CDA-D1D6-44CB-945A-56166802E8AB}"/>
              </a:ext>
            </a:extLst>
          </p:cNvPr>
          <p:cNvSpPr/>
          <p:nvPr/>
        </p:nvSpPr>
        <p:spPr>
          <a:xfrm>
            <a:off x="5413064" y="5875007"/>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K</a:t>
            </a:r>
          </a:p>
        </p:txBody>
      </p:sp>
      <p:sp>
        <p:nvSpPr>
          <p:cNvPr id="55" name="Square 6">
            <a:extLst>
              <a:ext uri="{FF2B5EF4-FFF2-40B4-BE49-F238E27FC236}">
                <a16:creationId xmlns:a16="http://schemas.microsoft.com/office/drawing/2014/main" id="{C0EE0D87-214D-46A1-8CBD-96144C0EF9F3}"/>
              </a:ext>
            </a:extLst>
          </p:cNvPr>
          <p:cNvSpPr/>
          <p:nvPr/>
        </p:nvSpPr>
        <p:spPr>
          <a:xfrm>
            <a:off x="10051053" y="5875007"/>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56" name="Square 5">
            <a:extLst>
              <a:ext uri="{FF2B5EF4-FFF2-40B4-BE49-F238E27FC236}">
                <a16:creationId xmlns:a16="http://schemas.microsoft.com/office/drawing/2014/main" id="{359BAFFF-E2C3-4E5B-959B-97B06F5516B8}"/>
              </a:ext>
            </a:extLst>
          </p:cNvPr>
          <p:cNvSpPr/>
          <p:nvPr/>
        </p:nvSpPr>
        <p:spPr>
          <a:xfrm>
            <a:off x="9125962" y="5875007"/>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T</a:t>
            </a:r>
          </a:p>
        </p:txBody>
      </p:sp>
    </p:spTree>
    <p:extLst>
      <p:ext uri="{BB962C8B-B14F-4D97-AF65-F5344CB8AC3E}">
        <p14:creationId xmlns:p14="http://schemas.microsoft.com/office/powerpoint/2010/main" val="9988437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67"/>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67">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67">
                                            <p:txEl>
                                              <p:pRg st="0" end="0"/>
                                            </p:txEl>
                                          </p:spTgt>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25" restart="whenNotActive" fill="hold" evtFilter="cancelBubble" nodeType="interactiveSeq">
                <p:stCondLst>
                  <p:cond evt="onClick" delay="0">
                    <p:tgtEl>
                      <p:spTgt spid="66"/>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66">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66">
                                            <p:txEl>
                                              <p:pRg st="0" end="0"/>
                                            </p:txEl>
                                          </p:spTgt>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34" restart="whenNotActive" fill="hold" evtFilter="cancelBubble" nodeType="interactiveSeq">
                <p:stCondLst>
                  <p:cond evt="onClick" delay="0">
                    <p:tgtEl>
                      <p:spTgt spid="65"/>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65">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65">
                                            <p:txEl>
                                              <p:pRg st="0" end="0"/>
                                            </p:txEl>
                                          </p:spTgt>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343" restart="whenNotActive" fill="hold" evtFilter="cancelBubble" nodeType="interactiveSeq">
                <p:stCondLst>
                  <p:cond evt="onClick" delay="0">
                    <p:tgtEl>
                      <p:spTgt spid="63"/>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63">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63">
                                            <p:txEl>
                                              <p:pRg st="0" end="0"/>
                                            </p:txEl>
                                          </p:spTgt>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352" restart="whenNotActive" fill="hold" evtFilter="cancelBubble" nodeType="interactiveSeq">
                <p:stCondLst>
                  <p:cond evt="onClick" delay="0">
                    <p:tgtEl>
                      <p:spTgt spid="56"/>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61" restart="whenNotActive" fill="hold" evtFilter="cancelBubble" nodeType="interactiveSeq">
                <p:stCondLst>
                  <p:cond evt="onClick" delay="0">
                    <p:tgtEl>
                      <p:spTgt spid="55"/>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55">
                                            <p:txEl>
                                              <p:pRg st="0" end="0"/>
                                            </p:txEl>
                                          </p:spTgt>
                                        </p:tgtEl>
                                        <p:attrNameLst>
                                          <p:attrName>style.visibility</p:attrName>
                                        </p:attrNameLst>
                                      </p:cBhvr>
                                      <p:to>
                                        <p:strVal val="hidden"/>
                                      </p:to>
                                    </p:set>
                                  </p:childTnLst>
                                </p:cTn>
                              </p:par>
                            </p:childTnLst>
                          </p:cTn>
                        </p:par>
                      </p:childTnLst>
                    </p:cTn>
                  </p:par>
                </p:childTnLst>
              </p:cTn>
              <p:nextCondLst>
                <p:cond evt="onClick" delay="0">
                  <p:tgtEl>
                    <p:spTgt spid="55"/>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201842" y="343179"/>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55" name="Square 6">
            <a:extLst>
              <a:ext uri="{FF2B5EF4-FFF2-40B4-BE49-F238E27FC236}">
                <a16:creationId xmlns:a16="http://schemas.microsoft.com/office/drawing/2014/main" id="{6D0F1356-EFC8-4CD1-ACE5-4BABB8F16B73}"/>
              </a:ext>
            </a:extLst>
          </p:cNvPr>
          <p:cNvSpPr/>
          <p:nvPr/>
        </p:nvSpPr>
        <p:spPr>
          <a:xfrm>
            <a:off x="8089322"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L</a:t>
            </a:r>
          </a:p>
        </p:txBody>
      </p:sp>
      <p:sp>
        <p:nvSpPr>
          <p:cNvPr id="56" name="Square 5">
            <a:extLst>
              <a:ext uri="{FF2B5EF4-FFF2-40B4-BE49-F238E27FC236}">
                <a16:creationId xmlns:a16="http://schemas.microsoft.com/office/drawing/2014/main" id="{C47CB3A7-69B2-4D8D-B89C-E3DD8408CE44}"/>
              </a:ext>
            </a:extLst>
          </p:cNvPr>
          <p:cNvSpPr/>
          <p:nvPr/>
        </p:nvSpPr>
        <p:spPr>
          <a:xfrm>
            <a:off x="7164231"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B</a:t>
            </a:r>
          </a:p>
        </p:txBody>
      </p:sp>
      <p:sp>
        <p:nvSpPr>
          <p:cNvPr id="68" name="Square 4">
            <a:extLst>
              <a:ext uri="{FF2B5EF4-FFF2-40B4-BE49-F238E27FC236}">
                <a16:creationId xmlns:a16="http://schemas.microsoft.com/office/drawing/2014/main" id="{4028949B-FF05-47BC-83D0-063A6BF1CBB3}"/>
              </a:ext>
            </a:extLst>
          </p:cNvPr>
          <p:cNvSpPr/>
          <p:nvPr/>
        </p:nvSpPr>
        <p:spPr>
          <a:xfrm>
            <a:off x="6239140"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69" name="Square 3">
            <a:extLst>
              <a:ext uri="{FF2B5EF4-FFF2-40B4-BE49-F238E27FC236}">
                <a16:creationId xmlns:a16="http://schemas.microsoft.com/office/drawing/2014/main" id="{93F49D3E-A119-4DA3-BAC8-AADDAC031FB9}"/>
              </a:ext>
            </a:extLst>
          </p:cNvPr>
          <p:cNvSpPr/>
          <p:nvPr/>
        </p:nvSpPr>
        <p:spPr>
          <a:xfrm>
            <a:off x="5314049"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T</a:t>
            </a:r>
          </a:p>
        </p:txBody>
      </p:sp>
      <p:sp>
        <p:nvSpPr>
          <p:cNvPr id="77" name="Square 6">
            <a:extLst>
              <a:ext uri="{FF2B5EF4-FFF2-40B4-BE49-F238E27FC236}">
                <a16:creationId xmlns:a16="http://schemas.microsoft.com/office/drawing/2014/main" id="{F089D996-3690-4734-A813-A32A2C614900}"/>
              </a:ext>
            </a:extLst>
          </p:cNvPr>
          <p:cNvSpPr/>
          <p:nvPr/>
        </p:nvSpPr>
        <p:spPr>
          <a:xfrm>
            <a:off x="6777873" y="5939752"/>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78" name="Square 5">
            <a:extLst>
              <a:ext uri="{FF2B5EF4-FFF2-40B4-BE49-F238E27FC236}">
                <a16:creationId xmlns:a16="http://schemas.microsoft.com/office/drawing/2014/main" id="{50E36ED2-B760-4C60-ADAD-03C76ABFBD53}"/>
              </a:ext>
            </a:extLst>
          </p:cNvPr>
          <p:cNvSpPr/>
          <p:nvPr/>
        </p:nvSpPr>
        <p:spPr>
          <a:xfrm>
            <a:off x="5852782" y="5939752"/>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T</a:t>
            </a:r>
          </a:p>
        </p:txBody>
      </p:sp>
      <p:sp>
        <p:nvSpPr>
          <p:cNvPr id="79" name="Square 4">
            <a:extLst>
              <a:ext uri="{FF2B5EF4-FFF2-40B4-BE49-F238E27FC236}">
                <a16:creationId xmlns:a16="http://schemas.microsoft.com/office/drawing/2014/main" id="{0486F2F4-9CFF-49B6-B01A-160B9E812C04}"/>
              </a:ext>
            </a:extLst>
          </p:cNvPr>
          <p:cNvSpPr/>
          <p:nvPr/>
        </p:nvSpPr>
        <p:spPr>
          <a:xfrm>
            <a:off x="10487608" y="595290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S</a:t>
            </a:r>
          </a:p>
        </p:txBody>
      </p:sp>
      <p:sp>
        <p:nvSpPr>
          <p:cNvPr id="80" name="Square 3">
            <a:extLst>
              <a:ext uri="{FF2B5EF4-FFF2-40B4-BE49-F238E27FC236}">
                <a16:creationId xmlns:a16="http://schemas.microsoft.com/office/drawing/2014/main" id="{FC45A60C-D782-4641-9BE5-484CC380DF16}"/>
              </a:ext>
            </a:extLst>
          </p:cNvPr>
          <p:cNvSpPr/>
          <p:nvPr/>
        </p:nvSpPr>
        <p:spPr>
          <a:xfrm>
            <a:off x="9008381"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81" name="Square 6">
            <a:extLst>
              <a:ext uri="{FF2B5EF4-FFF2-40B4-BE49-F238E27FC236}">
                <a16:creationId xmlns:a16="http://schemas.microsoft.com/office/drawing/2014/main" id="{8FB8C336-F7D0-4F2C-AFF3-5894F746F116}"/>
              </a:ext>
            </a:extLst>
          </p:cNvPr>
          <p:cNvSpPr/>
          <p:nvPr/>
        </p:nvSpPr>
        <p:spPr>
          <a:xfrm>
            <a:off x="8626233" y="593795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N</a:t>
            </a:r>
          </a:p>
        </p:txBody>
      </p:sp>
      <p:sp>
        <p:nvSpPr>
          <p:cNvPr id="88" name="Square 5">
            <a:extLst>
              <a:ext uri="{FF2B5EF4-FFF2-40B4-BE49-F238E27FC236}">
                <a16:creationId xmlns:a16="http://schemas.microsoft.com/office/drawing/2014/main" id="{C62CFBA0-0777-44CD-A5A8-80BD6F704D96}"/>
              </a:ext>
            </a:extLst>
          </p:cNvPr>
          <p:cNvSpPr/>
          <p:nvPr/>
        </p:nvSpPr>
        <p:spPr>
          <a:xfrm>
            <a:off x="7701142" y="593795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N</a:t>
            </a:r>
          </a:p>
        </p:txBody>
      </p:sp>
      <p:sp>
        <p:nvSpPr>
          <p:cNvPr id="89" name="Square 6">
            <a:extLst>
              <a:ext uri="{FF2B5EF4-FFF2-40B4-BE49-F238E27FC236}">
                <a16:creationId xmlns:a16="http://schemas.microsoft.com/office/drawing/2014/main" id="{6F3BBBF3-9395-4C0B-A39D-B9ECFF3AA216}"/>
              </a:ext>
            </a:extLst>
          </p:cNvPr>
          <p:cNvSpPr/>
          <p:nvPr/>
        </p:nvSpPr>
        <p:spPr>
          <a:xfrm>
            <a:off x="9549502" y="595290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I</a:t>
            </a:r>
          </a:p>
        </p:txBody>
      </p:sp>
    </p:spTree>
    <p:extLst>
      <p:ext uri="{BB962C8B-B14F-4D97-AF65-F5344CB8AC3E}">
        <p14:creationId xmlns:p14="http://schemas.microsoft.com/office/powerpoint/2010/main" val="3676569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69"/>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69">
                                            <p:txEl>
                                              <p:pRg st="0" end="0"/>
                                            </p:txEl>
                                          </p:spTgt>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325" restart="whenNotActive" fill="hold" evtFilter="cancelBubble" nodeType="interactiveSeq">
                <p:stCondLst>
                  <p:cond evt="onClick" delay="0">
                    <p:tgtEl>
                      <p:spTgt spid="68"/>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68">
                                            <p:txEl>
                                              <p:pRg st="0" end="0"/>
                                            </p:txEl>
                                          </p:spTgt>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34" restart="whenNotActive" fill="hold" evtFilter="cancelBubble" nodeType="interactiveSeq">
                <p:stCondLst>
                  <p:cond evt="onClick" delay="0">
                    <p:tgtEl>
                      <p:spTgt spid="56"/>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43" restart="whenNotActive" fill="hold" evtFilter="cancelBubble" nodeType="interactiveSeq">
                <p:stCondLst>
                  <p:cond evt="onClick" delay="0">
                    <p:tgtEl>
                      <p:spTgt spid="55"/>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55">
                                            <p:txEl>
                                              <p:pRg st="0" end="0"/>
                                            </p:txEl>
                                          </p:spTgt>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352" restart="whenNotActive" fill="hold" evtFilter="cancelBubble" nodeType="interactiveSeq">
                <p:stCondLst>
                  <p:cond evt="onClick" delay="0">
                    <p:tgtEl>
                      <p:spTgt spid="80"/>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80">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80">
                                            <p:txEl>
                                              <p:pRg st="0" end="0"/>
                                            </p:txEl>
                                          </p:spTgt>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361" restart="whenNotActive" fill="hold" evtFilter="cancelBubble" nodeType="interactiveSeq">
                <p:stCondLst>
                  <p:cond evt="onClick" delay="0">
                    <p:tgtEl>
                      <p:spTgt spid="79"/>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79">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79">
                                            <p:txEl>
                                              <p:pRg st="0" end="0"/>
                                            </p:txEl>
                                          </p:spTgt>
                                        </p:tgtEl>
                                        <p:attrNameLst>
                                          <p:attrName>style.visibility</p:attrName>
                                        </p:attrNameLst>
                                      </p:cBhvr>
                                      <p:to>
                                        <p:strVal val="hidden"/>
                                      </p:to>
                                    </p:set>
                                  </p:childTnLst>
                                </p:cTn>
                              </p:par>
                            </p:childTnLst>
                          </p:cTn>
                        </p:par>
                      </p:childTnLst>
                    </p:cTn>
                  </p:par>
                </p:childTnLst>
              </p:cTn>
              <p:nextCondLst>
                <p:cond evt="onClick" delay="0">
                  <p:tgtEl>
                    <p:spTgt spid="79"/>
                  </p:tgtEl>
                </p:cond>
              </p:nextCondLst>
            </p:seq>
            <p:seq concurrent="1" nextAc="seek">
              <p:cTn id="370" restart="whenNotActive" fill="hold" evtFilter="cancelBubble" nodeType="interactiveSeq">
                <p:stCondLst>
                  <p:cond evt="onClick" delay="0">
                    <p:tgtEl>
                      <p:spTgt spid="78"/>
                    </p:tgtEl>
                  </p:cond>
                </p:stCondLst>
                <p:endSync evt="end" delay="0">
                  <p:rtn val="all"/>
                </p:endSync>
                <p:childTnLst>
                  <p:par>
                    <p:cTn id="371" fill="hold">
                      <p:stCondLst>
                        <p:cond delay="0"/>
                      </p:stCondLst>
                      <p:childTnLst>
                        <p:par>
                          <p:cTn id="372" fill="hold">
                            <p:stCondLst>
                              <p:cond delay="0"/>
                            </p:stCondLst>
                            <p:childTnLst>
                              <p:par>
                                <p:cTn id="373" presetID="1" presetClass="entr" presetSubtype="0" fill="hold" nodeType="clickEffect">
                                  <p:stCondLst>
                                    <p:cond delay="0"/>
                                  </p:stCondLst>
                                  <p:childTnLst>
                                    <p:set>
                                      <p:cBhvr>
                                        <p:cTn id="374" dur="1" fill="hold">
                                          <p:stCondLst>
                                            <p:cond delay="0"/>
                                          </p:stCondLst>
                                        </p:cTn>
                                        <p:tgtEl>
                                          <p:spTgt spid="78">
                                            <p:txEl>
                                              <p:pRg st="0" end="0"/>
                                            </p:txEl>
                                          </p:spTgt>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xit" presetSubtype="0" fill="hold" nodeType="clickEffect">
                                  <p:stCondLst>
                                    <p:cond delay="0"/>
                                  </p:stCondLst>
                                  <p:childTnLst>
                                    <p:set>
                                      <p:cBhvr>
                                        <p:cTn id="378" dur="1" fill="hold">
                                          <p:stCondLst>
                                            <p:cond delay="0"/>
                                          </p:stCondLst>
                                        </p:cTn>
                                        <p:tgtEl>
                                          <p:spTgt spid="78">
                                            <p:txEl>
                                              <p:pRg st="0" end="0"/>
                                            </p:txEl>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379" restart="whenNotActive" fill="hold" evtFilter="cancelBubble" nodeType="interactiveSeq">
                <p:stCondLst>
                  <p:cond evt="onClick" delay="0">
                    <p:tgtEl>
                      <p:spTgt spid="77"/>
                    </p:tgtEl>
                  </p:cond>
                </p:stCondLst>
                <p:endSync evt="end" delay="0">
                  <p:rtn val="all"/>
                </p:endSync>
                <p:childTnLst>
                  <p:par>
                    <p:cTn id="380" fill="hold">
                      <p:stCondLst>
                        <p:cond delay="0"/>
                      </p:stCondLst>
                      <p:childTnLst>
                        <p:par>
                          <p:cTn id="381" fill="hold">
                            <p:stCondLst>
                              <p:cond delay="0"/>
                            </p:stCondLst>
                            <p:childTnLst>
                              <p:par>
                                <p:cTn id="382" presetID="1" presetClass="entr" presetSubtype="0" fill="hold" nodeType="clickEffect">
                                  <p:stCondLst>
                                    <p:cond delay="0"/>
                                  </p:stCondLst>
                                  <p:childTnLst>
                                    <p:set>
                                      <p:cBhvr>
                                        <p:cTn id="383" dur="1" fill="hold">
                                          <p:stCondLst>
                                            <p:cond delay="0"/>
                                          </p:stCondLst>
                                        </p:cTn>
                                        <p:tgtEl>
                                          <p:spTgt spid="77">
                                            <p:txEl>
                                              <p:pRg st="0" end="0"/>
                                            </p:txEl>
                                          </p:spTgt>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nodeType="clickEffect">
                                  <p:stCondLst>
                                    <p:cond delay="0"/>
                                  </p:stCondLst>
                                  <p:childTnLst>
                                    <p:set>
                                      <p:cBhvr>
                                        <p:cTn id="387" dur="1" fill="hold">
                                          <p:stCondLst>
                                            <p:cond delay="0"/>
                                          </p:stCondLst>
                                        </p:cTn>
                                        <p:tgtEl>
                                          <p:spTgt spid="77">
                                            <p:txEl>
                                              <p:pRg st="0" end="0"/>
                                            </p:txEl>
                                          </p:spTgt>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388" restart="whenNotActive" fill="hold" evtFilter="cancelBubble" nodeType="interactiveSeq">
                <p:stCondLst>
                  <p:cond evt="onClick" delay="0">
                    <p:tgtEl>
                      <p:spTgt spid="88"/>
                    </p:tgtEl>
                  </p:cond>
                </p:stCondLst>
                <p:endSync evt="end" delay="0">
                  <p:rtn val="all"/>
                </p:endSync>
                <p:childTnLst>
                  <p:par>
                    <p:cTn id="389" fill="hold">
                      <p:stCondLst>
                        <p:cond delay="0"/>
                      </p:stCondLst>
                      <p:childTnLst>
                        <p:par>
                          <p:cTn id="390" fill="hold">
                            <p:stCondLst>
                              <p:cond delay="0"/>
                            </p:stCondLst>
                            <p:childTnLst>
                              <p:par>
                                <p:cTn id="391" presetID="1" presetClass="entr" presetSubtype="0" fill="hold" nodeType="clickEffect">
                                  <p:stCondLst>
                                    <p:cond delay="0"/>
                                  </p:stCondLst>
                                  <p:childTnLst>
                                    <p:set>
                                      <p:cBhvr>
                                        <p:cTn id="392" dur="1" fill="hold">
                                          <p:stCondLst>
                                            <p:cond delay="0"/>
                                          </p:stCondLst>
                                        </p:cTn>
                                        <p:tgtEl>
                                          <p:spTgt spid="88">
                                            <p:txEl>
                                              <p:pRg st="0" end="0"/>
                                            </p:txEl>
                                          </p:spTgt>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nodeType="clickEffect">
                                  <p:stCondLst>
                                    <p:cond delay="0"/>
                                  </p:stCondLst>
                                  <p:childTnLst>
                                    <p:set>
                                      <p:cBhvr>
                                        <p:cTn id="396" dur="1" fill="hold">
                                          <p:stCondLst>
                                            <p:cond delay="0"/>
                                          </p:stCondLst>
                                        </p:cTn>
                                        <p:tgtEl>
                                          <p:spTgt spid="88">
                                            <p:txEl>
                                              <p:pRg st="0" end="0"/>
                                            </p:txEl>
                                          </p:spTgt>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397" restart="whenNotActive" fill="hold" evtFilter="cancelBubble" nodeType="interactiveSeq">
                <p:stCondLst>
                  <p:cond evt="onClick" delay="0">
                    <p:tgtEl>
                      <p:spTgt spid="81"/>
                    </p:tgtEl>
                  </p:cond>
                </p:stCondLst>
                <p:endSync evt="end" delay="0">
                  <p:rtn val="all"/>
                </p:endSync>
                <p:childTnLst>
                  <p:par>
                    <p:cTn id="398" fill="hold">
                      <p:stCondLst>
                        <p:cond delay="0"/>
                      </p:stCondLst>
                      <p:childTnLst>
                        <p:par>
                          <p:cTn id="399" fill="hold">
                            <p:stCondLst>
                              <p:cond delay="0"/>
                            </p:stCondLst>
                            <p:childTnLst>
                              <p:par>
                                <p:cTn id="400" presetID="1" presetClass="entr" presetSubtype="0" fill="hold" nodeType="clickEffect">
                                  <p:stCondLst>
                                    <p:cond delay="0"/>
                                  </p:stCondLst>
                                  <p:childTnLst>
                                    <p:set>
                                      <p:cBhvr>
                                        <p:cTn id="401" dur="1" fill="hold">
                                          <p:stCondLst>
                                            <p:cond delay="0"/>
                                          </p:stCondLst>
                                        </p:cTn>
                                        <p:tgtEl>
                                          <p:spTgt spid="81">
                                            <p:txEl>
                                              <p:pRg st="0" end="0"/>
                                            </p:txEl>
                                          </p:spTgt>
                                        </p:tgtEl>
                                        <p:attrNameLst>
                                          <p:attrName>style.visibility</p:attrName>
                                        </p:attrNameLst>
                                      </p:cBhvr>
                                      <p:to>
                                        <p:strVal val="visible"/>
                                      </p:to>
                                    </p:set>
                                  </p:childTnLst>
                                </p:cTn>
                              </p:par>
                            </p:childTnLst>
                          </p:cTn>
                        </p:par>
                      </p:childTnLst>
                    </p:cTn>
                  </p:par>
                  <p:par>
                    <p:cTn id="402" fill="hold">
                      <p:stCondLst>
                        <p:cond delay="indefinite"/>
                      </p:stCondLst>
                      <p:childTnLst>
                        <p:par>
                          <p:cTn id="403" fill="hold">
                            <p:stCondLst>
                              <p:cond delay="0"/>
                            </p:stCondLst>
                            <p:childTnLst>
                              <p:par>
                                <p:cTn id="404" presetID="1" presetClass="exit" presetSubtype="0" fill="hold" nodeType="clickEffect">
                                  <p:stCondLst>
                                    <p:cond delay="0"/>
                                  </p:stCondLst>
                                  <p:childTnLst>
                                    <p:set>
                                      <p:cBhvr>
                                        <p:cTn id="405" dur="1" fill="hold">
                                          <p:stCondLst>
                                            <p:cond delay="0"/>
                                          </p:stCondLst>
                                        </p:cTn>
                                        <p:tgtEl>
                                          <p:spTgt spid="81">
                                            <p:txEl>
                                              <p:pRg st="0" end="0"/>
                                            </p:txEl>
                                          </p:spTgt>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406" restart="whenNotActive" fill="hold" evtFilter="cancelBubble" nodeType="interactiveSeq">
                <p:stCondLst>
                  <p:cond evt="onClick" delay="0">
                    <p:tgtEl>
                      <p:spTgt spid="89"/>
                    </p:tgtEl>
                  </p:cond>
                </p:stCondLst>
                <p:endSync evt="end" delay="0">
                  <p:rtn val="all"/>
                </p:endSync>
                <p:childTnLst>
                  <p:par>
                    <p:cTn id="407" fill="hold">
                      <p:stCondLst>
                        <p:cond delay="0"/>
                      </p:stCondLst>
                      <p:childTnLst>
                        <p:par>
                          <p:cTn id="408" fill="hold">
                            <p:stCondLst>
                              <p:cond delay="0"/>
                            </p:stCondLst>
                            <p:childTnLst>
                              <p:par>
                                <p:cTn id="409" presetID="1" presetClass="entr" presetSubtype="0" fill="hold" nodeType="clickEffect">
                                  <p:stCondLst>
                                    <p:cond delay="0"/>
                                  </p:stCondLst>
                                  <p:childTnLst>
                                    <p:set>
                                      <p:cBhvr>
                                        <p:cTn id="410" dur="1" fill="hold">
                                          <p:stCondLst>
                                            <p:cond delay="0"/>
                                          </p:stCondLst>
                                        </p:cTn>
                                        <p:tgtEl>
                                          <p:spTgt spid="89">
                                            <p:txEl>
                                              <p:pRg st="0" end="0"/>
                                            </p:txEl>
                                          </p:spTgt>
                                        </p:tgtEl>
                                        <p:attrNameLst>
                                          <p:attrName>style.visibility</p:attrName>
                                        </p:attrNameLst>
                                      </p:cBhvr>
                                      <p:to>
                                        <p:strVal val="visible"/>
                                      </p:to>
                                    </p:set>
                                  </p:childTnLst>
                                </p:cTn>
                              </p:par>
                            </p:childTnLst>
                          </p:cTn>
                        </p:par>
                      </p:childTnLst>
                    </p:cTn>
                  </p:par>
                  <p:par>
                    <p:cTn id="411" fill="hold">
                      <p:stCondLst>
                        <p:cond delay="indefinite"/>
                      </p:stCondLst>
                      <p:childTnLst>
                        <p:par>
                          <p:cTn id="412" fill="hold">
                            <p:stCondLst>
                              <p:cond delay="0"/>
                            </p:stCondLst>
                            <p:childTnLst>
                              <p:par>
                                <p:cTn id="413" presetID="1" presetClass="exit" presetSubtype="0" fill="hold" nodeType="clickEffect">
                                  <p:stCondLst>
                                    <p:cond delay="0"/>
                                  </p:stCondLst>
                                  <p:childTnLst>
                                    <p:set>
                                      <p:cBhvr>
                                        <p:cTn id="414" dur="1" fill="hold">
                                          <p:stCondLst>
                                            <p:cond delay="0"/>
                                          </p:stCondLst>
                                        </p:cTn>
                                        <p:tgtEl>
                                          <p:spTgt spid="89">
                                            <p:txEl>
                                              <p:pRg st="0" end="0"/>
                                            </p:txEl>
                                          </p:spTgt>
                                        </p:tgtEl>
                                        <p:attrNameLst>
                                          <p:attrName>style.visibility</p:attrName>
                                        </p:attrNameLst>
                                      </p:cBhvr>
                                      <p:to>
                                        <p:strVal val="hidden"/>
                                      </p:to>
                                    </p:set>
                                  </p:childTnLst>
                                </p:cTn>
                              </p:par>
                            </p:childTnLst>
                          </p:cTn>
                        </p:par>
                      </p:childTnLst>
                    </p:cTn>
                  </p:par>
                </p:childTnLst>
              </p:cTn>
              <p:nextCondLst>
                <p:cond evt="onClick" delay="0">
                  <p:tgtEl>
                    <p:spTgt spid="89"/>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C9080D-2E03-428A-AFDE-45D3545E6A81}"/>
              </a:ext>
            </a:extLst>
          </p:cNvPr>
          <p:cNvSpPr txBox="1"/>
          <p:nvPr/>
        </p:nvSpPr>
        <p:spPr>
          <a:xfrm>
            <a:off x="0" y="0"/>
            <a:ext cx="3876549" cy="6858000"/>
          </a:xfrm>
          <a:prstGeom prst="rect">
            <a:avLst/>
          </a:prstGeom>
          <a:solidFill>
            <a:srgbClr val="C2EDF4"/>
          </a:solidFill>
        </p:spPr>
        <p:txBody>
          <a:bodyPr wrap="square" rtlCol="0">
            <a:spAutoFit/>
          </a:bodyPr>
          <a:lstStyle/>
          <a:p>
            <a:endParaRPr lang="en-US"/>
          </a:p>
        </p:txBody>
      </p:sp>
      <p:sp>
        <p:nvSpPr>
          <p:cNvPr id="76" name="Z"/>
          <p:cNvSpPr/>
          <p:nvPr/>
        </p:nvSpPr>
        <p:spPr>
          <a:xfrm>
            <a:off x="1031158"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Z</a:t>
            </a:r>
          </a:p>
        </p:txBody>
      </p:sp>
      <p:sp>
        <p:nvSpPr>
          <p:cNvPr id="64" name="Y"/>
          <p:cNvSpPr/>
          <p:nvPr/>
        </p:nvSpPr>
        <p:spPr>
          <a:xfrm>
            <a:off x="139030" y="5910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Y</a:t>
            </a:r>
          </a:p>
        </p:txBody>
      </p:sp>
      <p:sp>
        <p:nvSpPr>
          <p:cNvPr id="97" name="X"/>
          <p:cNvSpPr/>
          <p:nvPr/>
        </p:nvSpPr>
        <p:spPr>
          <a:xfrm>
            <a:off x="2820954"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X</a:t>
            </a:r>
          </a:p>
        </p:txBody>
      </p:sp>
      <p:sp>
        <p:nvSpPr>
          <p:cNvPr id="86" name="W"/>
          <p:cNvSpPr/>
          <p:nvPr/>
        </p:nvSpPr>
        <p:spPr>
          <a:xfrm>
            <a:off x="1921048"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W</a:t>
            </a:r>
          </a:p>
        </p:txBody>
      </p:sp>
      <p:sp>
        <p:nvSpPr>
          <p:cNvPr id="74" name="V"/>
          <p:cNvSpPr/>
          <p:nvPr/>
        </p:nvSpPr>
        <p:spPr>
          <a:xfrm>
            <a:off x="1029021"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V</a:t>
            </a:r>
          </a:p>
        </p:txBody>
      </p:sp>
      <p:sp>
        <p:nvSpPr>
          <p:cNvPr id="61" name="U"/>
          <p:cNvSpPr/>
          <p:nvPr/>
        </p:nvSpPr>
        <p:spPr>
          <a:xfrm>
            <a:off x="136893" y="4963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U</a:t>
            </a:r>
          </a:p>
        </p:txBody>
      </p:sp>
      <p:sp>
        <p:nvSpPr>
          <p:cNvPr id="98" name="T"/>
          <p:cNvSpPr/>
          <p:nvPr/>
        </p:nvSpPr>
        <p:spPr>
          <a:xfrm>
            <a:off x="2820954"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T</a:t>
            </a:r>
          </a:p>
        </p:txBody>
      </p:sp>
      <p:sp>
        <p:nvSpPr>
          <p:cNvPr id="87" name="S"/>
          <p:cNvSpPr/>
          <p:nvPr/>
        </p:nvSpPr>
        <p:spPr>
          <a:xfrm>
            <a:off x="1921048"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S</a:t>
            </a:r>
          </a:p>
        </p:txBody>
      </p:sp>
      <p:sp>
        <p:nvSpPr>
          <p:cNvPr id="75" name="R"/>
          <p:cNvSpPr/>
          <p:nvPr/>
        </p:nvSpPr>
        <p:spPr>
          <a:xfrm>
            <a:off x="1029021"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R</a:t>
            </a:r>
          </a:p>
        </p:txBody>
      </p:sp>
      <p:sp>
        <p:nvSpPr>
          <p:cNvPr id="62" name="Q"/>
          <p:cNvSpPr/>
          <p:nvPr/>
        </p:nvSpPr>
        <p:spPr>
          <a:xfrm>
            <a:off x="136893" y="4016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Q</a:t>
            </a:r>
          </a:p>
        </p:txBody>
      </p:sp>
      <p:sp>
        <p:nvSpPr>
          <p:cNvPr id="95" name="P"/>
          <p:cNvSpPr/>
          <p:nvPr/>
        </p:nvSpPr>
        <p:spPr>
          <a:xfrm>
            <a:off x="2806547"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P</a:t>
            </a:r>
          </a:p>
        </p:txBody>
      </p:sp>
      <p:sp>
        <p:nvSpPr>
          <p:cNvPr id="84" name="O"/>
          <p:cNvSpPr/>
          <p:nvPr/>
        </p:nvSpPr>
        <p:spPr>
          <a:xfrm>
            <a:off x="1906641"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O</a:t>
            </a:r>
          </a:p>
        </p:txBody>
      </p:sp>
      <p:sp>
        <p:nvSpPr>
          <p:cNvPr id="72" name="N"/>
          <p:cNvSpPr/>
          <p:nvPr/>
        </p:nvSpPr>
        <p:spPr>
          <a:xfrm>
            <a:off x="1014614"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N</a:t>
            </a:r>
          </a:p>
        </p:txBody>
      </p:sp>
      <p:sp>
        <p:nvSpPr>
          <p:cNvPr id="59" name="M"/>
          <p:cNvSpPr/>
          <p:nvPr/>
        </p:nvSpPr>
        <p:spPr>
          <a:xfrm>
            <a:off x="122486" y="30690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M</a:t>
            </a:r>
          </a:p>
        </p:txBody>
      </p:sp>
      <p:sp>
        <p:nvSpPr>
          <p:cNvPr id="96" name="L"/>
          <p:cNvSpPr/>
          <p:nvPr/>
        </p:nvSpPr>
        <p:spPr>
          <a:xfrm>
            <a:off x="2806547"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L</a:t>
            </a:r>
          </a:p>
        </p:txBody>
      </p:sp>
      <p:sp>
        <p:nvSpPr>
          <p:cNvPr id="85" name="K"/>
          <p:cNvSpPr/>
          <p:nvPr/>
        </p:nvSpPr>
        <p:spPr>
          <a:xfrm>
            <a:off x="1906641"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K</a:t>
            </a:r>
          </a:p>
        </p:txBody>
      </p:sp>
      <p:sp>
        <p:nvSpPr>
          <p:cNvPr id="73" name="J"/>
          <p:cNvSpPr/>
          <p:nvPr/>
        </p:nvSpPr>
        <p:spPr>
          <a:xfrm>
            <a:off x="1014614"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J</a:t>
            </a:r>
          </a:p>
        </p:txBody>
      </p:sp>
      <p:sp>
        <p:nvSpPr>
          <p:cNvPr id="60" name="I"/>
          <p:cNvSpPr/>
          <p:nvPr/>
        </p:nvSpPr>
        <p:spPr>
          <a:xfrm>
            <a:off x="122486" y="21217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I</a:t>
            </a:r>
          </a:p>
        </p:txBody>
      </p:sp>
      <p:sp>
        <p:nvSpPr>
          <p:cNvPr id="93" name="H"/>
          <p:cNvSpPr/>
          <p:nvPr/>
        </p:nvSpPr>
        <p:spPr>
          <a:xfrm>
            <a:off x="2797906"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H</a:t>
            </a:r>
          </a:p>
        </p:txBody>
      </p:sp>
      <p:sp>
        <p:nvSpPr>
          <p:cNvPr id="82" name="G"/>
          <p:cNvSpPr/>
          <p:nvPr/>
        </p:nvSpPr>
        <p:spPr>
          <a:xfrm>
            <a:off x="1898000"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G</a:t>
            </a:r>
          </a:p>
        </p:txBody>
      </p:sp>
      <p:sp>
        <p:nvSpPr>
          <p:cNvPr id="70" name="F"/>
          <p:cNvSpPr/>
          <p:nvPr/>
        </p:nvSpPr>
        <p:spPr>
          <a:xfrm>
            <a:off x="1005973"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F</a:t>
            </a:r>
          </a:p>
        </p:txBody>
      </p:sp>
      <p:sp>
        <p:nvSpPr>
          <p:cNvPr id="57" name="E"/>
          <p:cNvSpPr/>
          <p:nvPr/>
        </p:nvSpPr>
        <p:spPr>
          <a:xfrm>
            <a:off x="113845" y="117450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E</a:t>
            </a:r>
          </a:p>
        </p:txBody>
      </p:sp>
      <p:sp>
        <p:nvSpPr>
          <p:cNvPr id="94" name="D"/>
          <p:cNvSpPr/>
          <p:nvPr/>
        </p:nvSpPr>
        <p:spPr>
          <a:xfrm>
            <a:off x="2797906"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D</a:t>
            </a:r>
          </a:p>
        </p:txBody>
      </p:sp>
      <p:sp>
        <p:nvSpPr>
          <p:cNvPr id="83" name="C"/>
          <p:cNvSpPr/>
          <p:nvPr/>
        </p:nvSpPr>
        <p:spPr>
          <a:xfrm>
            <a:off x="1898000"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C</a:t>
            </a:r>
          </a:p>
        </p:txBody>
      </p:sp>
      <p:sp>
        <p:nvSpPr>
          <p:cNvPr id="71" name="B"/>
          <p:cNvSpPr/>
          <p:nvPr/>
        </p:nvSpPr>
        <p:spPr>
          <a:xfrm>
            <a:off x="1005973"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B</a:t>
            </a:r>
          </a:p>
        </p:txBody>
      </p:sp>
      <p:sp>
        <p:nvSpPr>
          <p:cNvPr id="58" name="A"/>
          <p:cNvSpPr/>
          <p:nvPr/>
        </p:nvSpPr>
        <p:spPr>
          <a:xfrm>
            <a:off x="113845" y="227250"/>
            <a:ext cx="792000" cy="720000"/>
          </a:xfrm>
          <a:prstGeom prst="rect">
            <a:avLst/>
          </a:prstGeom>
          <a:solidFill>
            <a:schemeClr val="tx1">
              <a:lumMod val="65000"/>
              <a:lumOff val="35000"/>
              <a:alpha val="0"/>
            </a:schemeClr>
          </a:solidFill>
          <a:ln>
            <a:solidFill>
              <a:schemeClr val="tx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lumMod val="95000"/>
                    <a:lumOff val="5000"/>
                  </a:schemeClr>
                </a:solidFill>
              </a:rPr>
              <a:t>A</a:t>
            </a:r>
          </a:p>
        </p:txBody>
      </p:sp>
      <p:sp>
        <p:nvSpPr>
          <p:cNvPr id="126" name="Build Button"/>
          <p:cNvSpPr/>
          <p:nvPr/>
        </p:nvSpPr>
        <p:spPr>
          <a:xfrm>
            <a:off x="1921048" y="5910750"/>
            <a:ext cx="1668858" cy="720000"/>
          </a:xfrm>
          <a:prstGeom prst="rect">
            <a:avLst/>
          </a:prstGeom>
          <a:solidFill>
            <a:srgbClr val="74A9D3"/>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t>BUILD</a:t>
            </a:r>
          </a:p>
        </p:txBody>
      </p:sp>
      <p:pic>
        <p:nvPicPr>
          <p:cNvPr id="170" name="Spaceshi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73307" y="2682229"/>
            <a:ext cx="3600000" cy="2269831"/>
          </a:xfrm>
          <a:prstGeom prst="rect">
            <a:avLst/>
          </a:prstGeom>
        </p:spPr>
      </p:pic>
      <p:pic>
        <p:nvPicPr>
          <p:cNvPr id="157" name="Engine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4231" y="4411763"/>
            <a:ext cx="720000" cy="453600"/>
          </a:xfrm>
          <a:prstGeom prst="rect">
            <a:avLst/>
          </a:prstGeom>
        </p:spPr>
      </p:pic>
      <p:pic>
        <p:nvPicPr>
          <p:cNvPr id="158" name="Engine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3307" y="4612101"/>
            <a:ext cx="720000" cy="340645"/>
          </a:xfrm>
          <a:prstGeom prst="rect">
            <a:avLst/>
          </a:prstGeom>
        </p:spPr>
      </p:pic>
      <p:pic>
        <p:nvPicPr>
          <p:cNvPr id="159" name="Engine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741667" y="4433363"/>
            <a:ext cx="720000" cy="432000"/>
          </a:xfrm>
          <a:prstGeom prst="rect">
            <a:avLst/>
          </a:prstGeom>
        </p:spPr>
      </p:pic>
      <p:pic>
        <p:nvPicPr>
          <p:cNvPr id="156" name="Ship Cente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66967" y="3617817"/>
            <a:ext cx="3600000" cy="1095652"/>
          </a:xfrm>
          <a:prstGeom prst="rect">
            <a:avLst/>
          </a:prstGeom>
        </p:spPr>
      </p:pic>
      <p:pic>
        <p:nvPicPr>
          <p:cNvPr id="160" name="Dome"/>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68732" y="3053003"/>
            <a:ext cx="1800000" cy="1251656"/>
          </a:xfrm>
          <a:prstGeom prst="rect">
            <a:avLst/>
          </a:prstGeom>
        </p:spPr>
      </p:pic>
      <p:pic>
        <p:nvPicPr>
          <p:cNvPr id="162" name="Window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53307" y="3599991"/>
            <a:ext cx="360000" cy="376875"/>
          </a:xfrm>
          <a:prstGeom prst="rect">
            <a:avLst/>
          </a:prstGeom>
        </p:spPr>
      </p:pic>
      <p:pic>
        <p:nvPicPr>
          <p:cNvPr id="161" name="Window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93581" y="3700721"/>
            <a:ext cx="360000" cy="360000"/>
          </a:xfrm>
          <a:prstGeom prst="rect">
            <a:avLst/>
          </a:prstGeom>
        </p:spPr>
      </p:pic>
      <p:pic>
        <p:nvPicPr>
          <p:cNvPr id="163" name="Window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17951" y="3599990"/>
            <a:ext cx="360000" cy="376875"/>
          </a:xfrm>
          <a:prstGeom prst="rect">
            <a:avLst/>
          </a:prstGeom>
        </p:spPr>
      </p:pic>
      <p:pic>
        <p:nvPicPr>
          <p:cNvPr id="164" name="Light"/>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89655" y="2684205"/>
            <a:ext cx="540000" cy="584182"/>
          </a:xfrm>
          <a:prstGeom prst="rect">
            <a:avLst/>
          </a:prstGeom>
        </p:spPr>
      </p:pic>
      <p:pic>
        <p:nvPicPr>
          <p:cNvPr id="169" name="Alien"/>
          <p:cNvPicPr>
            <a:picLocks noChangeAspect="1"/>
          </p:cNvPicPr>
          <p:nvPr/>
        </p:nvPicPr>
        <p:blipFill>
          <a:blip r:embed="rId14">
            <a:extLst>
              <a:ext uri="{28A0092B-C50C-407E-A947-70E740481C1C}">
                <a14:useLocalDpi xmlns:a14="http://schemas.microsoft.com/office/drawing/2010/main" val="0"/>
              </a:ext>
            </a:extLst>
          </a:blip>
          <a:srcRect/>
          <a:stretch/>
        </p:blipFill>
        <p:spPr>
          <a:xfrm>
            <a:off x="4374780" y="3448167"/>
            <a:ext cx="1393206" cy="1970391"/>
          </a:xfrm>
          <a:prstGeom prst="rect">
            <a:avLst/>
          </a:prstGeom>
          <a:effectLst>
            <a:outerShdw blurRad="76200" dist="114300" dir="13500000" sy="23000" kx="1200000" algn="br" rotWithShape="0">
              <a:prstClr val="black">
                <a:alpha val="20000"/>
              </a:prstClr>
            </a:outerShdw>
          </a:effectLst>
        </p:spPr>
      </p:pic>
      <p:pic>
        <p:nvPicPr>
          <p:cNvPr id="2" name="Imagen 1" descr="Imagen que contiene texto, señal&#10;&#10;Descripción generada automáticamente">
            <a:extLst>
              <a:ext uri="{FF2B5EF4-FFF2-40B4-BE49-F238E27FC236}">
                <a16:creationId xmlns:a16="http://schemas.microsoft.com/office/drawing/2014/main" id="{D28F1156-B995-4252-83F6-BB71C4C6D0B6}"/>
              </a:ext>
            </a:extLst>
          </p:cNvPr>
          <p:cNvPicPr>
            <a:picLocks noChangeAspect="1"/>
          </p:cNvPicPr>
          <p:nvPr/>
        </p:nvPicPr>
        <p:blipFill>
          <a:blip r:embed="rId15" cstate="hqprint">
            <a:alphaModFix amt="50000"/>
            <a:extLst>
              <a:ext uri="{28A0092B-C50C-407E-A947-70E740481C1C}">
                <a14:useLocalDpi xmlns:a14="http://schemas.microsoft.com/office/drawing/2010/main" val="0"/>
              </a:ext>
            </a:extLst>
          </a:blip>
          <a:stretch>
            <a:fillRect/>
          </a:stretch>
        </p:blipFill>
        <p:spPr>
          <a:xfrm>
            <a:off x="3876549" y="0"/>
            <a:ext cx="1095160" cy="1277687"/>
          </a:xfrm>
          <a:prstGeom prst="rect">
            <a:avLst/>
          </a:prstGeom>
        </p:spPr>
      </p:pic>
      <p:pic>
        <p:nvPicPr>
          <p:cNvPr id="3" name="Imagen 2">
            <a:extLst>
              <a:ext uri="{FF2B5EF4-FFF2-40B4-BE49-F238E27FC236}">
                <a16:creationId xmlns:a16="http://schemas.microsoft.com/office/drawing/2014/main" id="{EEB82DEC-D6CE-41F6-962B-E2B356C3CD9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09662" y="205693"/>
            <a:ext cx="1152730" cy="1152730"/>
          </a:xfrm>
          <a:prstGeom prst="rect">
            <a:avLst/>
          </a:prstGeom>
        </p:spPr>
      </p:pic>
      <p:grpSp>
        <p:nvGrpSpPr>
          <p:cNvPr id="15" name="Grupo 14">
            <a:extLst>
              <a:ext uri="{FF2B5EF4-FFF2-40B4-BE49-F238E27FC236}">
                <a16:creationId xmlns:a16="http://schemas.microsoft.com/office/drawing/2014/main" id="{95F22ED3-B45F-4CB0-AF77-4C20F9A07E75}"/>
              </a:ext>
            </a:extLst>
          </p:cNvPr>
          <p:cNvGrpSpPr/>
          <p:nvPr/>
        </p:nvGrpSpPr>
        <p:grpSpPr>
          <a:xfrm>
            <a:off x="-233315" y="380187"/>
            <a:ext cx="13756193" cy="6097626"/>
            <a:chOff x="201842" y="343179"/>
            <a:chExt cx="13756193" cy="6097626"/>
          </a:xfrm>
        </p:grpSpPr>
        <p:pic>
          <p:nvPicPr>
            <p:cNvPr id="8" name="Imagen 7" descr="Imagen que contiene computer&#10;&#10;Descripción generada automáticamente">
              <a:extLst>
                <a:ext uri="{FF2B5EF4-FFF2-40B4-BE49-F238E27FC236}">
                  <a16:creationId xmlns:a16="http://schemas.microsoft.com/office/drawing/2014/main" id="{2FFE3FB4-A8D4-4AD4-A9F5-DE0A001A0F2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20945" y="343179"/>
              <a:ext cx="4538230" cy="2816030"/>
            </a:xfrm>
            <a:prstGeom prst="rect">
              <a:avLst/>
            </a:prstGeom>
          </p:spPr>
        </p:pic>
        <p:pic>
          <p:nvPicPr>
            <p:cNvPr id="9" name="Imagen 8" descr="Imagen que contiene computer&#10;&#10;Descripción generada automáticamente">
              <a:extLst>
                <a:ext uri="{FF2B5EF4-FFF2-40B4-BE49-F238E27FC236}">
                  <a16:creationId xmlns:a16="http://schemas.microsoft.com/office/drawing/2014/main" id="{CB4EB9E3-8F27-4A6D-87A5-34EF2B24E0D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563437" y="424657"/>
              <a:ext cx="4538230" cy="2816030"/>
            </a:xfrm>
            <a:prstGeom prst="rect">
              <a:avLst/>
            </a:prstGeom>
          </p:spPr>
        </p:pic>
        <p:pic>
          <p:nvPicPr>
            <p:cNvPr id="10" name="Imagen 9" descr="Imagen que contiene computer&#10;&#10;Descripción generada automáticamente">
              <a:extLst>
                <a:ext uri="{FF2B5EF4-FFF2-40B4-BE49-F238E27FC236}">
                  <a16:creationId xmlns:a16="http://schemas.microsoft.com/office/drawing/2014/main" id="{B898DF6B-49A5-4689-BC94-395885A5582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29310" y="394014"/>
              <a:ext cx="4538230" cy="2816030"/>
            </a:xfrm>
            <a:prstGeom prst="rect">
              <a:avLst/>
            </a:prstGeom>
          </p:spPr>
        </p:pic>
        <p:pic>
          <p:nvPicPr>
            <p:cNvPr id="11" name="Imagen 10" descr="Imagen que contiene computer&#10;&#10;Descripción generada automáticamente">
              <a:extLst>
                <a:ext uri="{FF2B5EF4-FFF2-40B4-BE49-F238E27FC236}">
                  <a16:creationId xmlns:a16="http://schemas.microsoft.com/office/drawing/2014/main" id="{D31993A4-EF1B-40CA-B053-E64C1AF4B0BB}"/>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1842" y="3574169"/>
              <a:ext cx="4538230" cy="2816030"/>
            </a:xfrm>
            <a:prstGeom prst="rect">
              <a:avLst/>
            </a:prstGeom>
          </p:spPr>
        </p:pic>
        <p:pic>
          <p:nvPicPr>
            <p:cNvPr id="12" name="Imagen 11" descr="Imagen que contiene computer&#10;&#10;Descripción generada automáticamente">
              <a:extLst>
                <a:ext uri="{FF2B5EF4-FFF2-40B4-BE49-F238E27FC236}">
                  <a16:creationId xmlns:a16="http://schemas.microsoft.com/office/drawing/2014/main" id="{298D18CF-D247-4B43-9E5F-DC80C446AE2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721883" y="3624775"/>
              <a:ext cx="4538230" cy="2816030"/>
            </a:xfrm>
            <a:prstGeom prst="rect">
              <a:avLst/>
            </a:prstGeom>
          </p:spPr>
        </p:pic>
        <p:pic>
          <p:nvPicPr>
            <p:cNvPr id="13" name="Imagen 12" descr="Imagen que contiene computer&#10;&#10;Descripción generada automáticamente">
              <a:extLst>
                <a:ext uri="{FF2B5EF4-FFF2-40B4-BE49-F238E27FC236}">
                  <a16:creationId xmlns:a16="http://schemas.microsoft.com/office/drawing/2014/main" id="{0156D81F-D877-43C1-B761-190F95705DF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19805" y="3624775"/>
              <a:ext cx="4538230" cy="2816030"/>
            </a:xfrm>
            <a:prstGeom prst="rect">
              <a:avLst/>
            </a:prstGeom>
          </p:spPr>
        </p:pic>
      </p:grpSp>
      <p:pic>
        <p:nvPicPr>
          <p:cNvPr id="21" name="Gráfico 20" descr="Estrella">
            <a:extLst>
              <a:ext uri="{FF2B5EF4-FFF2-40B4-BE49-F238E27FC236}">
                <a16:creationId xmlns:a16="http://schemas.microsoft.com/office/drawing/2014/main" id="{D304D4B3-7561-45F4-A757-D48A23FA8DAD}"/>
              </a:ext>
            </a:extLst>
          </p:cNvPr>
          <p:cNvPicPr>
            <a:picLocks noChangeAspect="1"/>
          </p:cNvPicPr>
          <p:nvPr/>
        </p:nvPicPr>
        <p:blipFill>
          <a:blip r:embed="rId18" cstate="hqprint">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3589906" y="6520225"/>
            <a:ext cx="305367" cy="305367"/>
          </a:xfrm>
          <a:prstGeom prst="rect">
            <a:avLst/>
          </a:prstGeom>
        </p:spPr>
      </p:pic>
      <p:sp>
        <p:nvSpPr>
          <p:cNvPr id="55" name="Square 6">
            <a:extLst>
              <a:ext uri="{FF2B5EF4-FFF2-40B4-BE49-F238E27FC236}">
                <a16:creationId xmlns:a16="http://schemas.microsoft.com/office/drawing/2014/main" id="{0889C105-FA79-4204-AFBB-AA4B08999D14}"/>
              </a:ext>
            </a:extLst>
          </p:cNvPr>
          <p:cNvSpPr/>
          <p:nvPr/>
        </p:nvSpPr>
        <p:spPr>
          <a:xfrm>
            <a:off x="8089322"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
        <p:nvSpPr>
          <p:cNvPr id="56" name="Square 5">
            <a:extLst>
              <a:ext uri="{FF2B5EF4-FFF2-40B4-BE49-F238E27FC236}">
                <a16:creationId xmlns:a16="http://schemas.microsoft.com/office/drawing/2014/main" id="{6291A3C2-4CDA-4E8D-AB6D-15C10074952E}"/>
              </a:ext>
            </a:extLst>
          </p:cNvPr>
          <p:cNvSpPr/>
          <p:nvPr/>
        </p:nvSpPr>
        <p:spPr>
          <a:xfrm>
            <a:off x="7164231"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D</a:t>
            </a:r>
          </a:p>
        </p:txBody>
      </p:sp>
      <p:sp>
        <p:nvSpPr>
          <p:cNvPr id="68" name="Square 4">
            <a:extLst>
              <a:ext uri="{FF2B5EF4-FFF2-40B4-BE49-F238E27FC236}">
                <a16:creationId xmlns:a16="http://schemas.microsoft.com/office/drawing/2014/main" id="{BAEB9CCC-3EC6-44A3-BE41-956C3EB1133E}"/>
              </a:ext>
            </a:extLst>
          </p:cNvPr>
          <p:cNvSpPr/>
          <p:nvPr/>
        </p:nvSpPr>
        <p:spPr>
          <a:xfrm>
            <a:off x="6239140"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I</a:t>
            </a:r>
          </a:p>
        </p:txBody>
      </p:sp>
      <p:sp>
        <p:nvSpPr>
          <p:cNvPr id="69" name="Square 3">
            <a:extLst>
              <a:ext uri="{FF2B5EF4-FFF2-40B4-BE49-F238E27FC236}">
                <a16:creationId xmlns:a16="http://schemas.microsoft.com/office/drawing/2014/main" id="{5A905F80-8E63-4A72-BCD7-3B2A0ED3AABC}"/>
              </a:ext>
            </a:extLst>
          </p:cNvPr>
          <p:cNvSpPr/>
          <p:nvPr/>
        </p:nvSpPr>
        <p:spPr>
          <a:xfrm>
            <a:off x="5314049" y="505916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
        <p:nvSpPr>
          <p:cNvPr id="77" name="Square 6">
            <a:extLst>
              <a:ext uri="{FF2B5EF4-FFF2-40B4-BE49-F238E27FC236}">
                <a16:creationId xmlns:a16="http://schemas.microsoft.com/office/drawing/2014/main" id="{2C722261-9233-41D8-A5AD-07E382FF647D}"/>
              </a:ext>
            </a:extLst>
          </p:cNvPr>
          <p:cNvSpPr/>
          <p:nvPr/>
        </p:nvSpPr>
        <p:spPr>
          <a:xfrm>
            <a:off x="6777873" y="5939752"/>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O</a:t>
            </a:r>
          </a:p>
        </p:txBody>
      </p:sp>
      <p:sp>
        <p:nvSpPr>
          <p:cNvPr id="78" name="Square 5">
            <a:extLst>
              <a:ext uri="{FF2B5EF4-FFF2-40B4-BE49-F238E27FC236}">
                <a16:creationId xmlns:a16="http://schemas.microsoft.com/office/drawing/2014/main" id="{F94B584B-CC90-40F7-ADE0-BBC7055450A0}"/>
              </a:ext>
            </a:extLst>
          </p:cNvPr>
          <p:cNvSpPr/>
          <p:nvPr/>
        </p:nvSpPr>
        <p:spPr>
          <a:xfrm>
            <a:off x="5852782" y="5939752"/>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H</a:t>
            </a:r>
          </a:p>
        </p:txBody>
      </p:sp>
      <p:sp>
        <p:nvSpPr>
          <p:cNvPr id="80" name="Square 3">
            <a:extLst>
              <a:ext uri="{FF2B5EF4-FFF2-40B4-BE49-F238E27FC236}">
                <a16:creationId xmlns:a16="http://schemas.microsoft.com/office/drawing/2014/main" id="{4D9DE07E-353F-4AD5-A0A5-D67FCFED6107}"/>
              </a:ext>
            </a:extLst>
          </p:cNvPr>
          <p:cNvSpPr/>
          <p:nvPr/>
        </p:nvSpPr>
        <p:spPr>
          <a:xfrm>
            <a:off x="9549502" y="5039807"/>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A</a:t>
            </a:r>
          </a:p>
        </p:txBody>
      </p:sp>
      <p:sp>
        <p:nvSpPr>
          <p:cNvPr id="81" name="Square 6">
            <a:extLst>
              <a:ext uri="{FF2B5EF4-FFF2-40B4-BE49-F238E27FC236}">
                <a16:creationId xmlns:a16="http://schemas.microsoft.com/office/drawing/2014/main" id="{CB27859B-D2C7-498E-B91C-CA4F9A165D40}"/>
              </a:ext>
            </a:extLst>
          </p:cNvPr>
          <p:cNvSpPr/>
          <p:nvPr/>
        </p:nvSpPr>
        <p:spPr>
          <a:xfrm>
            <a:off x="8626233" y="593795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S</a:t>
            </a:r>
          </a:p>
        </p:txBody>
      </p:sp>
      <p:sp>
        <p:nvSpPr>
          <p:cNvPr id="88" name="Square 5">
            <a:extLst>
              <a:ext uri="{FF2B5EF4-FFF2-40B4-BE49-F238E27FC236}">
                <a16:creationId xmlns:a16="http://schemas.microsoft.com/office/drawing/2014/main" id="{99C487D4-DE82-4D16-B938-D33524C96856}"/>
              </a:ext>
            </a:extLst>
          </p:cNvPr>
          <p:cNvSpPr/>
          <p:nvPr/>
        </p:nvSpPr>
        <p:spPr>
          <a:xfrm>
            <a:off x="7701142" y="5937954"/>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R</a:t>
            </a:r>
          </a:p>
        </p:txBody>
      </p:sp>
      <p:sp>
        <p:nvSpPr>
          <p:cNvPr id="89" name="Square 6">
            <a:extLst>
              <a:ext uri="{FF2B5EF4-FFF2-40B4-BE49-F238E27FC236}">
                <a16:creationId xmlns:a16="http://schemas.microsoft.com/office/drawing/2014/main" id="{86D4B2C8-4CA3-44D3-9B86-9FA197C4DB17}"/>
              </a:ext>
            </a:extLst>
          </p:cNvPr>
          <p:cNvSpPr/>
          <p:nvPr/>
        </p:nvSpPr>
        <p:spPr>
          <a:xfrm>
            <a:off x="9549502" y="5952908"/>
            <a:ext cx="792000" cy="720000"/>
          </a:xfrm>
          <a:prstGeom prst="rect">
            <a:avLst/>
          </a:prstGeom>
          <a:solidFill>
            <a:srgbClr val="74A9D3"/>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a:solidFill>
                  <a:schemeClr val="bg1"/>
                </a:solidFill>
              </a:rPr>
              <a:t>E</a:t>
            </a:r>
          </a:p>
        </p:txBody>
      </p:sp>
    </p:spTree>
    <p:extLst>
      <p:ext uri="{BB962C8B-B14F-4D97-AF65-F5344CB8AC3E}">
        <p14:creationId xmlns:p14="http://schemas.microsoft.com/office/powerpoint/2010/main" val="23706560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8"/>
                    </p:tgtEl>
                  </p:cond>
                </p:stCondLst>
                <p:endSync evt="end" delay="0">
                  <p:rtn val="all"/>
                </p:endSync>
                <p:childTnLst>
                  <p:par>
                    <p:cTn id="3" fill="hold">
                      <p:stCondLst>
                        <p:cond delay="0"/>
                      </p:stCondLst>
                      <p:childTnLst>
                        <p:par>
                          <p:cTn id="4" fill="hold">
                            <p:stCondLst>
                              <p:cond delay="0"/>
                            </p:stCondLst>
                            <p:childTnLst>
                              <p:par>
                                <p:cTn id="5" presetID="3" presetClass="emph" presetSubtype="2" fill="hold" grpId="0" nodeType="clickEffect">
                                  <p:stCondLst>
                                    <p:cond delay="0"/>
                                  </p:stCondLst>
                                  <p:iterate type="lt">
                                    <p:tmPct val="0"/>
                                  </p:iterate>
                                  <p:childTnLst>
                                    <p:animClr clrSpc="rgb" dir="cw">
                                      <p:cBhvr override="childStyle">
                                        <p:cTn id="6" dur="250" fill="hold"/>
                                        <p:tgtEl>
                                          <p:spTgt spid="58"/>
                                        </p:tgtEl>
                                        <p:attrNameLst>
                                          <p:attrName>style.color</p:attrName>
                                        </p:attrNameLst>
                                      </p:cBhvr>
                                      <p:to>
                                        <a:srgbClr val="FFFFFF"/>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iterate type="lt">
                                    <p:tmPct val="0"/>
                                  </p:iterate>
                                  <p:childTnLst>
                                    <p:animClr clrSpc="rgb" dir="cw">
                                      <p:cBhvr override="childStyle">
                                        <p:cTn id="10" dur="250" fill="hold"/>
                                        <p:tgtEl>
                                          <p:spTgt spid="58"/>
                                        </p:tgtEl>
                                        <p:attrNameLst>
                                          <p:attrName>style.color</p:attrName>
                                        </p:attrNameLst>
                                      </p:cBhvr>
                                      <p:to>
                                        <a:srgbClr val="0C0C0C"/>
                                      </p:to>
                                    </p:animClr>
                                  </p:childTnLst>
                                </p:cTn>
                              </p:par>
                            </p:childTnLst>
                          </p:cTn>
                        </p:par>
                      </p:childTnLst>
                    </p:cTn>
                  </p:par>
                </p:childTnLst>
              </p:cTn>
              <p:nextCondLst>
                <p:cond evt="onClick" delay="0">
                  <p:tgtEl>
                    <p:spTgt spid="58"/>
                  </p:tgtEl>
                </p:cond>
              </p:nextCondLst>
            </p:seq>
            <p:seq concurrent="1" nextAc="seek">
              <p:cTn id="11" restart="whenNotActive" fill="hold" evtFilter="cancelBubble" nodeType="interactiveSeq">
                <p:stCondLst>
                  <p:cond evt="onClick" delay="0">
                    <p:tgtEl>
                      <p:spTgt spid="71"/>
                    </p:tgtEl>
                  </p:cond>
                </p:stCondLst>
                <p:endSync evt="end" delay="0">
                  <p:rtn val="all"/>
                </p:endSync>
                <p:childTnLst>
                  <p:par>
                    <p:cTn id="12" fill="hold">
                      <p:stCondLst>
                        <p:cond delay="0"/>
                      </p:stCondLst>
                      <p:childTnLst>
                        <p:par>
                          <p:cTn id="13" fill="hold">
                            <p:stCondLst>
                              <p:cond delay="0"/>
                            </p:stCondLst>
                            <p:childTnLst>
                              <p:par>
                                <p:cTn id="14" presetID="3" presetClass="emph" presetSubtype="2" fill="hold" grpId="0" nodeType="clickEffect">
                                  <p:stCondLst>
                                    <p:cond delay="0"/>
                                  </p:stCondLst>
                                  <p:iterate type="lt">
                                    <p:tmPct val="0"/>
                                  </p:iterate>
                                  <p:childTnLst>
                                    <p:animClr clrSpc="rgb" dir="cw">
                                      <p:cBhvr override="childStyle">
                                        <p:cTn id="15" dur="250" fill="hold"/>
                                        <p:tgtEl>
                                          <p:spTgt spid="71"/>
                                        </p:tgtEl>
                                        <p:attrNameLst>
                                          <p:attrName>style.color</p:attrName>
                                        </p:attrNameLst>
                                      </p:cBhvr>
                                      <p:to>
                                        <a:srgbClr val="FFFFFF"/>
                                      </p:to>
                                    </p:animClr>
                                  </p:childTnLst>
                                </p:cTn>
                              </p:par>
                            </p:childTnLst>
                          </p:cTn>
                        </p:par>
                      </p:childTnLst>
                    </p:cTn>
                  </p:par>
                  <p:par>
                    <p:cTn id="16" fill="hold">
                      <p:stCondLst>
                        <p:cond delay="indefinite"/>
                      </p:stCondLst>
                      <p:childTnLst>
                        <p:par>
                          <p:cTn id="17" fill="hold">
                            <p:stCondLst>
                              <p:cond delay="0"/>
                            </p:stCondLst>
                            <p:childTnLst>
                              <p:par>
                                <p:cTn id="18" presetID="3" presetClass="emph" presetSubtype="2" fill="hold" grpId="1" nodeType="clickEffect">
                                  <p:stCondLst>
                                    <p:cond delay="0"/>
                                  </p:stCondLst>
                                  <p:iterate type="lt">
                                    <p:tmPct val="0"/>
                                  </p:iterate>
                                  <p:childTnLst>
                                    <p:animClr clrSpc="rgb" dir="cw">
                                      <p:cBhvr override="childStyle">
                                        <p:cTn id="19" dur="250" fill="hold"/>
                                        <p:tgtEl>
                                          <p:spTgt spid="71"/>
                                        </p:tgtEl>
                                        <p:attrNameLst>
                                          <p:attrName>style.color</p:attrName>
                                        </p:attrNameLst>
                                      </p:cBhvr>
                                      <p:to>
                                        <a:srgbClr val="0C0C0C"/>
                                      </p:to>
                                    </p:animClr>
                                  </p:childTnLst>
                                </p:cTn>
                              </p:par>
                            </p:childTnLst>
                          </p:cTn>
                        </p:par>
                      </p:childTnLst>
                    </p:cTn>
                  </p:par>
                </p:childTnLst>
              </p:cTn>
              <p:nextCondLst>
                <p:cond evt="onClick" delay="0">
                  <p:tgtEl>
                    <p:spTgt spid="71"/>
                  </p:tgtEl>
                </p:cond>
              </p:nextCondLst>
            </p:seq>
            <p:seq concurrent="1" nextAc="seek">
              <p:cTn id="20" restart="whenNotActive" fill="hold" evtFilter="cancelBubble" nodeType="interactiveSeq">
                <p:stCondLst>
                  <p:cond evt="onClick" delay="0">
                    <p:tgtEl>
                      <p:spTgt spid="83"/>
                    </p:tgtEl>
                  </p:cond>
                </p:stCondLst>
                <p:endSync evt="end" delay="0">
                  <p:rtn val="all"/>
                </p:endSync>
                <p:childTnLst>
                  <p:par>
                    <p:cTn id="21" fill="hold">
                      <p:stCondLst>
                        <p:cond delay="0"/>
                      </p:stCondLst>
                      <p:childTnLst>
                        <p:par>
                          <p:cTn id="22" fill="hold">
                            <p:stCondLst>
                              <p:cond delay="0"/>
                            </p:stCondLst>
                            <p:childTnLst>
                              <p:par>
                                <p:cTn id="23" presetID="3" presetClass="emph" presetSubtype="2" fill="hold" grpId="0" nodeType="clickEffect">
                                  <p:stCondLst>
                                    <p:cond delay="0"/>
                                  </p:stCondLst>
                                  <p:iterate type="lt">
                                    <p:tmPct val="0"/>
                                  </p:iterate>
                                  <p:childTnLst>
                                    <p:animClr clrSpc="rgb" dir="cw">
                                      <p:cBhvr override="childStyle">
                                        <p:cTn id="24" dur="250" fill="hold"/>
                                        <p:tgtEl>
                                          <p:spTgt spid="83"/>
                                        </p:tgtEl>
                                        <p:attrNameLst>
                                          <p:attrName>style.color</p:attrName>
                                        </p:attrNameLst>
                                      </p:cBhvr>
                                      <p:to>
                                        <a:srgbClr val="FFFFFF"/>
                                      </p:to>
                                    </p:animClr>
                                  </p:childTnLst>
                                </p:cTn>
                              </p:par>
                            </p:childTnLst>
                          </p:cTn>
                        </p:par>
                      </p:childTnLst>
                    </p:cTn>
                  </p:par>
                  <p:par>
                    <p:cTn id="25" fill="hold">
                      <p:stCondLst>
                        <p:cond delay="indefinite"/>
                      </p:stCondLst>
                      <p:childTnLst>
                        <p:par>
                          <p:cTn id="26" fill="hold">
                            <p:stCondLst>
                              <p:cond delay="0"/>
                            </p:stCondLst>
                            <p:childTnLst>
                              <p:par>
                                <p:cTn id="27" presetID="3" presetClass="emph" presetSubtype="2" fill="hold" grpId="1" nodeType="clickEffect">
                                  <p:stCondLst>
                                    <p:cond delay="0"/>
                                  </p:stCondLst>
                                  <p:iterate type="lt">
                                    <p:tmPct val="0"/>
                                  </p:iterate>
                                  <p:childTnLst>
                                    <p:animClr clrSpc="rgb" dir="cw">
                                      <p:cBhvr override="childStyle">
                                        <p:cTn id="28" dur="250" fill="hold"/>
                                        <p:tgtEl>
                                          <p:spTgt spid="83"/>
                                        </p:tgtEl>
                                        <p:attrNameLst>
                                          <p:attrName>style.color</p:attrName>
                                        </p:attrNameLst>
                                      </p:cBhvr>
                                      <p:to>
                                        <a:srgbClr val="0C0C0C"/>
                                      </p:to>
                                    </p:animClr>
                                  </p:childTnLst>
                                </p:cTn>
                              </p:par>
                            </p:childTnLst>
                          </p:cTn>
                        </p:par>
                      </p:childTnLst>
                    </p:cTn>
                  </p:par>
                </p:childTnLst>
              </p:cTn>
              <p:nextCondLst>
                <p:cond evt="onClick" delay="0">
                  <p:tgtEl>
                    <p:spTgt spid="83"/>
                  </p:tgtEl>
                </p:cond>
              </p:nextCondLst>
            </p:seq>
            <p:seq concurrent="1" nextAc="seek">
              <p:cTn id="29" restart="whenNotActive" fill="hold" evtFilter="cancelBubble" nodeType="interactiveSeq">
                <p:stCondLst>
                  <p:cond evt="onClick" delay="0">
                    <p:tgtEl>
                      <p:spTgt spid="94"/>
                    </p:tgtEl>
                  </p:cond>
                </p:stCondLst>
                <p:endSync evt="end" delay="0">
                  <p:rtn val="all"/>
                </p:endSync>
                <p:childTnLst>
                  <p:par>
                    <p:cTn id="30" fill="hold">
                      <p:stCondLst>
                        <p:cond delay="0"/>
                      </p:stCondLst>
                      <p:childTnLst>
                        <p:par>
                          <p:cTn id="31" fill="hold">
                            <p:stCondLst>
                              <p:cond delay="0"/>
                            </p:stCondLst>
                            <p:childTnLst>
                              <p:par>
                                <p:cTn id="32" presetID="3" presetClass="emph" presetSubtype="2" fill="hold" grpId="0" nodeType="clickEffect">
                                  <p:stCondLst>
                                    <p:cond delay="0"/>
                                  </p:stCondLst>
                                  <p:iterate type="lt">
                                    <p:tmPct val="0"/>
                                  </p:iterate>
                                  <p:childTnLst>
                                    <p:animClr clrSpc="rgb" dir="cw">
                                      <p:cBhvr override="childStyle">
                                        <p:cTn id="33" dur="250" fill="hold"/>
                                        <p:tgtEl>
                                          <p:spTgt spid="94"/>
                                        </p:tgtEl>
                                        <p:attrNameLst>
                                          <p:attrName>style.color</p:attrName>
                                        </p:attrNameLst>
                                      </p:cBhvr>
                                      <p:to>
                                        <a:srgbClr val="FFFFFF"/>
                                      </p:to>
                                    </p:animClr>
                                  </p:childTnLst>
                                </p:cTn>
                              </p:par>
                            </p:childTnLst>
                          </p:cTn>
                        </p:par>
                      </p:childTnLst>
                    </p:cTn>
                  </p:par>
                  <p:par>
                    <p:cTn id="34" fill="hold">
                      <p:stCondLst>
                        <p:cond delay="indefinite"/>
                      </p:stCondLst>
                      <p:childTnLst>
                        <p:par>
                          <p:cTn id="35" fill="hold">
                            <p:stCondLst>
                              <p:cond delay="0"/>
                            </p:stCondLst>
                            <p:childTnLst>
                              <p:par>
                                <p:cTn id="36" presetID="3" presetClass="emph" presetSubtype="2" fill="hold" grpId="1" nodeType="clickEffect">
                                  <p:stCondLst>
                                    <p:cond delay="0"/>
                                  </p:stCondLst>
                                  <p:iterate type="lt">
                                    <p:tmPct val="0"/>
                                  </p:iterate>
                                  <p:childTnLst>
                                    <p:animClr clrSpc="rgb" dir="cw">
                                      <p:cBhvr override="childStyle">
                                        <p:cTn id="37" dur="250" fill="hold"/>
                                        <p:tgtEl>
                                          <p:spTgt spid="94"/>
                                        </p:tgtEl>
                                        <p:attrNameLst>
                                          <p:attrName>style.color</p:attrName>
                                        </p:attrNameLst>
                                      </p:cBhvr>
                                      <p:to>
                                        <a:srgbClr val="0C0C0C"/>
                                      </p:to>
                                    </p:animClr>
                                  </p:childTnLst>
                                </p:cTn>
                              </p:par>
                            </p:childTnLst>
                          </p:cTn>
                        </p:par>
                      </p:childTnLst>
                    </p:cTn>
                  </p:par>
                </p:childTnLst>
              </p:cTn>
              <p:nextCondLst>
                <p:cond evt="onClick" delay="0">
                  <p:tgtEl>
                    <p:spTgt spid="94"/>
                  </p:tgtEl>
                </p:cond>
              </p:nextCondLst>
            </p:seq>
            <p:seq concurrent="1" nextAc="seek">
              <p:cTn id="38" restart="whenNotActive" fill="hold" evtFilter="cancelBubble" nodeType="interactiveSeq">
                <p:stCondLst>
                  <p:cond evt="onClick" delay="0">
                    <p:tgtEl>
                      <p:spTgt spid="57"/>
                    </p:tgtEl>
                  </p:cond>
                </p:stCondLst>
                <p:endSync evt="end" delay="0">
                  <p:rtn val="all"/>
                </p:endSync>
                <p:childTnLst>
                  <p:par>
                    <p:cTn id="39" fill="hold">
                      <p:stCondLst>
                        <p:cond delay="0"/>
                      </p:stCondLst>
                      <p:childTnLst>
                        <p:par>
                          <p:cTn id="40" fill="hold">
                            <p:stCondLst>
                              <p:cond delay="0"/>
                            </p:stCondLst>
                            <p:childTnLst>
                              <p:par>
                                <p:cTn id="41" presetID="3" presetClass="emph" presetSubtype="2" fill="hold" grpId="0" nodeType="clickEffect">
                                  <p:stCondLst>
                                    <p:cond delay="0"/>
                                  </p:stCondLst>
                                  <p:iterate type="lt">
                                    <p:tmPct val="0"/>
                                  </p:iterate>
                                  <p:childTnLst>
                                    <p:animClr clrSpc="rgb" dir="cw">
                                      <p:cBhvr override="childStyle">
                                        <p:cTn id="42" dur="250" fill="hold"/>
                                        <p:tgtEl>
                                          <p:spTgt spid="57"/>
                                        </p:tgtEl>
                                        <p:attrNameLst>
                                          <p:attrName>style.color</p:attrName>
                                        </p:attrNameLst>
                                      </p:cBhvr>
                                      <p:to>
                                        <a:srgbClr val="FFFFFF"/>
                                      </p:to>
                                    </p:animClr>
                                  </p:childTnLst>
                                </p:cTn>
                              </p:par>
                            </p:childTnLst>
                          </p:cTn>
                        </p:par>
                      </p:childTnLst>
                    </p:cTn>
                  </p:par>
                  <p:par>
                    <p:cTn id="43" fill="hold">
                      <p:stCondLst>
                        <p:cond delay="indefinite"/>
                      </p:stCondLst>
                      <p:childTnLst>
                        <p:par>
                          <p:cTn id="44" fill="hold">
                            <p:stCondLst>
                              <p:cond delay="0"/>
                            </p:stCondLst>
                            <p:childTnLst>
                              <p:par>
                                <p:cTn id="45" presetID="3" presetClass="emph" presetSubtype="2" fill="hold" grpId="1" nodeType="clickEffect">
                                  <p:stCondLst>
                                    <p:cond delay="0"/>
                                  </p:stCondLst>
                                  <p:iterate type="lt">
                                    <p:tmPct val="0"/>
                                  </p:iterate>
                                  <p:childTnLst>
                                    <p:animClr clrSpc="rgb" dir="cw">
                                      <p:cBhvr override="childStyle">
                                        <p:cTn id="46" dur="250" fill="hold"/>
                                        <p:tgtEl>
                                          <p:spTgt spid="57"/>
                                        </p:tgtEl>
                                        <p:attrNameLst>
                                          <p:attrName>style.color</p:attrName>
                                        </p:attrNameLst>
                                      </p:cBhvr>
                                      <p:to>
                                        <a:srgbClr val="0C0C0C"/>
                                      </p:to>
                                    </p:animClr>
                                  </p:childTnLst>
                                </p:cTn>
                              </p:par>
                            </p:childTnLst>
                          </p:cTn>
                        </p:par>
                      </p:childTnLst>
                    </p:cTn>
                  </p:par>
                </p:childTnLst>
              </p:cTn>
              <p:nextCondLst>
                <p:cond evt="onClick" delay="0">
                  <p:tgtEl>
                    <p:spTgt spid="57"/>
                  </p:tgtEl>
                </p:cond>
              </p:nextCondLst>
            </p:seq>
            <p:seq concurrent="1" nextAc="seek">
              <p:cTn id="47" restart="whenNotActive" fill="hold" evtFilter="cancelBubble" nodeType="interactiveSeq">
                <p:stCondLst>
                  <p:cond evt="onClick" delay="0">
                    <p:tgtEl>
                      <p:spTgt spid="70"/>
                    </p:tgtEl>
                  </p:cond>
                </p:stCondLst>
                <p:endSync evt="end" delay="0">
                  <p:rtn val="all"/>
                </p:endSync>
                <p:childTnLst>
                  <p:par>
                    <p:cTn id="48" fill="hold">
                      <p:stCondLst>
                        <p:cond delay="0"/>
                      </p:stCondLst>
                      <p:childTnLst>
                        <p:par>
                          <p:cTn id="49" fill="hold">
                            <p:stCondLst>
                              <p:cond delay="0"/>
                            </p:stCondLst>
                            <p:childTnLst>
                              <p:par>
                                <p:cTn id="50" presetID="3" presetClass="emph" presetSubtype="2" fill="hold" grpId="0" nodeType="clickEffect">
                                  <p:stCondLst>
                                    <p:cond delay="0"/>
                                  </p:stCondLst>
                                  <p:iterate type="lt">
                                    <p:tmPct val="0"/>
                                  </p:iterate>
                                  <p:childTnLst>
                                    <p:animClr clrSpc="rgb" dir="cw">
                                      <p:cBhvr override="childStyle">
                                        <p:cTn id="51" dur="250" fill="hold"/>
                                        <p:tgtEl>
                                          <p:spTgt spid="70"/>
                                        </p:tgtEl>
                                        <p:attrNameLst>
                                          <p:attrName>style.color</p:attrName>
                                        </p:attrNameLst>
                                      </p:cBhvr>
                                      <p:to>
                                        <a:srgbClr val="FFFFFF"/>
                                      </p:to>
                                    </p:animClr>
                                  </p:childTnLst>
                                </p:cTn>
                              </p:par>
                            </p:childTnLst>
                          </p:cTn>
                        </p:par>
                      </p:childTnLst>
                    </p:cTn>
                  </p:par>
                  <p:par>
                    <p:cTn id="52" fill="hold">
                      <p:stCondLst>
                        <p:cond delay="indefinite"/>
                      </p:stCondLst>
                      <p:childTnLst>
                        <p:par>
                          <p:cTn id="53" fill="hold">
                            <p:stCondLst>
                              <p:cond delay="0"/>
                            </p:stCondLst>
                            <p:childTnLst>
                              <p:par>
                                <p:cTn id="54" presetID="3" presetClass="emph" presetSubtype="2" fill="hold" grpId="1" nodeType="clickEffect">
                                  <p:stCondLst>
                                    <p:cond delay="0"/>
                                  </p:stCondLst>
                                  <p:iterate type="lt">
                                    <p:tmPct val="0"/>
                                  </p:iterate>
                                  <p:childTnLst>
                                    <p:animClr clrSpc="rgb" dir="cw">
                                      <p:cBhvr override="childStyle">
                                        <p:cTn id="55" dur="250" fill="hold"/>
                                        <p:tgtEl>
                                          <p:spTgt spid="70"/>
                                        </p:tgtEl>
                                        <p:attrNameLst>
                                          <p:attrName>style.color</p:attrName>
                                        </p:attrNameLst>
                                      </p:cBhvr>
                                      <p:to>
                                        <a:srgbClr val="0C0C0C"/>
                                      </p:to>
                                    </p:animClr>
                                  </p:childTnLst>
                                </p:cTn>
                              </p:par>
                            </p:childTnLst>
                          </p:cTn>
                        </p:par>
                      </p:childTnLst>
                    </p:cTn>
                  </p:par>
                </p:childTnLst>
              </p:cTn>
              <p:nextCondLst>
                <p:cond evt="onClick" delay="0">
                  <p:tgtEl>
                    <p:spTgt spid="70"/>
                  </p:tgtEl>
                </p:cond>
              </p:nextCondLst>
            </p:seq>
            <p:seq concurrent="1" nextAc="seek">
              <p:cTn id="56" restart="whenNotActive" fill="hold" evtFilter="cancelBubble" nodeType="interactiveSeq">
                <p:stCondLst>
                  <p:cond evt="onClick" delay="0">
                    <p:tgtEl>
                      <p:spTgt spid="82"/>
                    </p:tgtEl>
                  </p:cond>
                </p:stCondLst>
                <p:endSync evt="end" delay="0">
                  <p:rtn val="all"/>
                </p:endSync>
                <p:childTnLst>
                  <p:par>
                    <p:cTn id="57" fill="hold">
                      <p:stCondLst>
                        <p:cond delay="0"/>
                      </p:stCondLst>
                      <p:childTnLst>
                        <p:par>
                          <p:cTn id="58" fill="hold">
                            <p:stCondLst>
                              <p:cond delay="0"/>
                            </p:stCondLst>
                            <p:childTnLst>
                              <p:par>
                                <p:cTn id="59" presetID="3" presetClass="emph" presetSubtype="2" fill="hold" grpId="0" nodeType="clickEffect">
                                  <p:stCondLst>
                                    <p:cond delay="0"/>
                                  </p:stCondLst>
                                  <p:iterate type="lt">
                                    <p:tmPct val="0"/>
                                  </p:iterate>
                                  <p:childTnLst>
                                    <p:animClr clrSpc="rgb" dir="cw">
                                      <p:cBhvr override="childStyle">
                                        <p:cTn id="60" dur="250" fill="hold"/>
                                        <p:tgtEl>
                                          <p:spTgt spid="82"/>
                                        </p:tgtEl>
                                        <p:attrNameLst>
                                          <p:attrName>style.color</p:attrName>
                                        </p:attrNameLst>
                                      </p:cBhvr>
                                      <p:to>
                                        <a:srgbClr val="FFFFFF"/>
                                      </p:to>
                                    </p:animClr>
                                  </p:childTnLst>
                                </p:cTn>
                              </p:par>
                            </p:childTnLst>
                          </p:cTn>
                        </p:par>
                      </p:childTnLst>
                    </p:cTn>
                  </p:par>
                  <p:par>
                    <p:cTn id="61" fill="hold">
                      <p:stCondLst>
                        <p:cond delay="indefinite"/>
                      </p:stCondLst>
                      <p:childTnLst>
                        <p:par>
                          <p:cTn id="62" fill="hold">
                            <p:stCondLst>
                              <p:cond delay="0"/>
                            </p:stCondLst>
                            <p:childTnLst>
                              <p:par>
                                <p:cTn id="63" presetID="3" presetClass="emph" presetSubtype="2" fill="hold" grpId="1" nodeType="clickEffect">
                                  <p:stCondLst>
                                    <p:cond delay="0"/>
                                  </p:stCondLst>
                                  <p:iterate type="lt">
                                    <p:tmPct val="0"/>
                                  </p:iterate>
                                  <p:childTnLst>
                                    <p:animClr clrSpc="rgb" dir="cw">
                                      <p:cBhvr override="childStyle">
                                        <p:cTn id="64" dur="250" fill="hold"/>
                                        <p:tgtEl>
                                          <p:spTgt spid="82"/>
                                        </p:tgtEl>
                                        <p:attrNameLst>
                                          <p:attrName>style.color</p:attrName>
                                        </p:attrNameLst>
                                      </p:cBhvr>
                                      <p:to>
                                        <a:srgbClr val="0C0C0C"/>
                                      </p:to>
                                    </p:animClr>
                                  </p:childTnLst>
                                </p:cTn>
                              </p:par>
                            </p:childTnLst>
                          </p:cTn>
                        </p:par>
                      </p:childTnLst>
                    </p:cTn>
                  </p:par>
                </p:childTnLst>
              </p:cTn>
              <p:nextCondLst>
                <p:cond evt="onClick" delay="0">
                  <p:tgtEl>
                    <p:spTgt spid="82"/>
                  </p:tgtEl>
                </p:cond>
              </p:nextCondLst>
            </p:seq>
            <p:seq concurrent="1" nextAc="seek">
              <p:cTn id="65" restart="whenNotActive" fill="hold" evtFilter="cancelBubble" nodeType="interactiveSeq">
                <p:stCondLst>
                  <p:cond evt="onClick" delay="0">
                    <p:tgtEl>
                      <p:spTgt spid="93"/>
                    </p:tgtEl>
                  </p:cond>
                </p:stCondLst>
                <p:endSync evt="end" delay="0">
                  <p:rtn val="all"/>
                </p:endSync>
                <p:childTnLst>
                  <p:par>
                    <p:cTn id="66" fill="hold">
                      <p:stCondLst>
                        <p:cond delay="0"/>
                      </p:stCondLst>
                      <p:childTnLst>
                        <p:par>
                          <p:cTn id="67" fill="hold">
                            <p:stCondLst>
                              <p:cond delay="0"/>
                            </p:stCondLst>
                            <p:childTnLst>
                              <p:par>
                                <p:cTn id="68" presetID="3" presetClass="emph" presetSubtype="2" fill="hold" grpId="0" nodeType="clickEffect">
                                  <p:stCondLst>
                                    <p:cond delay="0"/>
                                  </p:stCondLst>
                                  <p:iterate type="lt">
                                    <p:tmPct val="0"/>
                                  </p:iterate>
                                  <p:childTnLst>
                                    <p:animClr clrSpc="rgb" dir="cw">
                                      <p:cBhvr override="childStyle">
                                        <p:cTn id="69" dur="250" fill="hold"/>
                                        <p:tgtEl>
                                          <p:spTgt spid="93"/>
                                        </p:tgtEl>
                                        <p:attrNameLst>
                                          <p:attrName>style.color</p:attrName>
                                        </p:attrNameLst>
                                      </p:cBhvr>
                                      <p:to>
                                        <a:srgbClr val="FFFFFF"/>
                                      </p:to>
                                    </p:animClr>
                                  </p:childTnLst>
                                </p:cTn>
                              </p:par>
                            </p:childTnLst>
                          </p:cTn>
                        </p:par>
                      </p:childTnLst>
                    </p:cTn>
                  </p:par>
                  <p:par>
                    <p:cTn id="70" fill="hold">
                      <p:stCondLst>
                        <p:cond delay="indefinite"/>
                      </p:stCondLst>
                      <p:childTnLst>
                        <p:par>
                          <p:cTn id="71" fill="hold">
                            <p:stCondLst>
                              <p:cond delay="0"/>
                            </p:stCondLst>
                            <p:childTnLst>
                              <p:par>
                                <p:cTn id="72" presetID="3" presetClass="emph" presetSubtype="2" fill="hold" grpId="1" nodeType="clickEffect">
                                  <p:stCondLst>
                                    <p:cond delay="0"/>
                                  </p:stCondLst>
                                  <p:iterate type="lt">
                                    <p:tmPct val="0"/>
                                  </p:iterate>
                                  <p:childTnLst>
                                    <p:animClr clrSpc="rgb" dir="cw">
                                      <p:cBhvr override="childStyle">
                                        <p:cTn id="73" dur="250" fill="hold"/>
                                        <p:tgtEl>
                                          <p:spTgt spid="93"/>
                                        </p:tgtEl>
                                        <p:attrNameLst>
                                          <p:attrName>style.color</p:attrName>
                                        </p:attrNameLst>
                                      </p:cBhvr>
                                      <p:to>
                                        <a:srgbClr val="0C0C0C"/>
                                      </p:to>
                                    </p:animClr>
                                  </p:childTnLst>
                                </p:cTn>
                              </p:par>
                            </p:childTnLst>
                          </p:cTn>
                        </p:par>
                      </p:childTnLst>
                    </p:cTn>
                  </p:par>
                </p:childTnLst>
              </p:cTn>
              <p:nextCondLst>
                <p:cond evt="onClick" delay="0">
                  <p:tgtEl>
                    <p:spTgt spid="93"/>
                  </p:tgtEl>
                </p:cond>
              </p:nextCondLst>
            </p:seq>
            <p:seq concurrent="1" nextAc="seek">
              <p:cTn id="74" restart="whenNotActive" fill="hold" evtFilter="cancelBubble" nodeType="interactiveSeq">
                <p:stCondLst>
                  <p:cond evt="onClick" delay="0">
                    <p:tgtEl>
                      <p:spTgt spid="60"/>
                    </p:tgtEl>
                  </p:cond>
                </p:stCondLst>
                <p:endSync evt="end" delay="0">
                  <p:rtn val="all"/>
                </p:endSync>
                <p:childTnLst>
                  <p:par>
                    <p:cTn id="75" fill="hold">
                      <p:stCondLst>
                        <p:cond delay="0"/>
                      </p:stCondLst>
                      <p:childTnLst>
                        <p:par>
                          <p:cTn id="76" fill="hold">
                            <p:stCondLst>
                              <p:cond delay="0"/>
                            </p:stCondLst>
                            <p:childTnLst>
                              <p:par>
                                <p:cTn id="77" presetID="3" presetClass="emph" presetSubtype="2" fill="hold" grpId="0" nodeType="clickEffect">
                                  <p:stCondLst>
                                    <p:cond delay="0"/>
                                  </p:stCondLst>
                                  <p:iterate type="lt">
                                    <p:tmPct val="0"/>
                                  </p:iterate>
                                  <p:childTnLst>
                                    <p:animClr clrSpc="rgb" dir="cw">
                                      <p:cBhvr override="childStyle">
                                        <p:cTn id="78" dur="250" fill="hold"/>
                                        <p:tgtEl>
                                          <p:spTgt spid="60"/>
                                        </p:tgtEl>
                                        <p:attrNameLst>
                                          <p:attrName>style.color</p:attrName>
                                        </p:attrNameLst>
                                      </p:cBhvr>
                                      <p:to>
                                        <a:srgbClr val="FFFFFF"/>
                                      </p:to>
                                    </p:animClr>
                                  </p:childTnLst>
                                </p:cTn>
                              </p:par>
                            </p:childTnLst>
                          </p:cTn>
                        </p:par>
                      </p:childTnLst>
                    </p:cTn>
                  </p:par>
                  <p:par>
                    <p:cTn id="79" fill="hold">
                      <p:stCondLst>
                        <p:cond delay="indefinite"/>
                      </p:stCondLst>
                      <p:childTnLst>
                        <p:par>
                          <p:cTn id="80" fill="hold">
                            <p:stCondLst>
                              <p:cond delay="0"/>
                            </p:stCondLst>
                            <p:childTnLst>
                              <p:par>
                                <p:cTn id="81" presetID="3" presetClass="emph" presetSubtype="2" fill="hold" grpId="1" nodeType="clickEffect">
                                  <p:stCondLst>
                                    <p:cond delay="0"/>
                                  </p:stCondLst>
                                  <p:iterate type="lt">
                                    <p:tmPct val="0"/>
                                  </p:iterate>
                                  <p:childTnLst>
                                    <p:animClr clrSpc="rgb" dir="cw">
                                      <p:cBhvr override="childStyle">
                                        <p:cTn id="82" dur="250" fill="hold"/>
                                        <p:tgtEl>
                                          <p:spTgt spid="60"/>
                                        </p:tgtEl>
                                        <p:attrNameLst>
                                          <p:attrName>style.color</p:attrName>
                                        </p:attrNameLst>
                                      </p:cBhvr>
                                      <p:to>
                                        <a:srgbClr val="0C0C0C"/>
                                      </p:to>
                                    </p:animClr>
                                  </p:childTnLst>
                                </p:cTn>
                              </p:par>
                            </p:childTnLst>
                          </p:cTn>
                        </p:par>
                      </p:childTnLst>
                    </p:cTn>
                  </p:par>
                </p:childTnLst>
              </p:cTn>
              <p:nextCondLst>
                <p:cond evt="onClick" delay="0">
                  <p:tgtEl>
                    <p:spTgt spid="60"/>
                  </p:tgtEl>
                </p:cond>
              </p:nextCondLst>
            </p:seq>
            <p:seq concurrent="1" nextAc="seek">
              <p:cTn id="83" restart="whenNotActive" fill="hold" evtFilter="cancelBubble" nodeType="interactiveSeq">
                <p:stCondLst>
                  <p:cond evt="onClick" delay="0">
                    <p:tgtEl>
                      <p:spTgt spid="73"/>
                    </p:tgtEl>
                  </p:cond>
                </p:stCondLst>
                <p:endSync evt="end" delay="0">
                  <p:rtn val="all"/>
                </p:endSync>
                <p:childTnLst>
                  <p:par>
                    <p:cTn id="84" fill="hold">
                      <p:stCondLst>
                        <p:cond delay="0"/>
                      </p:stCondLst>
                      <p:childTnLst>
                        <p:par>
                          <p:cTn id="85" fill="hold">
                            <p:stCondLst>
                              <p:cond delay="0"/>
                            </p:stCondLst>
                            <p:childTnLst>
                              <p:par>
                                <p:cTn id="86" presetID="3" presetClass="emph" presetSubtype="2" fill="hold" grpId="0" nodeType="clickEffect">
                                  <p:stCondLst>
                                    <p:cond delay="0"/>
                                  </p:stCondLst>
                                  <p:iterate type="lt">
                                    <p:tmPct val="0"/>
                                  </p:iterate>
                                  <p:childTnLst>
                                    <p:animClr clrSpc="rgb" dir="cw">
                                      <p:cBhvr override="childStyle">
                                        <p:cTn id="87" dur="250" fill="hold"/>
                                        <p:tgtEl>
                                          <p:spTgt spid="73"/>
                                        </p:tgtEl>
                                        <p:attrNameLst>
                                          <p:attrName>style.color</p:attrName>
                                        </p:attrNameLst>
                                      </p:cBhvr>
                                      <p:to>
                                        <a:srgbClr val="FFFFFF"/>
                                      </p:to>
                                    </p:animClr>
                                  </p:childTnLst>
                                </p:cTn>
                              </p:par>
                            </p:childTnLst>
                          </p:cTn>
                        </p:par>
                      </p:childTnLst>
                    </p:cTn>
                  </p:par>
                  <p:par>
                    <p:cTn id="88" fill="hold">
                      <p:stCondLst>
                        <p:cond delay="indefinite"/>
                      </p:stCondLst>
                      <p:childTnLst>
                        <p:par>
                          <p:cTn id="89" fill="hold">
                            <p:stCondLst>
                              <p:cond delay="0"/>
                            </p:stCondLst>
                            <p:childTnLst>
                              <p:par>
                                <p:cTn id="90" presetID="3" presetClass="emph" presetSubtype="2" fill="hold" grpId="1" nodeType="clickEffect">
                                  <p:stCondLst>
                                    <p:cond delay="0"/>
                                  </p:stCondLst>
                                  <p:iterate type="lt">
                                    <p:tmPct val="0"/>
                                  </p:iterate>
                                  <p:childTnLst>
                                    <p:animClr clrSpc="rgb" dir="cw">
                                      <p:cBhvr override="childStyle">
                                        <p:cTn id="91" dur="250" fill="hold"/>
                                        <p:tgtEl>
                                          <p:spTgt spid="73"/>
                                        </p:tgtEl>
                                        <p:attrNameLst>
                                          <p:attrName>style.color</p:attrName>
                                        </p:attrNameLst>
                                      </p:cBhvr>
                                      <p:to>
                                        <a:srgbClr val="0C0C0C"/>
                                      </p:to>
                                    </p:animClr>
                                  </p:childTnLst>
                                </p:cTn>
                              </p:par>
                            </p:childTnLst>
                          </p:cTn>
                        </p:par>
                      </p:childTnLst>
                    </p:cTn>
                  </p:par>
                </p:childTnLst>
              </p:cTn>
              <p:nextCondLst>
                <p:cond evt="onClick" delay="0">
                  <p:tgtEl>
                    <p:spTgt spid="73"/>
                  </p:tgtEl>
                </p:cond>
              </p:nextCondLst>
            </p:seq>
            <p:seq concurrent="1" nextAc="seek">
              <p:cTn id="92" restart="whenNotActive" fill="hold" evtFilter="cancelBubble" nodeType="interactiveSeq">
                <p:stCondLst>
                  <p:cond evt="onClick" delay="0">
                    <p:tgtEl>
                      <p:spTgt spid="85"/>
                    </p:tgtEl>
                  </p:cond>
                </p:stCondLst>
                <p:endSync evt="end" delay="0">
                  <p:rtn val="all"/>
                </p:endSync>
                <p:childTnLst>
                  <p:par>
                    <p:cTn id="93" fill="hold">
                      <p:stCondLst>
                        <p:cond delay="0"/>
                      </p:stCondLst>
                      <p:childTnLst>
                        <p:par>
                          <p:cTn id="94" fill="hold">
                            <p:stCondLst>
                              <p:cond delay="0"/>
                            </p:stCondLst>
                            <p:childTnLst>
                              <p:par>
                                <p:cTn id="95" presetID="3" presetClass="emph" presetSubtype="2" fill="hold" grpId="0" nodeType="clickEffect">
                                  <p:stCondLst>
                                    <p:cond delay="0"/>
                                  </p:stCondLst>
                                  <p:iterate type="lt">
                                    <p:tmPct val="0"/>
                                  </p:iterate>
                                  <p:childTnLst>
                                    <p:animClr clrSpc="rgb" dir="cw">
                                      <p:cBhvr override="childStyle">
                                        <p:cTn id="96" dur="250" fill="hold"/>
                                        <p:tgtEl>
                                          <p:spTgt spid="85"/>
                                        </p:tgtEl>
                                        <p:attrNameLst>
                                          <p:attrName>style.color</p:attrName>
                                        </p:attrNameLst>
                                      </p:cBhvr>
                                      <p:to>
                                        <a:srgbClr val="FFFFFF"/>
                                      </p:to>
                                    </p:animClr>
                                  </p:childTnLst>
                                </p:cTn>
                              </p:par>
                            </p:childTnLst>
                          </p:cTn>
                        </p:par>
                      </p:childTnLst>
                    </p:cTn>
                  </p:par>
                  <p:par>
                    <p:cTn id="97" fill="hold">
                      <p:stCondLst>
                        <p:cond delay="indefinite"/>
                      </p:stCondLst>
                      <p:childTnLst>
                        <p:par>
                          <p:cTn id="98" fill="hold">
                            <p:stCondLst>
                              <p:cond delay="0"/>
                            </p:stCondLst>
                            <p:childTnLst>
                              <p:par>
                                <p:cTn id="99" presetID="3" presetClass="emph" presetSubtype="2" fill="hold" grpId="1" nodeType="clickEffect">
                                  <p:stCondLst>
                                    <p:cond delay="0"/>
                                  </p:stCondLst>
                                  <p:iterate type="lt">
                                    <p:tmPct val="0"/>
                                  </p:iterate>
                                  <p:childTnLst>
                                    <p:animClr clrSpc="rgb" dir="cw">
                                      <p:cBhvr override="childStyle">
                                        <p:cTn id="100" dur="250" fill="hold"/>
                                        <p:tgtEl>
                                          <p:spTgt spid="85"/>
                                        </p:tgtEl>
                                        <p:attrNameLst>
                                          <p:attrName>style.color</p:attrName>
                                        </p:attrNameLst>
                                      </p:cBhvr>
                                      <p:to>
                                        <a:srgbClr val="0C0C0C"/>
                                      </p:to>
                                    </p:animClr>
                                  </p:childTnLst>
                                </p:cTn>
                              </p:par>
                            </p:childTnLst>
                          </p:cTn>
                        </p:par>
                      </p:childTnLst>
                    </p:cTn>
                  </p:par>
                </p:childTnLst>
              </p:cTn>
              <p:nextCondLst>
                <p:cond evt="onClick" delay="0">
                  <p:tgtEl>
                    <p:spTgt spid="85"/>
                  </p:tgtEl>
                </p:cond>
              </p:nextCondLst>
            </p:seq>
            <p:seq concurrent="1" nextAc="seek">
              <p:cTn id="101" restart="whenNotActive" fill="hold" evtFilter="cancelBubble" nodeType="interactiveSeq">
                <p:stCondLst>
                  <p:cond evt="onClick" delay="0">
                    <p:tgtEl>
                      <p:spTgt spid="96"/>
                    </p:tgtEl>
                  </p:cond>
                </p:stCondLst>
                <p:endSync evt="end" delay="0">
                  <p:rtn val="all"/>
                </p:endSync>
                <p:childTnLst>
                  <p:par>
                    <p:cTn id="102" fill="hold">
                      <p:stCondLst>
                        <p:cond delay="0"/>
                      </p:stCondLst>
                      <p:childTnLst>
                        <p:par>
                          <p:cTn id="103" fill="hold">
                            <p:stCondLst>
                              <p:cond delay="0"/>
                            </p:stCondLst>
                            <p:childTnLst>
                              <p:par>
                                <p:cTn id="104" presetID="3" presetClass="emph" presetSubtype="2" fill="hold" grpId="0" nodeType="clickEffect">
                                  <p:stCondLst>
                                    <p:cond delay="0"/>
                                  </p:stCondLst>
                                  <p:iterate type="lt">
                                    <p:tmPct val="0"/>
                                  </p:iterate>
                                  <p:childTnLst>
                                    <p:animClr clrSpc="rgb" dir="cw">
                                      <p:cBhvr override="childStyle">
                                        <p:cTn id="105" dur="250" fill="hold"/>
                                        <p:tgtEl>
                                          <p:spTgt spid="96"/>
                                        </p:tgtEl>
                                        <p:attrNameLst>
                                          <p:attrName>style.color</p:attrName>
                                        </p:attrNameLst>
                                      </p:cBhvr>
                                      <p:to>
                                        <a:srgbClr val="FFFFFF"/>
                                      </p:to>
                                    </p:animClr>
                                  </p:childTnLst>
                                </p:cTn>
                              </p:par>
                            </p:childTnLst>
                          </p:cTn>
                        </p:par>
                      </p:childTnLst>
                    </p:cTn>
                  </p:par>
                  <p:par>
                    <p:cTn id="106" fill="hold">
                      <p:stCondLst>
                        <p:cond delay="indefinite"/>
                      </p:stCondLst>
                      <p:childTnLst>
                        <p:par>
                          <p:cTn id="107" fill="hold">
                            <p:stCondLst>
                              <p:cond delay="0"/>
                            </p:stCondLst>
                            <p:childTnLst>
                              <p:par>
                                <p:cTn id="108" presetID="3" presetClass="emph" presetSubtype="2" fill="hold" grpId="1" nodeType="clickEffect">
                                  <p:stCondLst>
                                    <p:cond delay="0"/>
                                  </p:stCondLst>
                                  <p:iterate type="lt">
                                    <p:tmPct val="0"/>
                                  </p:iterate>
                                  <p:childTnLst>
                                    <p:animClr clrSpc="rgb" dir="cw">
                                      <p:cBhvr override="childStyle">
                                        <p:cTn id="109" dur="250" fill="hold"/>
                                        <p:tgtEl>
                                          <p:spTgt spid="96"/>
                                        </p:tgtEl>
                                        <p:attrNameLst>
                                          <p:attrName>style.color</p:attrName>
                                        </p:attrNameLst>
                                      </p:cBhvr>
                                      <p:to>
                                        <a:srgbClr val="0C0C0C"/>
                                      </p:to>
                                    </p:animClr>
                                  </p:childTnLst>
                                </p:cTn>
                              </p:par>
                            </p:childTnLst>
                          </p:cTn>
                        </p:par>
                      </p:childTnLst>
                    </p:cTn>
                  </p:par>
                </p:childTnLst>
              </p:cTn>
              <p:nextCondLst>
                <p:cond evt="onClick" delay="0">
                  <p:tgtEl>
                    <p:spTgt spid="96"/>
                  </p:tgtEl>
                </p:cond>
              </p:nextCondLst>
            </p:seq>
            <p:seq concurrent="1" nextAc="seek">
              <p:cTn id="110" restart="whenNotActive" fill="hold" evtFilter="cancelBubble" nodeType="interactiveSeq">
                <p:stCondLst>
                  <p:cond evt="onClick" delay="0">
                    <p:tgtEl>
                      <p:spTgt spid="59"/>
                    </p:tgtEl>
                  </p:cond>
                </p:stCondLst>
                <p:endSync evt="end" delay="0">
                  <p:rtn val="all"/>
                </p:endSync>
                <p:childTnLst>
                  <p:par>
                    <p:cTn id="111" fill="hold">
                      <p:stCondLst>
                        <p:cond delay="0"/>
                      </p:stCondLst>
                      <p:childTnLst>
                        <p:par>
                          <p:cTn id="112" fill="hold">
                            <p:stCondLst>
                              <p:cond delay="0"/>
                            </p:stCondLst>
                            <p:childTnLst>
                              <p:par>
                                <p:cTn id="113" presetID="3" presetClass="emph" presetSubtype="2" fill="hold" grpId="0" nodeType="clickEffect">
                                  <p:stCondLst>
                                    <p:cond delay="0"/>
                                  </p:stCondLst>
                                  <p:iterate type="lt">
                                    <p:tmPct val="0"/>
                                  </p:iterate>
                                  <p:childTnLst>
                                    <p:animClr clrSpc="rgb" dir="cw">
                                      <p:cBhvr override="childStyle">
                                        <p:cTn id="114" dur="250" fill="hold"/>
                                        <p:tgtEl>
                                          <p:spTgt spid="59"/>
                                        </p:tgtEl>
                                        <p:attrNameLst>
                                          <p:attrName>style.color</p:attrName>
                                        </p:attrNameLst>
                                      </p:cBhvr>
                                      <p:to>
                                        <a:srgbClr val="FFFFFF"/>
                                      </p:to>
                                    </p:animClr>
                                  </p:childTnLst>
                                </p:cTn>
                              </p:par>
                            </p:childTnLst>
                          </p:cTn>
                        </p:par>
                      </p:childTnLst>
                    </p:cTn>
                  </p:par>
                  <p:par>
                    <p:cTn id="115" fill="hold">
                      <p:stCondLst>
                        <p:cond delay="indefinite"/>
                      </p:stCondLst>
                      <p:childTnLst>
                        <p:par>
                          <p:cTn id="116" fill="hold">
                            <p:stCondLst>
                              <p:cond delay="0"/>
                            </p:stCondLst>
                            <p:childTnLst>
                              <p:par>
                                <p:cTn id="117" presetID="3" presetClass="emph" presetSubtype="2" fill="hold" grpId="1" nodeType="clickEffect">
                                  <p:stCondLst>
                                    <p:cond delay="0"/>
                                  </p:stCondLst>
                                  <p:iterate type="lt">
                                    <p:tmPct val="0"/>
                                  </p:iterate>
                                  <p:childTnLst>
                                    <p:animClr clrSpc="rgb" dir="cw">
                                      <p:cBhvr override="childStyle">
                                        <p:cTn id="118" dur="250" fill="hold"/>
                                        <p:tgtEl>
                                          <p:spTgt spid="59"/>
                                        </p:tgtEl>
                                        <p:attrNameLst>
                                          <p:attrName>style.color</p:attrName>
                                        </p:attrNameLst>
                                      </p:cBhvr>
                                      <p:to>
                                        <a:srgbClr val="0C0C0C"/>
                                      </p:to>
                                    </p:animClr>
                                  </p:childTnLst>
                                </p:cTn>
                              </p:par>
                            </p:childTnLst>
                          </p:cTn>
                        </p:par>
                      </p:childTnLst>
                    </p:cTn>
                  </p:par>
                </p:childTnLst>
              </p:cTn>
              <p:nextCondLst>
                <p:cond evt="onClick" delay="0">
                  <p:tgtEl>
                    <p:spTgt spid="59"/>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 presetClass="emph" presetSubtype="2" fill="hold" grpId="0" nodeType="clickEffect">
                                  <p:stCondLst>
                                    <p:cond delay="0"/>
                                  </p:stCondLst>
                                  <p:iterate type="lt">
                                    <p:tmPct val="0"/>
                                  </p:iterate>
                                  <p:childTnLst>
                                    <p:animClr clrSpc="rgb" dir="cw">
                                      <p:cBhvr override="childStyle">
                                        <p:cTn id="123" dur="250" fill="hold"/>
                                        <p:tgtEl>
                                          <p:spTgt spid="72"/>
                                        </p:tgtEl>
                                        <p:attrNameLst>
                                          <p:attrName>style.color</p:attrName>
                                        </p:attrNameLst>
                                      </p:cBhvr>
                                      <p:to>
                                        <a:srgbClr val="FFFFFF"/>
                                      </p:to>
                                    </p:animClr>
                                  </p:childTnLst>
                                </p:cTn>
                              </p:par>
                            </p:childTnLst>
                          </p:cTn>
                        </p:par>
                      </p:childTnLst>
                    </p:cTn>
                  </p:par>
                  <p:par>
                    <p:cTn id="124" fill="hold">
                      <p:stCondLst>
                        <p:cond delay="indefinite"/>
                      </p:stCondLst>
                      <p:childTnLst>
                        <p:par>
                          <p:cTn id="125" fill="hold">
                            <p:stCondLst>
                              <p:cond delay="0"/>
                            </p:stCondLst>
                            <p:childTnLst>
                              <p:par>
                                <p:cTn id="126" presetID="3" presetClass="emph" presetSubtype="2" fill="hold" grpId="1" nodeType="clickEffect">
                                  <p:stCondLst>
                                    <p:cond delay="0"/>
                                  </p:stCondLst>
                                  <p:iterate type="lt">
                                    <p:tmPct val="0"/>
                                  </p:iterate>
                                  <p:childTnLst>
                                    <p:animClr clrSpc="rgb" dir="cw">
                                      <p:cBhvr override="childStyle">
                                        <p:cTn id="127" dur="250" fill="hold"/>
                                        <p:tgtEl>
                                          <p:spTgt spid="72"/>
                                        </p:tgtEl>
                                        <p:attrNameLst>
                                          <p:attrName>style.color</p:attrName>
                                        </p:attrNameLst>
                                      </p:cBhvr>
                                      <p:to>
                                        <a:srgbClr val="0C0C0C"/>
                                      </p:to>
                                    </p:animClr>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84"/>
                    </p:tgtEl>
                  </p:cond>
                </p:stCondLst>
                <p:endSync evt="end" delay="0">
                  <p:rtn val="all"/>
                </p:endSync>
                <p:childTnLst>
                  <p:par>
                    <p:cTn id="129" fill="hold">
                      <p:stCondLst>
                        <p:cond delay="0"/>
                      </p:stCondLst>
                      <p:childTnLst>
                        <p:par>
                          <p:cTn id="130" fill="hold">
                            <p:stCondLst>
                              <p:cond delay="0"/>
                            </p:stCondLst>
                            <p:childTnLst>
                              <p:par>
                                <p:cTn id="131" presetID="3" presetClass="emph" presetSubtype="2" fill="hold" grpId="0" nodeType="clickEffect">
                                  <p:stCondLst>
                                    <p:cond delay="0"/>
                                  </p:stCondLst>
                                  <p:iterate type="lt">
                                    <p:tmPct val="0"/>
                                  </p:iterate>
                                  <p:childTnLst>
                                    <p:animClr clrSpc="rgb" dir="cw">
                                      <p:cBhvr override="childStyle">
                                        <p:cTn id="132" dur="250" fill="hold"/>
                                        <p:tgtEl>
                                          <p:spTgt spid="84"/>
                                        </p:tgtEl>
                                        <p:attrNameLst>
                                          <p:attrName>style.color</p:attrName>
                                        </p:attrNameLst>
                                      </p:cBhvr>
                                      <p:to>
                                        <a:srgbClr val="FFFFFF"/>
                                      </p:to>
                                    </p:animClr>
                                  </p:childTnLst>
                                </p:cTn>
                              </p:par>
                            </p:childTnLst>
                          </p:cTn>
                        </p:par>
                      </p:childTnLst>
                    </p:cTn>
                  </p:par>
                  <p:par>
                    <p:cTn id="133" fill="hold">
                      <p:stCondLst>
                        <p:cond delay="indefinite"/>
                      </p:stCondLst>
                      <p:childTnLst>
                        <p:par>
                          <p:cTn id="134" fill="hold">
                            <p:stCondLst>
                              <p:cond delay="0"/>
                            </p:stCondLst>
                            <p:childTnLst>
                              <p:par>
                                <p:cTn id="135" presetID="3" presetClass="emph" presetSubtype="2" fill="hold" grpId="1" nodeType="clickEffect">
                                  <p:stCondLst>
                                    <p:cond delay="0"/>
                                  </p:stCondLst>
                                  <p:iterate type="lt">
                                    <p:tmPct val="0"/>
                                  </p:iterate>
                                  <p:childTnLst>
                                    <p:animClr clrSpc="rgb" dir="cw">
                                      <p:cBhvr override="childStyle">
                                        <p:cTn id="136" dur="250" fill="hold"/>
                                        <p:tgtEl>
                                          <p:spTgt spid="84"/>
                                        </p:tgtEl>
                                        <p:attrNameLst>
                                          <p:attrName>style.color</p:attrName>
                                        </p:attrNameLst>
                                      </p:cBhvr>
                                      <p:to>
                                        <a:srgbClr val="0C0C0C"/>
                                      </p:to>
                                    </p:animClr>
                                  </p:childTnLst>
                                </p:cTn>
                              </p:par>
                            </p:childTnLst>
                          </p:cTn>
                        </p:par>
                      </p:childTnLst>
                    </p:cTn>
                  </p:par>
                </p:childTnLst>
              </p:cTn>
              <p:nextCondLst>
                <p:cond evt="onClick" delay="0">
                  <p:tgtEl>
                    <p:spTgt spid="84"/>
                  </p:tgtEl>
                </p:cond>
              </p:nextCondLst>
            </p:seq>
            <p:seq concurrent="1" nextAc="seek">
              <p:cTn id="137" restart="whenNotActive" fill="hold" evtFilter="cancelBubble" nodeType="interactiveSeq">
                <p:stCondLst>
                  <p:cond evt="onClick" delay="0">
                    <p:tgtEl>
                      <p:spTgt spid="95"/>
                    </p:tgtEl>
                  </p:cond>
                </p:stCondLst>
                <p:endSync evt="end" delay="0">
                  <p:rtn val="all"/>
                </p:endSync>
                <p:childTnLst>
                  <p:par>
                    <p:cTn id="138" fill="hold">
                      <p:stCondLst>
                        <p:cond delay="0"/>
                      </p:stCondLst>
                      <p:childTnLst>
                        <p:par>
                          <p:cTn id="139" fill="hold">
                            <p:stCondLst>
                              <p:cond delay="0"/>
                            </p:stCondLst>
                            <p:childTnLst>
                              <p:par>
                                <p:cTn id="140" presetID="3" presetClass="emph" presetSubtype="2" fill="hold" grpId="0" nodeType="clickEffect">
                                  <p:stCondLst>
                                    <p:cond delay="0"/>
                                  </p:stCondLst>
                                  <p:iterate type="lt">
                                    <p:tmPct val="0"/>
                                  </p:iterate>
                                  <p:childTnLst>
                                    <p:animClr clrSpc="rgb" dir="cw">
                                      <p:cBhvr override="childStyle">
                                        <p:cTn id="141" dur="250" fill="hold"/>
                                        <p:tgtEl>
                                          <p:spTgt spid="95"/>
                                        </p:tgtEl>
                                        <p:attrNameLst>
                                          <p:attrName>style.color</p:attrName>
                                        </p:attrNameLst>
                                      </p:cBhvr>
                                      <p:to>
                                        <a:srgbClr val="FFFFFF"/>
                                      </p:to>
                                    </p:animClr>
                                  </p:childTnLst>
                                </p:cTn>
                              </p:par>
                            </p:childTnLst>
                          </p:cTn>
                        </p:par>
                      </p:childTnLst>
                    </p:cTn>
                  </p:par>
                  <p:par>
                    <p:cTn id="142" fill="hold">
                      <p:stCondLst>
                        <p:cond delay="indefinite"/>
                      </p:stCondLst>
                      <p:childTnLst>
                        <p:par>
                          <p:cTn id="143" fill="hold">
                            <p:stCondLst>
                              <p:cond delay="0"/>
                            </p:stCondLst>
                            <p:childTnLst>
                              <p:par>
                                <p:cTn id="144" presetID="3" presetClass="emph" presetSubtype="2" fill="hold" grpId="1" nodeType="clickEffect">
                                  <p:stCondLst>
                                    <p:cond delay="0"/>
                                  </p:stCondLst>
                                  <p:iterate type="lt">
                                    <p:tmPct val="0"/>
                                  </p:iterate>
                                  <p:childTnLst>
                                    <p:animClr clrSpc="rgb" dir="cw">
                                      <p:cBhvr override="childStyle">
                                        <p:cTn id="145" dur="250" fill="hold"/>
                                        <p:tgtEl>
                                          <p:spTgt spid="95"/>
                                        </p:tgtEl>
                                        <p:attrNameLst>
                                          <p:attrName>style.color</p:attrName>
                                        </p:attrNameLst>
                                      </p:cBhvr>
                                      <p:to>
                                        <a:srgbClr val="0C0C0C"/>
                                      </p:to>
                                    </p:animClr>
                                  </p:childTnLst>
                                </p:cTn>
                              </p:par>
                            </p:childTnLst>
                          </p:cTn>
                        </p:par>
                      </p:childTnLst>
                    </p:cTn>
                  </p:par>
                </p:childTnLst>
              </p:cTn>
              <p:nextCondLst>
                <p:cond evt="onClick" delay="0">
                  <p:tgtEl>
                    <p:spTgt spid="95"/>
                  </p:tgtEl>
                </p:cond>
              </p:nextCondLst>
            </p:seq>
            <p:seq concurrent="1" nextAc="seek">
              <p:cTn id="146" restart="whenNotActive" fill="hold" evtFilter="cancelBubble" nodeType="interactiveSeq">
                <p:stCondLst>
                  <p:cond evt="onClick" delay="0">
                    <p:tgtEl>
                      <p:spTgt spid="62"/>
                    </p:tgtEl>
                  </p:cond>
                </p:stCondLst>
                <p:endSync evt="end" delay="0">
                  <p:rtn val="all"/>
                </p:endSync>
                <p:childTnLst>
                  <p:par>
                    <p:cTn id="147" fill="hold">
                      <p:stCondLst>
                        <p:cond delay="0"/>
                      </p:stCondLst>
                      <p:childTnLst>
                        <p:par>
                          <p:cTn id="148" fill="hold">
                            <p:stCondLst>
                              <p:cond delay="0"/>
                            </p:stCondLst>
                            <p:childTnLst>
                              <p:par>
                                <p:cTn id="149" presetID="3" presetClass="emph" presetSubtype="2" fill="hold" grpId="0" nodeType="clickEffect">
                                  <p:stCondLst>
                                    <p:cond delay="0"/>
                                  </p:stCondLst>
                                  <p:iterate type="lt">
                                    <p:tmPct val="0"/>
                                  </p:iterate>
                                  <p:childTnLst>
                                    <p:animClr clrSpc="rgb" dir="cw">
                                      <p:cBhvr override="childStyle">
                                        <p:cTn id="150" dur="250" fill="hold"/>
                                        <p:tgtEl>
                                          <p:spTgt spid="62"/>
                                        </p:tgtEl>
                                        <p:attrNameLst>
                                          <p:attrName>style.color</p:attrName>
                                        </p:attrNameLst>
                                      </p:cBhvr>
                                      <p:to>
                                        <a:srgbClr val="FFFFFF"/>
                                      </p:to>
                                    </p:animClr>
                                  </p:childTnLst>
                                </p:cTn>
                              </p:par>
                            </p:childTnLst>
                          </p:cTn>
                        </p:par>
                      </p:childTnLst>
                    </p:cTn>
                  </p:par>
                  <p:par>
                    <p:cTn id="151" fill="hold">
                      <p:stCondLst>
                        <p:cond delay="indefinite"/>
                      </p:stCondLst>
                      <p:childTnLst>
                        <p:par>
                          <p:cTn id="152" fill="hold">
                            <p:stCondLst>
                              <p:cond delay="0"/>
                            </p:stCondLst>
                            <p:childTnLst>
                              <p:par>
                                <p:cTn id="153" presetID="3" presetClass="emph" presetSubtype="2" fill="hold" grpId="1" nodeType="clickEffect">
                                  <p:stCondLst>
                                    <p:cond delay="0"/>
                                  </p:stCondLst>
                                  <p:iterate type="lt">
                                    <p:tmPct val="0"/>
                                  </p:iterate>
                                  <p:childTnLst>
                                    <p:animClr clrSpc="rgb" dir="cw">
                                      <p:cBhvr override="childStyle">
                                        <p:cTn id="154" dur="250" fill="hold"/>
                                        <p:tgtEl>
                                          <p:spTgt spid="62"/>
                                        </p:tgtEl>
                                        <p:attrNameLst>
                                          <p:attrName>style.color</p:attrName>
                                        </p:attrNameLst>
                                      </p:cBhvr>
                                      <p:to>
                                        <a:srgbClr val="0C0C0C"/>
                                      </p:to>
                                    </p:animClr>
                                  </p:childTnLst>
                                </p:cTn>
                              </p:par>
                            </p:childTnLst>
                          </p:cTn>
                        </p:par>
                      </p:childTnLst>
                    </p:cTn>
                  </p:par>
                </p:childTnLst>
              </p:cTn>
              <p:nextCondLst>
                <p:cond evt="onClick" delay="0">
                  <p:tgtEl>
                    <p:spTgt spid="62"/>
                  </p:tgtEl>
                </p:cond>
              </p:nextCondLst>
            </p:seq>
            <p:seq concurrent="1" nextAc="seek">
              <p:cTn id="155" restart="whenNotActive" fill="hold" evtFilter="cancelBubble" nodeType="interactiveSeq">
                <p:stCondLst>
                  <p:cond evt="onClick" delay="0">
                    <p:tgtEl>
                      <p:spTgt spid="75"/>
                    </p:tgtEl>
                  </p:cond>
                </p:stCondLst>
                <p:endSync evt="end" delay="0">
                  <p:rtn val="all"/>
                </p:endSync>
                <p:childTnLst>
                  <p:par>
                    <p:cTn id="156" fill="hold">
                      <p:stCondLst>
                        <p:cond delay="0"/>
                      </p:stCondLst>
                      <p:childTnLst>
                        <p:par>
                          <p:cTn id="157" fill="hold">
                            <p:stCondLst>
                              <p:cond delay="0"/>
                            </p:stCondLst>
                            <p:childTnLst>
                              <p:par>
                                <p:cTn id="158" presetID="3" presetClass="emph" presetSubtype="2" fill="hold" grpId="0" nodeType="clickEffect">
                                  <p:stCondLst>
                                    <p:cond delay="0"/>
                                  </p:stCondLst>
                                  <p:iterate type="lt">
                                    <p:tmPct val="0"/>
                                  </p:iterate>
                                  <p:childTnLst>
                                    <p:animClr clrSpc="rgb" dir="cw">
                                      <p:cBhvr override="childStyle">
                                        <p:cTn id="159" dur="250" fill="hold"/>
                                        <p:tgtEl>
                                          <p:spTgt spid="75"/>
                                        </p:tgtEl>
                                        <p:attrNameLst>
                                          <p:attrName>style.color</p:attrName>
                                        </p:attrNameLst>
                                      </p:cBhvr>
                                      <p:to>
                                        <a:srgbClr val="FFFFFF"/>
                                      </p:to>
                                    </p:animClr>
                                  </p:childTnLst>
                                </p:cTn>
                              </p:par>
                            </p:childTnLst>
                          </p:cTn>
                        </p:par>
                      </p:childTnLst>
                    </p:cTn>
                  </p:par>
                  <p:par>
                    <p:cTn id="160" fill="hold">
                      <p:stCondLst>
                        <p:cond delay="indefinite"/>
                      </p:stCondLst>
                      <p:childTnLst>
                        <p:par>
                          <p:cTn id="161" fill="hold">
                            <p:stCondLst>
                              <p:cond delay="0"/>
                            </p:stCondLst>
                            <p:childTnLst>
                              <p:par>
                                <p:cTn id="162" presetID="3" presetClass="emph" presetSubtype="2" fill="hold" grpId="1" nodeType="clickEffect">
                                  <p:stCondLst>
                                    <p:cond delay="0"/>
                                  </p:stCondLst>
                                  <p:iterate type="lt">
                                    <p:tmPct val="0"/>
                                  </p:iterate>
                                  <p:childTnLst>
                                    <p:animClr clrSpc="rgb" dir="cw">
                                      <p:cBhvr override="childStyle">
                                        <p:cTn id="163" dur="250" fill="hold"/>
                                        <p:tgtEl>
                                          <p:spTgt spid="75"/>
                                        </p:tgtEl>
                                        <p:attrNameLst>
                                          <p:attrName>style.color</p:attrName>
                                        </p:attrNameLst>
                                      </p:cBhvr>
                                      <p:to>
                                        <a:srgbClr val="0C0C0C"/>
                                      </p:to>
                                    </p:animClr>
                                  </p:childTnLst>
                                </p:cTn>
                              </p:par>
                            </p:childTnLst>
                          </p:cTn>
                        </p:par>
                      </p:childTnLst>
                    </p:cTn>
                  </p:par>
                </p:childTnLst>
              </p:cTn>
              <p:nextCondLst>
                <p:cond evt="onClick" delay="0">
                  <p:tgtEl>
                    <p:spTgt spid="75"/>
                  </p:tgtEl>
                </p:cond>
              </p:nextCondLst>
            </p:seq>
            <p:seq concurrent="1" nextAc="seek">
              <p:cTn id="164" restart="whenNotActive" fill="hold" evtFilter="cancelBubble" nodeType="interactiveSeq">
                <p:stCondLst>
                  <p:cond evt="onClick" delay="0">
                    <p:tgtEl>
                      <p:spTgt spid="87"/>
                    </p:tgtEl>
                  </p:cond>
                </p:stCondLst>
                <p:endSync evt="end" delay="0">
                  <p:rtn val="all"/>
                </p:endSync>
                <p:childTnLst>
                  <p:par>
                    <p:cTn id="165" fill="hold">
                      <p:stCondLst>
                        <p:cond delay="0"/>
                      </p:stCondLst>
                      <p:childTnLst>
                        <p:par>
                          <p:cTn id="166" fill="hold">
                            <p:stCondLst>
                              <p:cond delay="0"/>
                            </p:stCondLst>
                            <p:childTnLst>
                              <p:par>
                                <p:cTn id="167" presetID="3" presetClass="emph" presetSubtype="2" fill="hold" grpId="0" nodeType="clickEffect">
                                  <p:stCondLst>
                                    <p:cond delay="0"/>
                                  </p:stCondLst>
                                  <p:iterate type="lt">
                                    <p:tmPct val="0"/>
                                  </p:iterate>
                                  <p:childTnLst>
                                    <p:animClr clrSpc="rgb" dir="cw">
                                      <p:cBhvr override="childStyle">
                                        <p:cTn id="168" dur="250" fill="hold"/>
                                        <p:tgtEl>
                                          <p:spTgt spid="87"/>
                                        </p:tgtEl>
                                        <p:attrNameLst>
                                          <p:attrName>style.color</p:attrName>
                                        </p:attrNameLst>
                                      </p:cBhvr>
                                      <p:to>
                                        <a:srgbClr val="FFFFFF"/>
                                      </p:to>
                                    </p:animClr>
                                  </p:childTnLst>
                                </p:cTn>
                              </p:par>
                            </p:childTnLst>
                          </p:cTn>
                        </p:par>
                      </p:childTnLst>
                    </p:cTn>
                  </p:par>
                  <p:par>
                    <p:cTn id="169" fill="hold">
                      <p:stCondLst>
                        <p:cond delay="indefinite"/>
                      </p:stCondLst>
                      <p:childTnLst>
                        <p:par>
                          <p:cTn id="170" fill="hold">
                            <p:stCondLst>
                              <p:cond delay="0"/>
                            </p:stCondLst>
                            <p:childTnLst>
                              <p:par>
                                <p:cTn id="171" presetID="3" presetClass="emph" presetSubtype="2" fill="hold" grpId="1" nodeType="clickEffect">
                                  <p:stCondLst>
                                    <p:cond delay="0"/>
                                  </p:stCondLst>
                                  <p:iterate type="lt">
                                    <p:tmPct val="0"/>
                                  </p:iterate>
                                  <p:childTnLst>
                                    <p:animClr clrSpc="rgb" dir="cw">
                                      <p:cBhvr override="childStyle">
                                        <p:cTn id="172" dur="250" fill="hold"/>
                                        <p:tgtEl>
                                          <p:spTgt spid="87"/>
                                        </p:tgtEl>
                                        <p:attrNameLst>
                                          <p:attrName>style.color</p:attrName>
                                        </p:attrNameLst>
                                      </p:cBhvr>
                                      <p:to>
                                        <a:srgbClr val="0C0C0C"/>
                                      </p:to>
                                    </p:animClr>
                                  </p:childTnLst>
                                </p:cTn>
                              </p:par>
                            </p:childTnLst>
                          </p:cTn>
                        </p:par>
                      </p:childTnLst>
                    </p:cTn>
                  </p:par>
                </p:childTnLst>
              </p:cTn>
              <p:nextCondLst>
                <p:cond evt="onClick" delay="0">
                  <p:tgtEl>
                    <p:spTgt spid="87"/>
                  </p:tgtEl>
                </p:cond>
              </p:nextCondLst>
            </p:seq>
            <p:seq concurrent="1" nextAc="seek">
              <p:cTn id="173" restart="whenNotActive" fill="hold" evtFilter="cancelBubble" nodeType="interactiveSeq">
                <p:stCondLst>
                  <p:cond evt="onClick" delay="0">
                    <p:tgtEl>
                      <p:spTgt spid="98"/>
                    </p:tgtEl>
                  </p:cond>
                </p:stCondLst>
                <p:endSync evt="end" delay="0">
                  <p:rtn val="all"/>
                </p:endSync>
                <p:childTnLst>
                  <p:par>
                    <p:cTn id="174" fill="hold">
                      <p:stCondLst>
                        <p:cond delay="0"/>
                      </p:stCondLst>
                      <p:childTnLst>
                        <p:par>
                          <p:cTn id="175" fill="hold">
                            <p:stCondLst>
                              <p:cond delay="0"/>
                            </p:stCondLst>
                            <p:childTnLst>
                              <p:par>
                                <p:cTn id="176" presetID="3" presetClass="emph" presetSubtype="2" fill="hold" grpId="0" nodeType="clickEffect">
                                  <p:stCondLst>
                                    <p:cond delay="0"/>
                                  </p:stCondLst>
                                  <p:iterate type="lt">
                                    <p:tmPct val="0"/>
                                  </p:iterate>
                                  <p:childTnLst>
                                    <p:animClr clrSpc="rgb" dir="cw">
                                      <p:cBhvr override="childStyle">
                                        <p:cTn id="177" dur="250" fill="hold"/>
                                        <p:tgtEl>
                                          <p:spTgt spid="98"/>
                                        </p:tgtEl>
                                        <p:attrNameLst>
                                          <p:attrName>style.color</p:attrName>
                                        </p:attrNameLst>
                                      </p:cBhvr>
                                      <p:to>
                                        <a:srgbClr val="FFFFFF"/>
                                      </p:to>
                                    </p:animClr>
                                  </p:childTnLst>
                                </p:cTn>
                              </p:par>
                            </p:childTnLst>
                          </p:cTn>
                        </p:par>
                      </p:childTnLst>
                    </p:cTn>
                  </p:par>
                  <p:par>
                    <p:cTn id="178" fill="hold">
                      <p:stCondLst>
                        <p:cond delay="indefinite"/>
                      </p:stCondLst>
                      <p:childTnLst>
                        <p:par>
                          <p:cTn id="179" fill="hold">
                            <p:stCondLst>
                              <p:cond delay="0"/>
                            </p:stCondLst>
                            <p:childTnLst>
                              <p:par>
                                <p:cTn id="180" presetID="3" presetClass="emph" presetSubtype="2" fill="hold" grpId="1" nodeType="clickEffect">
                                  <p:stCondLst>
                                    <p:cond delay="0"/>
                                  </p:stCondLst>
                                  <p:iterate type="lt">
                                    <p:tmPct val="0"/>
                                  </p:iterate>
                                  <p:childTnLst>
                                    <p:animClr clrSpc="rgb" dir="cw">
                                      <p:cBhvr override="childStyle">
                                        <p:cTn id="181" dur="250" fill="hold"/>
                                        <p:tgtEl>
                                          <p:spTgt spid="98"/>
                                        </p:tgtEl>
                                        <p:attrNameLst>
                                          <p:attrName>style.color</p:attrName>
                                        </p:attrNameLst>
                                      </p:cBhvr>
                                      <p:to>
                                        <a:srgbClr val="0C0C0C"/>
                                      </p:to>
                                    </p:animClr>
                                  </p:childTnLst>
                                </p:cTn>
                              </p:par>
                            </p:childTnLst>
                          </p:cTn>
                        </p:par>
                      </p:childTnLst>
                    </p:cTn>
                  </p:par>
                </p:childTnLst>
              </p:cTn>
              <p:nextCondLst>
                <p:cond evt="onClick" delay="0">
                  <p:tgtEl>
                    <p:spTgt spid="98"/>
                  </p:tgtEl>
                </p:cond>
              </p:nextCondLst>
            </p:seq>
            <p:seq concurrent="1" nextAc="seek">
              <p:cTn id="182" restart="whenNotActive" fill="hold" evtFilter="cancelBubble" nodeType="interactiveSeq">
                <p:stCondLst>
                  <p:cond evt="onClick" delay="0">
                    <p:tgtEl>
                      <p:spTgt spid="61"/>
                    </p:tgtEl>
                  </p:cond>
                </p:stCondLst>
                <p:endSync evt="end" delay="0">
                  <p:rtn val="all"/>
                </p:endSync>
                <p:childTnLst>
                  <p:par>
                    <p:cTn id="183" fill="hold">
                      <p:stCondLst>
                        <p:cond delay="0"/>
                      </p:stCondLst>
                      <p:childTnLst>
                        <p:par>
                          <p:cTn id="184" fill="hold">
                            <p:stCondLst>
                              <p:cond delay="0"/>
                            </p:stCondLst>
                            <p:childTnLst>
                              <p:par>
                                <p:cTn id="185" presetID="3" presetClass="emph" presetSubtype="2" fill="hold" grpId="0" nodeType="clickEffect">
                                  <p:stCondLst>
                                    <p:cond delay="0"/>
                                  </p:stCondLst>
                                  <p:iterate type="lt">
                                    <p:tmPct val="0"/>
                                  </p:iterate>
                                  <p:childTnLst>
                                    <p:animClr clrSpc="rgb" dir="cw">
                                      <p:cBhvr override="childStyle">
                                        <p:cTn id="186" dur="250" fill="hold"/>
                                        <p:tgtEl>
                                          <p:spTgt spid="61"/>
                                        </p:tgtEl>
                                        <p:attrNameLst>
                                          <p:attrName>style.color</p:attrName>
                                        </p:attrNameLst>
                                      </p:cBhvr>
                                      <p:to>
                                        <a:srgbClr val="FFFFFF"/>
                                      </p:to>
                                    </p:animClr>
                                  </p:childTnLst>
                                </p:cTn>
                              </p:par>
                            </p:childTnLst>
                          </p:cTn>
                        </p:par>
                      </p:childTnLst>
                    </p:cTn>
                  </p:par>
                  <p:par>
                    <p:cTn id="187" fill="hold">
                      <p:stCondLst>
                        <p:cond delay="indefinite"/>
                      </p:stCondLst>
                      <p:childTnLst>
                        <p:par>
                          <p:cTn id="188" fill="hold">
                            <p:stCondLst>
                              <p:cond delay="0"/>
                            </p:stCondLst>
                            <p:childTnLst>
                              <p:par>
                                <p:cTn id="189" presetID="3" presetClass="emph" presetSubtype="2" fill="hold" grpId="1" nodeType="clickEffect">
                                  <p:stCondLst>
                                    <p:cond delay="0"/>
                                  </p:stCondLst>
                                  <p:iterate type="lt">
                                    <p:tmPct val="0"/>
                                  </p:iterate>
                                  <p:childTnLst>
                                    <p:animClr clrSpc="rgb" dir="cw">
                                      <p:cBhvr override="childStyle">
                                        <p:cTn id="190" dur="250" fill="hold"/>
                                        <p:tgtEl>
                                          <p:spTgt spid="61"/>
                                        </p:tgtEl>
                                        <p:attrNameLst>
                                          <p:attrName>style.color</p:attrName>
                                        </p:attrNameLst>
                                      </p:cBhvr>
                                      <p:to>
                                        <a:srgbClr val="0C0C0C"/>
                                      </p:to>
                                    </p:animClr>
                                  </p:childTnLst>
                                </p:cTn>
                              </p:par>
                            </p:childTnLst>
                          </p:cTn>
                        </p:par>
                      </p:childTnLst>
                    </p:cTn>
                  </p:par>
                </p:childTnLst>
              </p:cTn>
              <p:nextCondLst>
                <p:cond evt="onClick" delay="0">
                  <p:tgtEl>
                    <p:spTgt spid="61"/>
                  </p:tgtEl>
                </p:cond>
              </p:nextCondLst>
            </p:seq>
            <p:seq concurrent="1" nextAc="seek">
              <p:cTn id="191" restart="whenNotActive" fill="hold" evtFilter="cancelBubble" nodeType="interactiveSeq">
                <p:stCondLst>
                  <p:cond evt="onClick" delay="0">
                    <p:tgtEl>
                      <p:spTgt spid="74"/>
                    </p:tgtEl>
                  </p:cond>
                </p:stCondLst>
                <p:endSync evt="end" delay="0">
                  <p:rtn val="all"/>
                </p:endSync>
                <p:childTnLst>
                  <p:par>
                    <p:cTn id="192" fill="hold">
                      <p:stCondLst>
                        <p:cond delay="0"/>
                      </p:stCondLst>
                      <p:childTnLst>
                        <p:par>
                          <p:cTn id="193" fill="hold">
                            <p:stCondLst>
                              <p:cond delay="0"/>
                            </p:stCondLst>
                            <p:childTnLst>
                              <p:par>
                                <p:cTn id="194" presetID="3" presetClass="emph" presetSubtype="2" fill="hold" grpId="0" nodeType="clickEffect">
                                  <p:stCondLst>
                                    <p:cond delay="0"/>
                                  </p:stCondLst>
                                  <p:iterate type="lt">
                                    <p:tmPct val="0"/>
                                  </p:iterate>
                                  <p:childTnLst>
                                    <p:animClr clrSpc="rgb" dir="cw">
                                      <p:cBhvr override="childStyle">
                                        <p:cTn id="195" dur="250" fill="hold"/>
                                        <p:tgtEl>
                                          <p:spTgt spid="74"/>
                                        </p:tgtEl>
                                        <p:attrNameLst>
                                          <p:attrName>style.color</p:attrName>
                                        </p:attrNameLst>
                                      </p:cBhvr>
                                      <p:to>
                                        <a:srgbClr val="FFFFFF"/>
                                      </p:to>
                                    </p:animClr>
                                  </p:childTnLst>
                                </p:cTn>
                              </p:par>
                            </p:childTnLst>
                          </p:cTn>
                        </p:par>
                      </p:childTnLst>
                    </p:cTn>
                  </p:par>
                  <p:par>
                    <p:cTn id="196" fill="hold">
                      <p:stCondLst>
                        <p:cond delay="indefinite"/>
                      </p:stCondLst>
                      <p:childTnLst>
                        <p:par>
                          <p:cTn id="197" fill="hold">
                            <p:stCondLst>
                              <p:cond delay="0"/>
                            </p:stCondLst>
                            <p:childTnLst>
                              <p:par>
                                <p:cTn id="198" presetID="3" presetClass="emph" presetSubtype="2" fill="hold" grpId="1" nodeType="clickEffect">
                                  <p:stCondLst>
                                    <p:cond delay="0"/>
                                  </p:stCondLst>
                                  <p:iterate type="lt">
                                    <p:tmPct val="0"/>
                                  </p:iterate>
                                  <p:childTnLst>
                                    <p:animClr clrSpc="rgb" dir="cw">
                                      <p:cBhvr override="childStyle">
                                        <p:cTn id="199" dur="250" fill="hold"/>
                                        <p:tgtEl>
                                          <p:spTgt spid="74"/>
                                        </p:tgtEl>
                                        <p:attrNameLst>
                                          <p:attrName>style.color</p:attrName>
                                        </p:attrNameLst>
                                      </p:cBhvr>
                                      <p:to>
                                        <a:srgbClr val="0C0C0C"/>
                                      </p:to>
                                    </p:animClr>
                                  </p:childTnLst>
                                </p:cTn>
                              </p:par>
                            </p:childTnLst>
                          </p:cTn>
                        </p:par>
                      </p:childTnLst>
                    </p:cTn>
                  </p:par>
                </p:childTnLst>
              </p:cTn>
              <p:nextCondLst>
                <p:cond evt="onClick" delay="0">
                  <p:tgtEl>
                    <p:spTgt spid="74"/>
                  </p:tgtEl>
                </p:cond>
              </p:nextCondLst>
            </p:seq>
            <p:seq concurrent="1" nextAc="seek">
              <p:cTn id="200" restart="whenNotActive" fill="hold" evtFilter="cancelBubble" nodeType="interactiveSeq">
                <p:stCondLst>
                  <p:cond evt="onClick" delay="0">
                    <p:tgtEl>
                      <p:spTgt spid="86"/>
                    </p:tgtEl>
                  </p:cond>
                </p:stCondLst>
                <p:endSync evt="end" delay="0">
                  <p:rtn val="all"/>
                </p:endSync>
                <p:childTnLst>
                  <p:par>
                    <p:cTn id="201" fill="hold">
                      <p:stCondLst>
                        <p:cond delay="0"/>
                      </p:stCondLst>
                      <p:childTnLst>
                        <p:par>
                          <p:cTn id="202" fill="hold">
                            <p:stCondLst>
                              <p:cond delay="0"/>
                            </p:stCondLst>
                            <p:childTnLst>
                              <p:par>
                                <p:cTn id="203" presetID="3" presetClass="emph" presetSubtype="2" fill="hold" grpId="0" nodeType="clickEffect">
                                  <p:stCondLst>
                                    <p:cond delay="0"/>
                                  </p:stCondLst>
                                  <p:iterate type="lt">
                                    <p:tmPct val="0"/>
                                  </p:iterate>
                                  <p:childTnLst>
                                    <p:animClr clrSpc="rgb" dir="cw">
                                      <p:cBhvr override="childStyle">
                                        <p:cTn id="204" dur="250" fill="hold"/>
                                        <p:tgtEl>
                                          <p:spTgt spid="86"/>
                                        </p:tgtEl>
                                        <p:attrNameLst>
                                          <p:attrName>style.color</p:attrName>
                                        </p:attrNameLst>
                                      </p:cBhvr>
                                      <p:to>
                                        <a:srgbClr val="FFFFFF"/>
                                      </p:to>
                                    </p:animClr>
                                  </p:childTnLst>
                                </p:cTn>
                              </p:par>
                            </p:childTnLst>
                          </p:cTn>
                        </p:par>
                      </p:childTnLst>
                    </p:cTn>
                  </p:par>
                  <p:par>
                    <p:cTn id="205" fill="hold">
                      <p:stCondLst>
                        <p:cond delay="indefinite"/>
                      </p:stCondLst>
                      <p:childTnLst>
                        <p:par>
                          <p:cTn id="206" fill="hold">
                            <p:stCondLst>
                              <p:cond delay="0"/>
                            </p:stCondLst>
                            <p:childTnLst>
                              <p:par>
                                <p:cTn id="207" presetID="3" presetClass="emph" presetSubtype="2" fill="hold" grpId="1" nodeType="clickEffect">
                                  <p:stCondLst>
                                    <p:cond delay="0"/>
                                  </p:stCondLst>
                                  <p:iterate type="lt">
                                    <p:tmPct val="0"/>
                                  </p:iterate>
                                  <p:childTnLst>
                                    <p:animClr clrSpc="rgb" dir="cw">
                                      <p:cBhvr override="childStyle">
                                        <p:cTn id="208" dur="250" fill="hold"/>
                                        <p:tgtEl>
                                          <p:spTgt spid="86"/>
                                        </p:tgtEl>
                                        <p:attrNameLst>
                                          <p:attrName>style.color</p:attrName>
                                        </p:attrNameLst>
                                      </p:cBhvr>
                                      <p:to>
                                        <a:srgbClr val="0C0C0C"/>
                                      </p:to>
                                    </p:animClr>
                                  </p:childTnLst>
                                </p:cTn>
                              </p:par>
                            </p:childTnLst>
                          </p:cTn>
                        </p:par>
                      </p:childTnLst>
                    </p:cTn>
                  </p:par>
                </p:childTnLst>
              </p:cTn>
              <p:nextCondLst>
                <p:cond evt="onClick" delay="0">
                  <p:tgtEl>
                    <p:spTgt spid="86"/>
                  </p:tgtEl>
                </p:cond>
              </p:nextCondLst>
            </p:seq>
            <p:seq concurrent="1" nextAc="seek">
              <p:cTn id="209" restart="whenNotActive" fill="hold" evtFilter="cancelBubble" nodeType="interactiveSeq">
                <p:stCondLst>
                  <p:cond evt="onClick" delay="0">
                    <p:tgtEl>
                      <p:spTgt spid="97"/>
                    </p:tgtEl>
                  </p:cond>
                </p:stCondLst>
                <p:endSync evt="end" delay="0">
                  <p:rtn val="all"/>
                </p:endSync>
                <p:childTnLst>
                  <p:par>
                    <p:cTn id="210" fill="hold">
                      <p:stCondLst>
                        <p:cond delay="0"/>
                      </p:stCondLst>
                      <p:childTnLst>
                        <p:par>
                          <p:cTn id="211" fill="hold">
                            <p:stCondLst>
                              <p:cond delay="0"/>
                            </p:stCondLst>
                            <p:childTnLst>
                              <p:par>
                                <p:cTn id="212" presetID="3" presetClass="emph" presetSubtype="2" fill="hold" grpId="0" nodeType="clickEffect">
                                  <p:stCondLst>
                                    <p:cond delay="0"/>
                                  </p:stCondLst>
                                  <p:iterate type="lt">
                                    <p:tmPct val="0"/>
                                  </p:iterate>
                                  <p:childTnLst>
                                    <p:animClr clrSpc="rgb" dir="cw">
                                      <p:cBhvr override="childStyle">
                                        <p:cTn id="213" dur="250" fill="hold"/>
                                        <p:tgtEl>
                                          <p:spTgt spid="97"/>
                                        </p:tgtEl>
                                        <p:attrNameLst>
                                          <p:attrName>style.color</p:attrName>
                                        </p:attrNameLst>
                                      </p:cBhvr>
                                      <p:to>
                                        <a:srgbClr val="FFFFFF"/>
                                      </p:to>
                                    </p:animClr>
                                  </p:childTnLst>
                                </p:cTn>
                              </p:par>
                            </p:childTnLst>
                          </p:cTn>
                        </p:par>
                      </p:childTnLst>
                    </p:cTn>
                  </p:par>
                  <p:par>
                    <p:cTn id="214" fill="hold">
                      <p:stCondLst>
                        <p:cond delay="indefinite"/>
                      </p:stCondLst>
                      <p:childTnLst>
                        <p:par>
                          <p:cTn id="215" fill="hold">
                            <p:stCondLst>
                              <p:cond delay="0"/>
                            </p:stCondLst>
                            <p:childTnLst>
                              <p:par>
                                <p:cTn id="216" presetID="3" presetClass="emph" presetSubtype="2" fill="hold" grpId="1" nodeType="clickEffect">
                                  <p:stCondLst>
                                    <p:cond delay="0"/>
                                  </p:stCondLst>
                                  <p:iterate type="lt">
                                    <p:tmPct val="0"/>
                                  </p:iterate>
                                  <p:childTnLst>
                                    <p:animClr clrSpc="rgb" dir="cw">
                                      <p:cBhvr override="childStyle">
                                        <p:cTn id="217" dur="250" fill="hold"/>
                                        <p:tgtEl>
                                          <p:spTgt spid="97"/>
                                        </p:tgtEl>
                                        <p:attrNameLst>
                                          <p:attrName>style.color</p:attrName>
                                        </p:attrNameLst>
                                      </p:cBhvr>
                                      <p:to>
                                        <a:srgbClr val="0C0C0C"/>
                                      </p:to>
                                    </p:animClr>
                                  </p:childTnLst>
                                </p:cTn>
                              </p:par>
                            </p:childTnLst>
                          </p:cTn>
                        </p:par>
                      </p:childTnLst>
                    </p:cTn>
                  </p:par>
                </p:childTnLst>
              </p:cTn>
              <p:nextCondLst>
                <p:cond evt="onClick" delay="0">
                  <p:tgtEl>
                    <p:spTgt spid="97"/>
                  </p:tgtEl>
                </p:cond>
              </p:nextCondLst>
            </p:seq>
            <p:seq concurrent="1" nextAc="seek">
              <p:cTn id="218" restart="whenNotActive" fill="hold" evtFilter="cancelBubble" nodeType="interactiveSeq">
                <p:stCondLst>
                  <p:cond evt="onClick" delay="0">
                    <p:tgtEl>
                      <p:spTgt spid="64"/>
                    </p:tgtEl>
                  </p:cond>
                </p:stCondLst>
                <p:endSync evt="end" delay="0">
                  <p:rtn val="all"/>
                </p:endSync>
                <p:childTnLst>
                  <p:par>
                    <p:cTn id="219" fill="hold">
                      <p:stCondLst>
                        <p:cond delay="0"/>
                      </p:stCondLst>
                      <p:childTnLst>
                        <p:par>
                          <p:cTn id="220" fill="hold">
                            <p:stCondLst>
                              <p:cond delay="0"/>
                            </p:stCondLst>
                            <p:childTnLst>
                              <p:par>
                                <p:cTn id="221" presetID="3" presetClass="emph" presetSubtype="2" fill="hold" grpId="0" nodeType="clickEffect">
                                  <p:stCondLst>
                                    <p:cond delay="0"/>
                                  </p:stCondLst>
                                  <p:iterate type="lt">
                                    <p:tmPct val="0"/>
                                  </p:iterate>
                                  <p:childTnLst>
                                    <p:animClr clrSpc="rgb" dir="cw">
                                      <p:cBhvr override="childStyle">
                                        <p:cTn id="222" dur="250" fill="hold"/>
                                        <p:tgtEl>
                                          <p:spTgt spid="64"/>
                                        </p:tgtEl>
                                        <p:attrNameLst>
                                          <p:attrName>style.color</p:attrName>
                                        </p:attrNameLst>
                                      </p:cBhvr>
                                      <p:to>
                                        <a:srgbClr val="FFFFFF"/>
                                      </p:to>
                                    </p:animClr>
                                  </p:childTnLst>
                                </p:cTn>
                              </p:par>
                            </p:childTnLst>
                          </p:cTn>
                        </p:par>
                      </p:childTnLst>
                    </p:cTn>
                  </p:par>
                  <p:par>
                    <p:cTn id="223" fill="hold">
                      <p:stCondLst>
                        <p:cond delay="indefinite"/>
                      </p:stCondLst>
                      <p:childTnLst>
                        <p:par>
                          <p:cTn id="224" fill="hold">
                            <p:stCondLst>
                              <p:cond delay="0"/>
                            </p:stCondLst>
                            <p:childTnLst>
                              <p:par>
                                <p:cTn id="225" presetID="3" presetClass="emph" presetSubtype="2" fill="hold" grpId="1" nodeType="clickEffect">
                                  <p:stCondLst>
                                    <p:cond delay="0"/>
                                  </p:stCondLst>
                                  <p:iterate type="lt">
                                    <p:tmPct val="0"/>
                                  </p:iterate>
                                  <p:childTnLst>
                                    <p:animClr clrSpc="rgb" dir="cw">
                                      <p:cBhvr override="childStyle">
                                        <p:cTn id="226" dur="250" fill="hold"/>
                                        <p:tgtEl>
                                          <p:spTgt spid="64"/>
                                        </p:tgtEl>
                                        <p:attrNameLst>
                                          <p:attrName>style.color</p:attrName>
                                        </p:attrNameLst>
                                      </p:cBhvr>
                                      <p:to>
                                        <a:srgbClr val="0C0C0C"/>
                                      </p:to>
                                    </p:animClr>
                                  </p:childTnLst>
                                </p:cTn>
                              </p:par>
                            </p:childTnLst>
                          </p:cTn>
                        </p:par>
                      </p:childTnLst>
                    </p:cTn>
                  </p:par>
                </p:childTnLst>
              </p:cTn>
              <p:nextCondLst>
                <p:cond evt="onClick" delay="0">
                  <p:tgtEl>
                    <p:spTgt spid="64"/>
                  </p:tgtEl>
                </p:cond>
              </p:nextCondLst>
            </p:seq>
            <p:seq concurrent="1" nextAc="seek">
              <p:cTn id="227" restart="whenNotActive" fill="hold" evtFilter="cancelBubble" nodeType="interactiveSeq">
                <p:stCondLst>
                  <p:cond evt="onClick" delay="0">
                    <p:tgtEl>
                      <p:spTgt spid="76"/>
                    </p:tgtEl>
                  </p:cond>
                </p:stCondLst>
                <p:endSync evt="end" delay="0">
                  <p:rtn val="all"/>
                </p:endSync>
                <p:childTnLst>
                  <p:par>
                    <p:cTn id="228" fill="hold">
                      <p:stCondLst>
                        <p:cond delay="0"/>
                      </p:stCondLst>
                      <p:childTnLst>
                        <p:par>
                          <p:cTn id="229" fill="hold">
                            <p:stCondLst>
                              <p:cond delay="0"/>
                            </p:stCondLst>
                            <p:childTnLst>
                              <p:par>
                                <p:cTn id="230" presetID="3" presetClass="emph" presetSubtype="2" fill="hold" grpId="0" nodeType="clickEffect">
                                  <p:stCondLst>
                                    <p:cond delay="0"/>
                                  </p:stCondLst>
                                  <p:iterate type="lt">
                                    <p:tmPct val="0"/>
                                  </p:iterate>
                                  <p:childTnLst>
                                    <p:animClr clrSpc="rgb" dir="cw">
                                      <p:cBhvr override="childStyle">
                                        <p:cTn id="231" dur="250" fill="hold"/>
                                        <p:tgtEl>
                                          <p:spTgt spid="76"/>
                                        </p:tgtEl>
                                        <p:attrNameLst>
                                          <p:attrName>style.color</p:attrName>
                                        </p:attrNameLst>
                                      </p:cBhvr>
                                      <p:to>
                                        <a:srgbClr val="FFFFFF"/>
                                      </p:to>
                                    </p:animClr>
                                  </p:childTnLst>
                                </p:cTn>
                              </p:par>
                            </p:childTnLst>
                          </p:cTn>
                        </p:par>
                      </p:childTnLst>
                    </p:cTn>
                  </p:par>
                  <p:par>
                    <p:cTn id="232" fill="hold">
                      <p:stCondLst>
                        <p:cond delay="indefinite"/>
                      </p:stCondLst>
                      <p:childTnLst>
                        <p:par>
                          <p:cTn id="233" fill="hold">
                            <p:stCondLst>
                              <p:cond delay="0"/>
                            </p:stCondLst>
                            <p:childTnLst>
                              <p:par>
                                <p:cTn id="234" presetID="3" presetClass="emph" presetSubtype="2" fill="hold" grpId="1" nodeType="clickEffect">
                                  <p:stCondLst>
                                    <p:cond delay="0"/>
                                  </p:stCondLst>
                                  <p:iterate type="lt">
                                    <p:tmPct val="0"/>
                                  </p:iterate>
                                  <p:childTnLst>
                                    <p:animClr clrSpc="rgb" dir="cw">
                                      <p:cBhvr override="childStyle">
                                        <p:cTn id="235" dur="250" fill="hold"/>
                                        <p:tgtEl>
                                          <p:spTgt spid="76"/>
                                        </p:tgtEl>
                                        <p:attrNameLst>
                                          <p:attrName>style.color</p:attrName>
                                        </p:attrNameLst>
                                      </p:cBhvr>
                                      <p:to>
                                        <a:srgbClr val="0C0C0C"/>
                                      </p:to>
                                    </p:animClr>
                                  </p:childTnLst>
                                </p:cTn>
                              </p:par>
                            </p:childTnLst>
                          </p:cTn>
                        </p:par>
                      </p:childTnLst>
                    </p:cTn>
                  </p:par>
                </p:childTnLst>
              </p:cTn>
              <p:nextCondLst>
                <p:cond evt="onClick" delay="0">
                  <p:tgtEl>
                    <p:spTgt spid="76"/>
                  </p:tgtEl>
                </p:cond>
              </p:nextCondLst>
            </p:seq>
            <p:seq concurrent="1" nextAc="seek">
              <p:cTn id="236" restart="whenNotActive" fill="hold" evtFilter="cancelBubble" nodeType="interactiveSeq">
                <p:stCondLst>
                  <p:cond evt="onClick" delay="0">
                    <p:tgtEl>
                      <p:spTgt spid="126"/>
                    </p:tgtEl>
                  </p:cond>
                </p:stCondLst>
                <p:endSync evt="end" delay="0">
                  <p:rtn val="all"/>
                </p:endSync>
                <p:childTnLst>
                  <p:par>
                    <p:cTn id="237" fill="hold">
                      <p:stCondLst>
                        <p:cond delay="0"/>
                      </p:stCondLst>
                      <p:childTnLst>
                        <p:par>
                          <p:cTn id="238" fill="hold">
                            <p:stCondLst>
                              <p:cond delay="0"/>
                            </p:stCondLst>
                            <p:childTnLst>
                              <p:par>
                                <p:cTn id="239" presetID="1" presetClass="entr" presetSubtype="0" fill="hold" nodeType="withEffect">
                                  <p:stCondLst>
                                    <p:cond delay="0"/>
                                  </p:stCondLst>
                                  <p:childTnLst>
                                    <p:set>
                                      <p:cBhvr>
                                        <p:cTn id="240" dur="1" fill="hold">
                                          <p:stCondLst>
                                            <p:cond delay="0"/>
                                          </p:stCondLst>
                                        </p:cTn>
                                        <p:tgtEl>
                                          <p:spTgt spid="156"/>
                                        </p:tgtEl>
                                        <p:attrNameLst>
                                          <p:attrName>style.visibility</p:attrName>
                                        </p:attrNameLst>
                                      </p:cBhvr>
                                      <p:to>
                                        <p:strVal val="visible"/>
                                      </p:to>
                                    </p:set>
                                  </p:childTnLst>
                                </p:cTn>
                              </p:par>
                            </p:childTnLst>
                          </p:cTn>
                        </p:par>
                      </p:childTnLst>
                    </p:cTn>
                  </p:par>
                  <p:par>
                    <p:cTn id="241" fill="hold">
                      <p:stCondLst>
                        <p:cond delay="indefinite"/>
                      </p:stCondLst>
                      <p:childTnLst>
                        <p:par>
                          <p:cTn id="242" fill="hold">
                            <p:stCondLst>
                              <p:cond delay="0"/>
                            </p:stCondLst>
                            <p:childTnLst>
                              <p:par>
                                <p:cTn id="243" presetID="1" presetClass="entr" presetSubtype="0" fill="hold" nodeType="clickEffect">
                                  <p:stCondLst>
                                    <p:cond delay="0"/>
                                  </p:stCondLst>
                                  <p:childTnLst>
                                    <p:set>
                                      <p:cBhvr>
                                        <p:cTn id="244" dur="1" fill="hold">
                                          <p:stCondLst>
                                            <p:cond delay="0"/>
                                          </p:stCondLst>
                                        </p:cTn>
                                        <p:tgtEl>
                                          <p:spTgt spid="157"/>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ntr" presetSubtype="0" fill="hold" nodeType="clickEffect">
                                  <p:stCondLst>
                                    <p:cond delay="0"/>
                                  </p:stCondLst>
                                  <p:childTnLst>
                                    <p:set>
                                      <p:cBhvr>
                                        <p:cTn id="248" dur="1" fill="hold">
                                          <p:stCondLst>
                                            <p:cond delay="0"/>
                                          </p:stCondLst>
                                        </p:cTn>
                                        <p:tgtEl>
                                          <p:spTgt spid="158"/>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nodeType="clickEffect">
                                  <p:stCondLst>
                                    <p:cond delay="0"/>
                                  </p:stCondLst>
                                  <p:childTnLst>
                                    <p:set>
                                      <p:cBhvr>
                                        <p:cTn id="252" dur="1" fill="hold">
                                          <p:stCondLst>
                                            <p:cond delay="0"/>
                                          </p:stCondLst>
                                        </p:cTn>
                                        <p:tgtEl>
                                          <p:spTgt spid="159"/>
                                        </p:tgtEl>
                                        <p:attrNameLst>
                                          <p:attrName>style.visibility</p:attrName>
                                        </p:attrNameLst>
                                      </p:cBhvr>
                                      <p:to>
                                        <p:strVal val="visible"/>
                                      </p:to>
                                    </p:set>
                                  </p:childTnLst>
                                </p:cTn>
                              </p:par>
                            </p:childTnLst>
                          </p:cTn>
                        </p:par>
                      </p:childTnLst>
                    </p:cTn>
                  </p:par>
                  <p:par>
                    <p:cTn id="253" fill="hold">
                      <p:stCondLst>
                        <p:cond delay="indefinite"/>
                      </p:stCondLst>
                      <p:childTnLst>
                        <p:par>
                          <p:cTn id="254" fill="hold">
                            <p:stCondLst>
                              <p:cond delay="0"/>
                            </p:stCondLst>
                            <p:childTnLst>
                              <p:par>
                                <p:cTn id="255" presetID="1" presetClass="entr" presetSubtype="0" fill="hold" nodeType="clickEffect">
                                  <p:stCondLst>
                                    <p:cond delay="0"/>
                                  </p:stCondLst>
                                  <p:childTnLst>
                                    <p:set>
                                      <p:cBhvr>
                                        <p:cTn id="256" dur="1" fill="hold">
                                          <p:stCondLst>
                                            <p:cond delay="0"/>
                                          </p:stCondLst>
                                        </p:cTn>
                                        <p:tgtEl>
                                          <p:spTgt spid="160"/>
                                        </p:tgtEl>
                                        <p:attrNameLst>
                                          <p:attrName>style.visibility</p:attrName>
                                        </p:attrNameLst>
                                      </p:cBhvr>
                                      <p:to>
                                        <p:strVal val="visible"/>
                                      </p:to>
                                    </p:set>
                                  </p:childTnLst>
                                </p:cTn>
                              </p:par>
                            </p:childTnLst>
                          </p:cTn>
                        </p:par>
                      </p:childTnLst>
                    </p:cTn>
                  </p:par>
                  <p:par>
                    <p:cTn id="257" fill="hold">
                      <p:stCondLst>
                        <p:cond delay="indefinite"/>
                      </p:stCondLst>
                      <p:childTnLst>
                        <p:par>
                          <p:cTn id="258" fill="hold">
                            <p:stCondLst>
                              <p:cond delay="0"/>
                            </p:stCondLst>
                            <p:childTnLst>
                              <p:par>
                                <p:cTn id="259" presetID="1" presetClass="entr" presetSubtype="0" fill="hold" nodeType="clickEffect">
                                  <p:stCondLst>
                                    <p:cond delay="0"/>
                                  </p:stCondLst>
                                  <p:childTnLst>
                                    <p:set>
                                      <p:cBhvr>
                                        <p:cTn id="260" dur="1" fill="hold">
                                          <p:stCondLst>
                                            <p:cond delay="0"/>
                                          </p:stCondLst>
                                        </p:cTn>
                                        <p:tgtEl>
                                          <p:spTgt spid="162"/>
                                        </p:tgtEl>
                                        <p:attrNameLst>
                                          <p:attrName>style.visibility</p:attrName>
                                        </p:attrNameLst>
                                      </p:cBhvr>
                                      <p:to>
                                        <p:strVal val="visible"/>
                                      </p:to>
                                    </p:set>
                                  </p:childTnLst>
                                </p:cTn>
                              </p:par>
                            </p:childTnLst>
                          </p:cTn>
                        </p:par>
                      </p:childTnLst>
                    </p:cTn>
                  </p:par>
                  <p:par>
                    <p:cTn id="261" fill="hold">
                      <p:stCondLst>
                        <p:cond delay="indefinite"/>
                      </p:stCondLst>
                      <p:childTnLst>
                        <p:par>
                          <p:cTn id="262" fill="hold">
                            <p:stCondLst>
                              <p:cond delay="0"/>
                            </p:stCondLst>
                            <p:childTnLst>
                              <p:par>
                                <p:cTn id="263" presetID="1" presetClass="entr" presetSubtype="0" fill="hold" nodeType="clickEffect">
                                  <p:stCondLst>
                                    <p:cond delay="0"/>
                                  </p:stCondLst>
                                  <p:childTnLst>
                                    <p:set>
                                      <p:cBhvr>
                                        <p:cTn id="264" dur="1" fill="hold">
                                          <p:stCondLst>
                                            <p:cond delay="0"/>
                                          </p:stCondLst>
                                        </p:cTn>
                                        <p:tgtEl>
                                          <p:spTgt spid="161"/>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nodeType="clickEffect">
                                  <p:stCondLst>
                                    <p:cond delay="0"/>
                                  </p:stCondLst>
                                  <p:childTnLst>
                                    <p:set>
                                      <p:cBhvr>
                                        <p:cTn id="268" dur="1" fill="hold">
                                          <p:stCondLst>
                                            <p:cond delay="0"/>
                                          </p:stCondLst>
                                        </p:cTn>
                                        <p:tgtEl>
                                          <p:spTgt spid="163"/>
                                        </p:tgtEl>
                                        <p:attrNameLst>
                                          <p:attrName>style.visibility</p:attrName>
                                        </p:attrNameLst>
                                      </p:cBhvr>
                                      <p:to>
                                        <p:strVal val="visible"/>
                                      </p:to>
                                    </p:set>
                                  </p:childTnLst>
                                </p:cTn>
                              </p:par>
                            </p:childTnLst>
                          </p:cTn>
                        </p:par>
                      </p:childTnLst>
                    </p:cTn>
                  </p:par>
                  <p:par>
                    <p:cTn id="269" fill="hold">
                      <p:stCondLst>
                        <p:cond delay="indefinite"/>
                      </p:stCondLst>
                      <p:childTnLst>
                        <p:par>
                          <p:cTn id="270" fill="hold">
                            <p:stCondLst>
                              <p:cond delay="0"/>
                            </p:stCondLst>
                            <p:childTnLst>
                              <p:par>
                                <p:cTn id="271" presetID="1" presetClass="entr" presetSubtype="0" fill="hold" nodeType="clickEffect">
                                  <p:stCondLst>
                                    <p:cond delay="0"/>
                                  </p:stCondLst>
                                  <p:childTnLst>
                                    <p:set>
                                      <p:cBhvr>
                                        <p:cTn id="272" dur="1" fill="hold">
                                          <p:stCondLst>
                                            <p:cond delay="0"/>
                                          </p:stCondLst>
                                        </p:cTn>
                                        <p:tgtEl>
                                          <p:spTgt spid="164"/>
                                        </p:tgtEl>
                                        <p:attrNameLst>
                                          <p:attrName>style.visibility</p:attrName>
                                        </p:attrNameLst>
                                      </p:cBhvr>
                                      <p:to>
                                        <p:strVal val="visible"/>
                                      </p:to>
                                    </p:set>
                                  </p:childTnLst>
                                </p:cTn>
                              </p:par>
                            </p:childTnLst>
                          </p:cTn>
                        </p:par>
                      </p:childTnLst>
                    </p:cTn>
                  </p:par>
                  <p:par>
                    <p:cTn id="273" fill="hold">
                      <p:stCondLst>
                        <p:cond delay="indefinite"/>
                      </p:stCondLst>
                      <p:childTnLst>
                        <p:par>
                          <p:cTn id="274" fill="hold">
                            <p:stCondLst>
                              <p:cond delay="0"/>
                            </p:stCondLst>
                            <p:childTnLst>
                              <p:par>
                                <p:cTn id="275" presetID="14" presetClass="exit" presetSubtype="10" fill="hold" nodeType="clickEffect">
                                  <p:stCondLst>
                                    <p:cond delay="0"/>
                                  </p:stCondLst>
                                  <p:childTnLst>
                                    <p:animEffect transition="out" filter="randombar(horizontal)">
                                      <p:cBhvr>
                                        <p:cTn id="276" dur="500"/>
                                        <p:tgtEl>
                                          <p:spTgt spid="169"/>
                                        </p:tgtEl>
                                      </p:cBhvr>
                                    </p:animEffect>
                                    <p:set>
                                      <p:cBhvr>
                                        <p:cTn id="277" dur="1" fill="hold">
                                          <p:stCondLst>
                                            <p:cond delay="499"/>
                                          </p:stCondLst>
                                        </p:cTn>
                                        <p:tgtEl>
                                          <p:spTgt spid="169"/>
                                        </p:tgtEl>
                                        <p:attrNameLst>
                                          <p:attrName>style.visibility</p:attrName>
                                        </p:attrNameLst>
                                      </p:cBhvr>
                                      <p:to>
                                        <p:strVal val="hidden"/>
                                      </p:to>
                                    </p:set>
                                  </p:childTnLst>
                                </p:cTn>
                              </p:par>
                              <p:par>
                                <p:cTn id="278" presetID="1" presetClass="exit" presetSubtype="0" fill="hold" nodeType="withEffect">
                                  <p:stCondLst>
                                    <p:cond delay="1000"/>
                                  </p:stCondLst>
                                  <p:childTnLst>
                                    <p:set>
                                      <p:cBhvr>
                                        <p:cTn id="279" dur="1" fill="hold">
                                          <p:stCondLst>
                                            <p:cond delay="0"/>
                                          </p:stCondLst>
                                        </p:cTn>
                                        <p:tgtEl>
                                          <p:spTgt spid="156"/>
                                        </p:tgtEl>
                                        <p:attrNameLst>
                                          <p:attrName>style.visibility</p:attrName>
                                        </p:attrNameLst>
                                      </p:cBhvr>
                                      <p:to>
                                        <p:strVal val="hidden"/>
                                      </p:to>
                                    </p:set>
                                  </p:childTnLst>
                                </p:cTn>
                              </p:par>
                              <p:par>
                                <p:cTn id="280" presetID="1" presetClass="exit" presetSubtype="0" fill="hold" nodeType="withEffect">
                                  <p:stCondLst>
                                    <p:cond delay="1000"/>
                                  </p:stCondLst>
                                  <p:childTnLst>
                                    <p:set>
                                      <p:cBhvr>
                                        <p:cTn id="281" dur="1" fill="hold">
                                          <p:stCondLst>
                                            <p:cond delay="0"/>
                                          </p:stCondLst>
                                        </p:cTn>
                                        <p:tgtEl>
                                          <p:spTgt spid="157"/>
                                        </p:tgtEl>
                                        <p:attrNameLst>
                                          <p:attrName>style.visibility</p:attrName>
                                        </p:attrNameLst>
                                      </p:cBhvr>
                                      <p:to>
                                        <p:strVal val="hidden"/>
                                      </p:to>
                                    </p:set>
                                  </p:childTnLst>
                                </p:cTn>
                              </p:par>
                              <p:par>
                                <p:cTn id="282" presetID="1" presetClass="exit" presetSubtype="0" fill="hold" nodeType="withEffect">
                                  <p:stCondLst>
                                    <p:cond delay="1000"/>
                                  </p:stCondLst>
                                  <p:childTnLst>
                                    <p:set>
                                      <p:cBhvr>
                                        <p:cTn id="283" dur="1" fill="hold">
                                          <p:stCondLst>
                                            <p:cond delay="0"/>
                                          </p:stCondLst>
                                        </p:cTn>
                                        <p:tgtEl>
                                          <p:spTgt spid="158"/>
                                        </p:tgtEl>
                                        <p:attrNameLst>
                                          <p:attrName>style.visibility</p:attrName>
                                        </p:attrNameLst>
                                      </p:cBhvr>
                                      <p:to>
                                        <p:strVal val="hidden"/>
                                      </p:to>
                                    </p:set>
                                  </p:childTnLst>
                                </p:cTn>
                              </p:par>
                              <p:par>
                                <p:cTn id="284" presetID="1" presetClass="exit" presetSubtype="0" fill="hold" nodeType="withEffect">
                                  <p:stCondLst>
                                    <p:cond delay="1000"/>
                                  </p:stCondLst>
                                  <p:childTnLst>
                                    <p:set>
                                      <p:cBhvr>
                                        <p:cTn id="285" dur="1" fill="hold">
                                          <p:stCondLst>
                                            <p:cond delay="0"/>
                                          </p:stCondLst>
                                        </p:cTn>
                                        <p:tgtEl>
                                          <p:spTgt spid="159"/>
                                        </p:tgtEl>
                                        <p:attrNameLst>
                                          <p:attrName>style.visibility</p:attrName>
                                        </p:attrNameLst>
                                      </p:cBhvr>
                                      <p:to>
                                        <p:strVal val="hidden"/>
                                      </p:to>
                                    </p:set>
                                  </p:childTnLst>
                                </p:cTn>
                              </p:par>
                              <p:par>
                                <p:cTn id="286" presetID="1" presetClass="exit" presetSubtype="0" fill="hold" nodeType="withEffect">
                                  <p:stCondLst>
                                    <p:cond delay="1000"/>
                                  </p:stCondLst>
                                  <p:childTnLst>
                                    <p:set>
                                      <p:cBhvr>
                                        <p:cTn id="287" dur="1" fill="hold">
                                          <p:stCondLst>
                                            <p:cond delay="0"/>
                                          </p:stCondLst>
                                        </p:cTn>
                                        <p:tgtEl>
                                          <p:spTgt spid="160"/>
                                        </p:tgtEl>
                                        <p:attrNameLst>
                                          <p:attrName>style.visibility</p:attrName>
                                        </p:attrNameLst>
                                      </p:cBhvr>
                                      <p:to>
                                        <p:strVal val="hidden"/>
                                      </p:to>
                                    </p:set>
                                  </p:childTnLst>
                                </p:cTn>
                              </p:par>
                              <p:par>
                                <p:cTn id="288" presetID="1" presetClass="exit" presetSubtype="0" fill="hold" nodeType="withEffect">
                                  <p:stCondLst>
                                    <p:cond delay="1000"/>
                                  </p:stCondLst>
                                  <p:childTnLst>
                                    <p:set>
                                      <p:cBhvr>
                                        <p:cTn id="289" dur="1" fill="hold">
                                          <p:stCondLst>
                                            <p:cond delay="0"/>
                                          </p:stCondLst>
                                        </p:cTn>
                                        <p:tgtEl>
                                          <p:spTgt spid="162"/>
                                        </p:tgtEl>
                                        <p:attrNameLst>
                                          <p:attrName>style.visibility</p:attrName>
                                        </p:attrNameLst>
                                      </p:cBhvr>
                                      <p:to>
                                        <p:strVal val="hidden"/>
                                      </p:to>
                                    </p:set>
                                  </p:childTnLst>
                                </p:cTn>
                              </p:par>
                              <p:par>
                                <p:cTn id="290" presetID="1" presetClass="exit" presetSubtype="0" fill="hold" nodeType="withEffect">
                                  <p:stCondLst>
                                    <p:cond delay="1000"/>
                                  </p:stCondLst>
                                  <p:childTnLst>
                                    <p:set>
                                      <p:cBhvr>
                                        <p:cTn id="291" dur="1" fill="hold">
                                          <p:stCondLst>
                                            <p:cond delay="0"/>
                                          </p:stCondLst>
                                        </p:cTn>
                                        <p:tgtEl>
                                          <p:spTgt spid="161"/>
                                        </p:tgtEl>
                                        <p:attrNameLst>
                                          <p:attrName>style.visibility</p:attrName>
                                        </p:attrNameLst>
                                      </p:cBhvr>
                                      <p:to>
                                        <p:strVal val="hidden"/>
                                      </p:to>
                                    </p:set>
                                  </p:childTnLst>
                                </p:cTn>
                              </p:par>
                              <p:par>
                                <p:cTn id="292" presetID="1" presetClass="exit" presetSubtype="0" fill="hold" nodeType="withEffect">
                                  <p:stCondLst>
                                    <p:cond delay="1000"/>
                                  </p:stCondLst>
                                  <p:childTnLst>
                                    <p:set>
                                      <p:cBhvr>
                                        <p:cTn id="293" dur="1" fill="hold">
                                          <p:stCondLst>
                                            <p:cond delay="0"/>
                                          </p:stCondLst>
                                        </p:cTn>
                                        <p:tgtEl>
                                          <p:spTgt spid="163"/>
                                        </p:tgtEl>
                                        <p:attrNameLst>
                                          <p:attrName>style.visibility</p:attrName>
                                        </p:attrNameLst>
                                      </p:cBhvr>
                                      <p:to>
                                        <p:strVal val="hidden"/>
                                      </p:to>
                                    </p:set>
                                  </p:childTnLst>
                                </p:cTn>
                              </p:par>
                              <p:par>
                                <p:cTn id="294" presetID="1" presetClass="exit" presetSubtype="0" fill="hold" nodeType="withEffect">
                                  <p:stCondLst>
                                    <p:cond delay="1000"/>
                                  </p:stCondLst>
                                  <p:childTnLst>
                                    <p:set>
                                      <p:cBhvr>
                                        <p:cTn id="295" dur="1" fill="hold">
                                          <p:stCondLst>
                                            <p:cond delay="0"/>
                                          </p:stCondLst>
                                        </p:cTn>
                                        <p:tgtEl>
                                          <p:spTgt spid="164"/>
                                        </p:tgtEl>
                                        <p:attrNameLst>
                                          <p:attrName>style.visibility</p:attrName>
                                        </p:attrNameLst>
                                      </p:cBhvr>
                                      <p:to>
                                        <p:strVal val="hidden"/>
                                      </p:to>
                                    </p:set>
                                  </p:childTnLst>
                                </p:cTn>
                              </p:par>
                              <p:par>
                                <p:cTn id="296" presetID="1" presetClass="entr" presetSubtype="0" fill="hold" nodeType="withEffect">
                                  <p:stCondLst>
                                    <p:cond delay="1000"/>
                                  </p:stCondLst>
                                  <p:childTnLst>
                                    <p:set>
                                      <p:cBhvr>
                                        <p:cTn id="297" dur="1" fill="hold">
                                          <p:stCondLst>
                                            <p:cond delay="0"/>
                                          </p:stCondLst>
                                        </p:cTn>
                                        <p:tgtEl>
                                          <p:spTgt spid="170"/>
                                        </p:tgtEl>
                                        <p:attrNameLst>
                                          <p:attrName>style.visibility</p:attrName>
                                        </p:attrNameLst>
                                      </p:cBhvr>
                                      <p:to>
                                        <p:strVal val="visible"/>
                                      </p:to>
                                    </p:set>
                                  </p:childTnLst>
                                </p:cTn>
                              </p:par>
                              <p:par>
                                <p:cTn id="298" presetID="42" presetClass="path" presetSubtype="0" accel="50000" decel="50000" fill="hold" nodeType="withEffect">
                                  <p:stCondLst>
                                    <p:cond delay="1000"/>
                                  </p:stCondLst>
                                  <p:childTnLst>
                                    <p:animMotion origin="layout" path="M 3.75E-6 -1.48148E-6 L -0.14128 -0.18866 " pathEditMode="relative" rAng="0" ptsTypes="AA">
                                      <p:cBhvr>
                                        <p:cTn id="299" dur="2000" fill="hold"/>
                                        <p:tgtEl>
                                          <p:spTgt spid="170"/>
                                        </p:tgtEl>
                                        <p:attrNameLst>
                                          <p:attrName>ppt_x</p:attrName>
                                          <p:attrName>ppt_y</p:attrName>
                                        </p:attrNameLst>
                                      </p:cBhvr>
                                      <p:rCtr x="-7070" y="-9444"/>
                                    </p:animMotion>
                                  </p:childTnLst>
                                </p:cTn>
                              </p:par>
                              <p:par>
                                <p:cTn id="300" presetID="32" presetClass="emph" presetSubtype="0" fill="hold" nodeType="withEffect">
                                  <p:stCondLst>
                                    <p:cond delay="1000"/>
                                  </p:stCondLst>
                                  <p:childTnLst>
                                    <p:animRot by="120000">
                                      <p:cBhvr>
                                        <p:cTn id="301" dur="100" fill="hold">
                                          <p:stCondLst>
                                            <p:cond delay="0"/>
                                          </p:stCondLst>
                                        </p:cTn>
                                        <p:tgtEl>
                                          <p:spTgt spid="170"/>
                                        </p:tgtEl>
                                        <p:attrNameLst>
                                          <p:attrName>r</p:attrName>
                                        </p:attrNameLst>
                                      </p:cBhvr>
                                    </p:animRot>
                                    <p:animRot by="-240000">
                                      <p:cBhvr>
                                        <p:cTn id="302" dur="200" fill="hold">
                                          <p:stCondLst>
                                            <p:cond delay="200"/>
                                          </p:stCondLst>
                                        </p:cTn>
                                        <p:tgtEl>
                                          <p:spTgt spid="170"/>
                                        </p:tgtEl>
                                        <p:attrNameLst>
                                          <p:attrName>r</p:attrName>
                                        </p:attrNameLst>
                                      </p:cBhvr>
                                    </p:animRot>
                                    <p:animRot by="240000">
                                      <p:cBhvr>
                                        <p:cTn id="303" dur="200" fill="hold">
                                          <p:stCondLst>
                                            <p:cond delay="400"/>
                                          </p:stCondLst>
                                        </p:cTn>
                                        <p:tgtEl>
                                          <p:spTgt spid="170"/>
                                        </p:tgtEl>
                                        <p:attrNameLst>
                                          <p:attrName>r</p:attrName>
                                        </p:attrNameLst>
                                      </p:cBhvr>
                                    </p:animRot>
                                    <p:animRot by="-240000">
                                      <p:cBhvr>
                                        <p:cTn id="304" dur="200" fill="hold">
                                          <p:stCondLst>
                                            <p:cond delay="600"/>
                                          </p:stCondLst>
                                        </p:cTn>
                                        <p:tgtEl>
                                          <p:spTgt spid="170"/>
                                        </p:tgtEl>
                                        <p:attrNameLst>
                                          <p:attrName>r</p:attrName>
                                        </p:attrNameLst>
                                      </p:cBhvr>
                                    </p:animRot>
                                    <p:animRot by="120000">
                                      <p:cBhvr>
                                        <p:cTn id="305" dur="200" fill="hold">
                                          <p:stCondLst>
                                            <p:cond delay="800"/>
                                          </p:stCondLst>
                                        </p:cTn>
                                        <p:tgtEl>
                                          <p:spTgt spid="170"/>
                                        </p:tgtEl>
                                        <p:attrNameLst>
                                          <p:attrName>r</p:attrName>
                                        </p:attrNameLst>
                                      </p:cBhvr>
                                    </p:animRot>
                                  </p:childTnLst>
                                </p:cTn>
                              </p:par>
                            </p:childTnLst>
                          </p:cTn>
                        </p:par>
                        <p:par>
                          <p:cTn id="306" fill="hold">
                            <p:stCondLst>
                              <p:cond delay="3000"/>
                            </p:stCondLst>
                            <p:childTnLst>
                              <p:par>
                                <p:cTn id="307" presetID="42" presetClass="path" presetSubtype="0" accel="50000" decel="50000" fill="hold" nodeType="afterEffect">
                                  <p:stCondLst>
                                    <p:cond delay="0"/>
                                  </p:stCondLst>
                                  <p:childTnLst>
                                    <p:animMotion origin="layout" path="M -0.14127 -0.18866 L 0.4056 -0.71829 " pathEditMode="relative" rAng="0" ptsTypes="AA">
                                      <p:cBhvr>
                                        <p:cTn id="308" dur="1000" fill="hold"/>
                                        <p:tgtEl>
                                          <p:spTgt spid="170"/>
                                        </p:tgtEl>
                                        <p:attrNameLst>
                                          <p:attrName>ppt_x</p:attrName>
                                          <p:attrName>ppt_y</p:attrName>
                                        </p:attrNameLst>
                                      </p:cBhvr>
                                      <p:rCtr x="26549" y="-26644"/>
                                    </p:animMotion>
                                  </p:childTnLst>
                                </p:cTn>
                              </p:par>
                              <p:par>
                                <p:cTn id="309" presetID="6" presetClass="emph" presetSubtype="0" fill="hold" nodeType="withEffect">
                                  <p:stCondLst>
                                    <p:cond delay="0"/>
                                  </p:stCondLst>
                                  <p:childTnLst>
                                    <p:animScale>
                                      <p:cBhvr>
                                        <p:cTn id="310" dur="500" fill="hold"/>
                                        <p:tgtEl>
                                          <p:spTgt spid="170"/>
                                        </p:tgtEl>
                                      </p:cBhvr>
                                      <p:by x="25000" y="25000"/>
                                    </p:animScale>
                                  </p:childTnLst>
                                </p:cTn>
                              </p:par>
                            </p:childTnLst>
                          </p:cTn>
                        </p:par>
                      </p:childTnLst>
                    </p:cTn>
                  </p:par>
                </p:childTnLst>
              </p:cTn>
              <p:nextCondLst>
                <p:cond evt="onClick" delay="0">
                  <p:tgtEl>
                    <p:spTgt spid="126"/>
                  </p:tgtEl>
                </p:cond>
              </p:nextCondLst>
            </p:seq>
            <p:seq concurrent="1" nextAc="seek">
              <p:cTn id="311" restart="whenNotActive" fill="hold" evtFilter="cancelBubble" nodeType="interactiveSeq">
                <p:stCondLst>
                  <p:cond evt="onClick" delay="0">
                    <p:tgtEl>
                      <p:spTgt spid="21"/>
                    </p:tgtEl>
                  </p:cond>
                </p:stCondLst>
                <p:endSync evt="end" delay="0">
                  <p:rtn val="all"/>
                </p:endSync>
                <p:childTnLst>
                  <p:par>
                    <p:cTn id="312" fill="hold">
                      <p:stCondLst>
                        <p:cond delay="0"/>
                      </p:stCondLst>
                      <p:childTnLst>
                        <p:par>
                          <p:cTn id="313" fill="hold">
                            <p:stCondLst>
                              <p:cond delay="0"/>
                            </p:stCondLst>
                            <p:childTnLst>
                              <p:par>
                                <p:cTn id="314" presetID="1" presetClass="entr" presetSubtype="0" fill="hold" nodeType="clickEffect">
                                  <p:stCondLst>
                                    <p:cond delay="0"/>
                                  </p:stCondLst>
                                  <p:childTnLst>
                                    <p:set>
                                      <p:cBhvr>
                                        <p:cTn id="315"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16" restart="whenNotActive" fill="hold" evtFilter="cancelBubble" nodeType="interactiveSeq">
                <p:stCondLst>
                  <p:cond evt="onClick" delay="0">
                    <p:tgtEl>
                      <p:spTgt spid="69"/>
                    </p:tgtEl>
                  </p:cond>
                </p:stCondLst>
                <p:endSync evt="end" delay="0">
                  <p:rtn val="all"/>
                </p:endSync>
                <p:childTnLst>
                  <p:par>
                    <p:cTn id="317" fill="hold">
                      <p:stCondLst>
                        <p:cond delay="0"/>
                      </p:stCondLst>
                      <p:childTnLst>
                        <p:par>
                          <p:cTn id="318" fill="hold">
                            <p:stCondLst>
                              <p:cond delay="0"/>
                            </p:stCondLst>
                            <p:childTnLst>
                              <p:par>
                                <p:cTn id="319" presetID="1" presetClass="entr" presetSubtype="0" fill="hold" nodeType="clickEffect">
                                  <p:stCondLst>
                                    <p:cond delay="0"/>
                                  </p:stCondLst>
                                  <p:childTnLst>
                                    <p:set>
                                      <p:cBhvr>
                                        <p:cTn id="320"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321" fill="hold">
                      <p:stCondLst>
                        <p:cond delay="indefinite"/>
                      </p:stCondLst>
                      <p:childTnLst>
                        <p:par>
                          <p:cTn id="322" fill="hold">
                            <p:stCondLst>
                              <p:cond delay="0"/>
                            </p:stCondLst>
                            <p:childTnLst>
                              <p:par>
                                <p:cTn id="323" presetID="1" presetClass="exit" presetSubtype="0" fill="hold" nodeType="clickEffect">
                                  <p:stCondLst>
                                    <p:cond delay="0"/>
                                  </p:stCondLst>
                                  <p:childTnLst>
                                    <p:set>
                                      <p:cBhvr>
                                        <p:cTn id="324" dur="1" fill="hold">
                                          <p:stCondLst>
                                            <p:cond delay="0"/>
                                          </p:stCondLst>
                                        </p:cTn>
                                        <p:tgtEl>
                                          <p:spTgt spid="69">
                                            <p:txEl>
                                              <p:pRg st="0" end="0"/>
                                            </p:txEl>
                                          </p:spTgt>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325" restart="whenNotActive" fill="hold" evtFilter="cancelBubble" nodeType="interactiveSeq">
                <p:stCondLst>
                  <p:cond evt="onClick" delay="0">
                    <p:tgtEl>
                      <p:spTgt spid="68"/>
                    </p:tgtEl>
                  </p:cond>
                </p:stCondLst>
                <p:endSync evt="end" delay="0">
                  <p:rtn val="all"/>
                </p:endSync>
                <p:childTnLst>
                  <p:par>
                    <p:cTn id="326" fill="hold">
                      <p:stCondLst>
                        <p:cond delay="0"/>
                      </p:stCondLst>
                      <p:childTnLst>
                        <p:par>
                          <p:cTn id="327" fill="hold">
                            <p:stCondLst>
                              <p:cond delay="0"/>
                            </p:stCondLst>
                            <p:childTnLst>
                              <p:par>
                                <p:cTn id="328" presetID="1" presetClass="entr" presetSubtype="0" fill="hold" nodeType="clickEffect">
                                  <p:stCondLst>
                                    <p:cond delay="0"/>
                                  </p:stCondLst>
                                  <p:childTnLst>
                                    <p:set>
                                      <p:cBhvr>
                                        <p:cTn id="329" dur="1" fill="hold">
                                          <p:stCondLst>
                                            <p:cond delay="0"/>
                                          </p:stCondLst>
                                        </p:cTn>
                                        <p:tgtEl>
                                          <p:spTgt spid="68">
                                            <p:txEl>
                                              <p:pRg st="0" end="0"/>
                                            </p:txEl>
                                          </p:spTgt>
                                        </p:tgtEl>
                                        <p:attrNameLst>
                                          <p:attrName>style.visibility</p:attrName>
                                        </p:attrNameLst>
                                      </p:cBhvr>
                                      <p:to>
                                        <p:strVal val="visible"/>
                                      </p:to>
                                    </p:set>
                                  </p:childTnLst>
                                </p:cTn>
                              </p:par>
                            </p:childTnLst>
                          </p:cTn>
                        </p:par>
                      </p:childTnLst>
                    </p:cTn>
                  </p:par>
                  <p:par>
                    <p:cTn id="330" fill="hold">
                      <p:stCondLst>
                        <p:cond delay="indefinite"/>
                      </p:stCondLst>
                      <p:childTnLst>
                        <p:par>
                          <p:cTn id="331" fill="hold">
                            <p:stCondLst>
                              <p:cond delay="0"/>
                            </p:stCondLst>
                            <p:childTnLst>
                              <p:par>
                                <p:cTn id="332" presetID="1" presetClass="exit" presetSubtype="0" fill="hold" nodeType="clickEffect">
                                  <p:stCondLst>
                                    <p:cond delay="0"/>
                                  </p:stCondLst>
                                  <p:childTnLst>
                                    <p:set>
                                      <p:cBhvr>
                                        <p:cTn id="333" dur="1" fill="hold">
                                          <p:stCondLst>
                                            <p:cond delay="0"/>
                                          </p:stCondLst>
                                        </p:cTn>
                                        <p:tgtEl>
                                          <p:spTgt spid="68">
                                            <p:txEl>
                                              <p:pRg st="0" end="0"/>
                                            </p:txEl>
                                          </p:spTgt>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334" restart="whenNotActive" fill="hold" evtFilter="cancelBubble" nodeType="interactiveSeq">
                <p:stCondLst>
                  <p:cond evt="onClick" delay="0">
                    <p:tgtEl>
                      <p:spTgt spid="56"/>
                    </p:tgtEl>
                  </p:cond>
                </p:stCondLst>
                <p:endSync evt="end" delay="0">
                  <p:rtn val="all"/>
                </p:endSync>
                <p:childTnLst>
                  <p:par>
                    <p:cTn id="335" fill="hold">
                      <p:stCondLst>
                        <p:cond delay="0"/>
                      </p:stCondLst>
                      <p:childTnLst>
                        <p:par>
                          <p:cTn id="336" fill="hold">
                            <p:stCondLst>
                              <p:cond delay="0"/>
                            </p:stCondLst>
                            <p:childTnLst>
                              <p:par>
                                <p:cTn id="337" presetID="1" presetClass="entr" presetSubtype="0" fill="hold" nodeType="clickEffect">
                                  <p:stCondLst>
                                    <p:cond delay="0"/>
                                  </p:stCondLst>
                                  <p:childTnLst>
                                    <p:set>
                                      <p:cBhvr>
                                        <p:cTn id="338"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xit" presetSubtype="0" fill="hold" nodeType="clickEffect">
                                  <p:stCondLst>
                                    <p:cond delay="0"/>
                                  </p:stCondLst>
                                  <p:childTnLst>
                                    <p:set>
                                      <p:cBhvr>
                                        <p:cTn id="342" dur="1" fill="hold">
                                          <p:stCondLst>
                                            <p:cond delay="0"/>
                                          </p:stCondLst>
                                        </p:cTn>
                                        <p:tgtEl>
                                          <p:spTgt spid="56">
                                            <p:txEl>
                                              <p:pRg st="0" end="0"/>
                                            </p:txEl>
                                          </p:spTgt>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343" restart="whenNotActive" fill="hold" evtFilter="cancelBubble" nodeType="interactiveSeq">
                <p:stCondLst>
                  <p:cond evt="onClick" delay="0">
                    <p:tgtEl>
                      <p:spTgt spid="55"/>
                    </p:tgtEl>
                  </p:cond>
                </p:stCondLst>
                <p:endSync evt="end" delay="0">
                  <p:rtn val="all"/>
                </p:endSync>
                <p:childTnLst>
                  <p:par>
                    <p:cTn id="344" fill="hold">
                      <p:stCondLst>
                        <p:cond delay="0"/>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55">
                                            <p:txEl>
                                              <p:pRg st="0" end="0"/>
                                            </p:txEl>
                                          </p:spTgt>
                                        </p:tgtEl>
                                        <p:attrNameLst>
                                          <p:attrName>style.visibility</p:attrName>
                                        </p:attrNameLst>
                                      </p:cBhvr>
                                      <p:to>
                                        <p:strVal val="visible"/>
                                      </p:to>
                                    </p:set>
                                  </p:childTnLst>
                                </p:cTn>
                              </p:par>
                            </p:childTnLst>
                          </p:cTn>
                        </p:par>
                      </p:childTnLst>
                    </p:cTn>
                  </p:par>
                  <p:par>
                    <p:cTn id="348" fill="hold">
                      <p:stCondLst>
                        <p:cond delay="indefinite"/>
                      </p:stCondLst>
                      <p:childTnLst>
                        <p:par>
                          <p:cTn id="349" fill="hold">
                            <p:stCondLst>
                              <p:cond delay="0"/>
                            </p:stCondLst>
                            <p:childTnLst>
                              <p:par>
                                <p:cTn id="350" presetID="1" presetClass="exit" presetSubtype="0" fill="hold" nodeType="clickEffect">
                                  <p:stCondLst>
                                    <p:cond delay="0"/>
                                  </p:stCondLst>
                                  <p:childTnLst>
                                    <p:set>
                                      <p:cBhvr>
                                        <p:cTn id="351" dur="1" fill="hold">
                                          <p:stCondLst>
                                            <p:cond delay="0"/>
                                          </p:stCondLst>
                                        </p:cTn>
                                        <p:tgtEl>
                                          <p:spTgt spid="55">
                                            <p:txEl>
                                              <p:pRg st="0" end="0"/>
                                            </p:txEl>
                                          </p:spTgt>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352" restart="whenNotActive" fill="hold" evtFilter="cancelBubble" nodeType="interactiveSeq">
                <p:stCondLst>
                  <p:cond evt="onClick" delay="0">
                    <p:tgtEl>
                      <p:spTgt spid="80"/>
                    </p:tgtEl>
                  </p:cond>
                </p:stCondLst>
                <p:endSync evt="end" delay="0">
                  <p:rtn val="all"/>
                </p:endSync>
                <p:childTnLst>
                  <p:par>
                    <p:cTn id="353" fill="hold">
                      <p:stCondLst>
                        <p:cond delay="0"/>
                      </p:stCondLst>
                      <p:childTnLst>
                        <p:par>
                          <p:cTn id="354" fill="hold">
                            <p:stCondLst>
                              <p:cond delay="0"/>
                            </p:stCondLst>
                            <p:childTnLst>
                              <p:par>
                                <p:cTn id="355" presetID="1" presetClass="entr" presetSubtype="0" fill="hold" nodeType="clickEffect">
                                  <p:stCondLst>
                                    <p:cond delay="0"/>
                                  </p:stCondLst>
                                  <p:childTnLst>
                                    <p:set>
                                      <p:cBhvr>
                                        <p:cTn id="356" dur="1" fill="hold">
                                          <p:stCondLst>
                                            <p:cond delay="0"/>
                                          </p:stCondLst>
                                        </p:cTn>
                                        <p:tgtEl>
                                          <p:spTgt spid="80">
                                            <p:txEl>
                                              <p:pRg st="0" end="0"/>
                                            </p:txEl>
                                          </p:spTgt>
                                        </p:tgtEl>
                                        <p:attrNameLst>
                                          <p:attrName>style.visibility</p:attrName>
                                        </p:attrNameLst>
                                      </p:cBhvr>
                                      <p:to>
                                        <p:strVal val="visible"/>
                                      </p:to>
                                    </p:set>
                                  </p:childTnLst>
                                </p:cTn>
                              </p:par>
                            </p:childTnLst>
                          </p:cTn>
                        </p:par>
                      </p:childTnLst>
                    </p:cTn>
                  </p:par>
                  <p:par>
                    <p:cTn id="357" fill="hold">
                      <p:stCondLst>
                        <p:cond delay="indefinite"/>
                      </p:stCondLst>
                      <p:childTnLst>
                        <p:par>
                          <p:cTn id="358" fill="hold">
                            <p:stCondLst>
                              <p:cond delay="0"/>
                            </p:stCondLst>
                            <p:childTnLst>
                              <p:par>
                                <p:cTn id="359" presetID="1" presetClass="exit" presetSubtype="0" fill="hold" nodeType="clickEffect">
                                  <p:stCondLst>
                                    <p:cond delay="0"/>
                                  </p:stCondLst>
                                  <p:childTnLst>
                                    <p:set>
                                      <p:cBhvr>
                                        <p:cTn id="360" dur="1" fill="hold">
                                          <p:stCondLst>
                                            <p:cond delay="0"/>
                                          </p:stCondLst>
                                        </p:cTn>
                                        <p:tgtEl>
                                          <p:spTgt spid="80">
                                            <p:txEl>
                                              <p:pRg st="0" end="0"/>
                                            </p:txEl>
                                          </p:spTgt>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361" restart="whenNotActive" fill="hold" evtFilter="cancelBubble" nodeType="interactiveSeq">
                <p:stCondLst>
                  <p:cond evt="onClick" delay="0">
                    <p:tgtEl>
                      <p:spTgt spid="78"/>
                    </p:tgtEl>
                  </p:cond>
                </p:stCondLst>
                <p:endSync evt="end" delay="0">
                  <p:rtn val="all"/>
                </p:endSync>
                <p:childTnLst>
                  <p:par>
                    <p:cTn id="362" fill="hold">
                      <p:stCondLst>
                        <p:cond delay="0"/>
                      </p:stCondLst>
                      <p:childTnLst>
                        <p:par>
                          <p:cTn id="363" fill="hold">
                            <p:stCondLst>
                              <p:cond delay="0"/>
                            </p:stCondLst>
                            <p:childTnLst>
                              <p:par>
                                <p:cTn id="364" presetID="1" presetClass="entr" presetSubtype="0" fill="hold" nodeType="clickEffect">
                                  <p:stCondLst>
                                    <p:cond delay="0"/>
                                  </p:stCondLst>
                                  <p:childTnLst>
                                    <p:set>
                                      <p:cBhvr>
                                        <p:cTn id="365" dur="1" fill="hold">
                                          <p:stCondLst>
                                            <p:cond delay="0"/>
                                          </p:stCondLst>
                                        </p:cTn>
                                        <p:tgtEl>
                                          <p:spTgt spid="78">
                                            <p:txEl>
                                              <p:pRg st="0" end="0"/>
                                            </p:txEl>
                                          </p:spTgt>
                                        </p:tgtEl>
                                        <p:attrNameLst>
                                          <p:attrName>style.visibility</p:attrName>
                                        </p:attrNameLst>
                                      </p:cBhvr>
                                      <p:to>
                                        <p:strVal val="visible"/>
                                      </p:to>
                                    </p:set>
                                  </p:childTnLst>
                                </p:cTn>
                              </p:par>
                            </p:childTnLst>
                          </p:cTn>
                        </p:par>
                      </p:childTnLst>
                    </p:cTn>
                  </p:par>
                  <p:par>
                    <p:cTn id="366" fill="hold">
                      <p:stCondLst>
                        <p:cond delay="indefinite"/>
                      </p:stCondLst>
                      <p:childTnLst>
                        <p:par>
                          <p:cTn id="367" fill="hold">
                            <p:stCondLst>
                              <p:cond delay="0"/>
                            </p:stCondLst>
                            <p:childTnLst>
                              <p:par>
                                <p:cTn id="368" presetID="1" presetClass="exit" presetSubtype="0" fill="hold" nodeType="clickEffect">
                                  <p:stCondLst>
                                    <p:cond delay="0"/>
                                  </p:stCondLst>
                                  <p:childTnLst>
                                    <p:set>
                                      <p:cBhvr>
                                        <p:cTn id="369" dur="1" fill="hold">
                                          <p:stCondLst>
                                            <p:cond delay="0"/>
                                          </p:stCondLst>
                                        </p:cTn>
                                        <p:tgtEl>
                                          <p:spTgt spid="78">
                                            <p:txEl>
                                              <p:pRg st="0" end="0"/>
                                            </p:txEl>
                                          </p:spTgt>
                                        </p:tgtEl>
                                        <p:attrNameLst>
                                          <p:attrName>style.visibility</p:attrName>
                                        </p:attrNameLst>
                                      </p:cBhvr>
                                      <p:to>
                                        <p:strVal val="hidden"/>
                                      </p:to>
                                    </p:set>
                                  </p:childTnLst>
                                </p:cTn>
                              </p:par>
                            </p:childTnLst>
                          </p:cTn>
                        </p:par>
                      </p:childTnLst>
                    </p:cTn>
                  </p:par>
                </p:childTnLst>
              </p:cTn>
              <p:nextCondLst>
                <p:cond evt="onClick" delay="0">
                  <p:tgtEl>
                    <p:spTgt spid="78"/>
                  </p:tgtEl>
                </p:cond>
              </p:nextCondLst>
            </p:seq>
            <p:seq concurrent="1" nextAc="seek">
              <p:cTn id="370" restart="whenNotActive" fill="hold" evtFilter="cancelBubble" nodeType="interactiveSeq">
                <p:stCondLst>
                  <p:cond evt="onClick" delay="0">
                    <p:tgtEl>
                      <p:spTgt spid="77"/>
                    </p:tgtEl>
                  </p:cond>
                </p:stCondLst>
                <p:endSync evt="end" delay="0">
                  <p:rtn val="all"/>
                </p:endSync>
                <p:childTnLst>
                  <p:par>
                    <p:cTn id="371" fill="hold">
                      <p:stCondLst>
                        <p:cond delay="0"/>
                      </p:stCondLst>
                      <p:childTnLst>
                        <p:par>
                          <p:cTn id="372" fill="hold">
                            <p:stCondLst>
                              <p:cond delay="0"/>
                            </p:stCondLst>
                            <p:childTnLst>
                              <p:par>
                                <p:cTn id="373" presetID="1" presetClass="entr" presetSubtype="0" fill="hold" nodeType="clickEffect">
                                  <p:stCondLst>
                                    <p:cond delay="0"/>
                                  </p:stCondLst>
                                  <p:childTnLst>
                                    <p:set>
                                      <p:cBhvr>
                                        <p:cTn id="374" dur="1" fill="hold">
                                          <p:stCondLst>
                                            <p:cond delay="0"/>
                                          </p:stCondLst>
                                        </p:cTn>
                                        <p:tgtEl>
                                          <p:spTgt spid="77">
                                            <p:txEl>
                                              <p:pRg st="0" end="0"/>
                                            </p:txEl>
                                          </p:spTgt>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xit" presetSubtype="0" fill="hold" nodeType="clickEffect">
                                  <p:stCondLst>
                                    <p:cond delay="0"/>
                                  </p:stCondLst>
                                  <p:childTnLst>
                                    <p:set>
                                      <p:cBhvr>
                                        <p:cTn id="378" dur="1" fill="hold">
                                          <p:stCondLst>
                                            <p:cond delay="0"/>
                                          </p:stCondLst>
                                        </p:cTn>
                                        <p:tgtEl>
                                          <p:spTgt spid="77">
                                            <p:txEl>
                                              <p:pRg st="0" end="0"/>
                                            </p:txEl>
                                          </p:spTgt>
                                        </p:tgtEl>
                                        <p:attrNameLst>
                                          <p:attrName>style.visibility</p:attrName>
                                        </p:attrNameLst>
                                      </p:cBhvr>
                                      <p:to>
                                        <p:strVal val="hidden"/>
                                      </p:to>
                                    </p:set>
                                  </p:childTnLst>
                                </p:cTn>
                              </p:par>
                            </p:childTnLst>
                          </p:cTn>
                        </p:par>
                      </p:childTnLst>
                    </p:cTn>
                  </p:par>
                </p:childTnLst>
              </p:cTn>
              <p:nextCondLst>
                <p:cond evt="onClick" delay="0">
                  <p:tgtEl>
                    <p:spTgt spid="77"/>
                  </p:tgtEl>
                </p:cond>
              </p:nextCondLst>
            </p:seq>
            <p:seq concurrent="1" nextAc="seek">
              <p:cTn id="379" restart="whenNotActive" fill="hold" evtFilter="cancelBubble" nodeType="interactiveSeq">
                <p:stCondLst>
                  <p:cond evt="onClick" delay="0">
                    <p:tgtEl>
                      <p:spTgt spid="88"/>
                    </p:tgtEl>
                  </p:cond>
                </p:stCondLst>
                <p:endSync evt="end" delay="0">
                  <p:rtn val="all"/>
                </p:endSync>
                <p:childTnLst>
                  <p:par>
                    <p:cTn id="380" fill="hold">
                      <p:stCondLst>
                        <p:cond delay="0"/>
                      </p:stCondLst>
                      <p:childTnLst>
                        <p:par>
                          <p:cTn id="381" fill="hold">
                            <p:stCondLst>
                              <p:cond delay="0"/>
                            </p:stCondLst>
                            <p:childTnLst>
                              <p:par>
                                <p:cTn id="382" presetID="1" presetClass="entr" presetSubtype="0" fill="hold" nodeType="clickEffect">
                                  <p:stCondLst>
                                    <p:cond delay="0"/>
                                  </p:stCondLst>
                                  <p:childTnLst>
                                    <p:set>
                                      <p:cBhvr>
                                        <p:cTn id="383" dur="1" fill="hold">
                                          <p:stCondLst>
                                            <p:cond delay="0"/>
                                          </p:stCondLst>
                                        </p:cTn>
                                        <p:tgtEl>
                                          <p:spTgt spid="88">
                                            <p:txEl>
                                              <p:pRg st="0" end="0"/>
                                            </p:txEl>
                                          </p:spTgt>
                                        </p:tgtEl>
                                        <p:attrNameLst>
                                          <p:attrName>style.visibility</p:attrName>
                                        </p:attrNameLst>
                                      </p:cBhvr>
                                      <p:to>
                                        <p:strVal val="visible"/>
                                      </p:to>
                                    </p:set>
                                  </p:childTnLst>
                                </p:cTn>
                              </p:par>
                            </p:childTnLst>
                          </p:cTn>
                        </p:par>
                      </p:childTnLst>
                    </p:cTn>
                  </p:par>
                  <p:par>
                    <p:cTn id="384" fill="hold">
                      <p:stCondLst>
                        <p:cond delay="indefinite"/>
                      </p:stCondLst>
                      <p:childTnLst>
                        <p:par>
                          <p:cTn id="385" fill="hold">
                            <p:stCondLst>
                              <p:cond delay="0"/>
                            </p:stCondLst>
                            <p:childTnLst>
                              <p:par>
                                <p:cTn id="386" presetID="1" presetClass="exit" presetSubtype="0" fill="hold" nodeType="clickEffect">
                                  <p:stCondLst>
                                    <p:cond delay="0"/>
                                  </p:stCondLst>
                                  <p:childTnLst>
                                    <p:set>
                                      <p:cBhvr>
                                        <p:cTn id="387" dur="1" fill="hold">
                                          <p:stCondLst>
                                            <p:cond delay="0"/>
                                          </p:stCondLst>
                                        </p:cTn>
                                        <p:tgtEl>
                                          <p:spTgt spid="88">
                                            <p:txEl>
                                              <p:pRg st="0" end="0"/>
                                            </p:txEl>
                                          </p:spTgt>
                                        </p:tgtEl>
                                        <p:attrNameLst>
                                          <p:attrName>style.visibility</p:attrName>
                                        </p:attrNameLst>
                                      </p:cBhvr>
                                      <p:to>
                                        <p:strVal val="hidden"/>
                                      </p:to>
                                    </p:set>
                                  </p:childTnLst>
                                </p:cTn>
                              </p:par>
                            </p:childTnLst>
                          </p:cTn>
                        </p:par>
                      </p:childTnLst>
                    </p:cTn>
                  </p:par>
                </p:childTnLst>
              </p:cTn>
              <p:nextCondLst>
                <p:cond evt="onClick" delay="0">
                  <p:tgtEl>
                    <p:spTgt spid="88"/>
                  </p:tgtEl>
                </p:cond>
              </p:nextCondLst>
            </p:seq>
            <p:seq concurrent="1" nextAc="seek">
              <p:cTn id="388" restart="whenNotActive" fill="hold" evtFilter="cancelBubble" nodeType="interactiveSeq">
                <p:stCondLst>
                  <p:cond evt="onClick" delay="0">
                    <p:tgtEl>
                      <p:spTgt spid="81"/>
                    </p:tgtEl>
                  </p:cond>
                </p:stCondLst>
                <p:endSync evt="end" delay="0">
                  <p:rtn val="all"/>
                </p:endSync>
                <p:childTnLst>
                  <p:par>
                    <p:cTn id="389" fill="hold">
                      <p:stCondLst>
                        <p:cond delay="0"/>
                      </p:stCondLst>
                      <p:childTnLst>
                        <p:par>
                          <p:cTn id="390" fill="hold">
                            <p:stCondLst>
                              <p:cond delay="0"/>
                            </p:stCondLst>
                            <p:childTnLst>
                              <p:par>
                                <p:cTn id="391" presetID="1" presetClass="entr" presetSubtype="0" fill="hold" nodeType="clickEffect">
                                  <p:stCondLst>
                                    <p:cond delay="0"/>
                                  </p:stCondLst>
                                  <p:childTnLst>
                                    <p:set>
                                      <p:cBhvr>
                                        <p:cTn id="392" dur="1" fill="hold">
                                          <p:stCondLst>
                                            <p:cond delay="0"/>
                                          </p:stCondLst>
                                        </p:cTn>
                                        <p:tgtEl>
                                          <p:spTgt spid="81">
                                            <p:txEl>
                                              <p:pRg st="0" end="0"/>
                                            </p:txEl>
                                          </p:spTgt>
                                        </p:tgtEl>
                                        <p:attrNameLst>
                                          <p:attrName>style.visibility</p:attrName>
                                        </p:attrNameLst>
                                      </p:cBhvr>
                                      <p:to>
                                        <p:strVal val="visible"/>
                                      </p:to>
                                    </p:set>
                                  </p:childTnLst>
                                </p:cTn>
                              </p:par>
                            </p:childTnLst>
                          </p:cTn>
                        </p:par>
                      </p:childTnLst>
                    </p:cTn>
                  </p:par>
                  <p:par>
                    <p:cTn id="393" fill="hold">
                      <p:stCondLst>
                        <p:cond delay="indefinite"/>
                      </p:stCondLst>
                      <p:childTnLst>
                        <p:par>
                          <p:cTn id="394" fill="hold">
                            <p:stCondLst>
                              <p:cond delay="0"/>
                            </p:stCondLst>
                            <p:childTnLst>
                              <p:par>
                                <p:cTn id="395" presetID="1" presetClass="exit" presetSubtype="0" fill="hold" nodeType="clickEffect">
                                  <p:stCondLst>
                                    <p:cond delay="0"/>
                                  </p:stCondLst>
                                  <p:childTnLst>
                                    <p:set>
                                      <p:cBhvr>
                                        <p:cTn id="396" dur="1" fill="hold">
                                          <p:stCondLst>
                                            <p:cond delay="0"/>
                                          </p:stCondLst>
                                        </p:cTn>
                                        <p:tgtEl>
                                          <p:spTgt spid="81">
                                            <p:txEl>
                                              <p:pRg st="0" end="0"/>
                                            </p:txEl>
                                          </p:spTgt>
                                        </p:tgtEl>
                                        <p:attrNameLst>
                                          <p:attrName>style.visibility</p:attrName>
                                        </p:attrNameLst>
                                      </p:cBhvr>
                                      <p:to>
                                        <p:strVal val="hidden"/>
                                      </p:to>
                                    </p:set>
                                  </p:childTnLst>
                                </p:cTn>
                              </p:par>
                            </p:childTnLst>
                          </p:cTn>
                        </p:par>
                      </p:childTnLst>
                    </p:cTn>
                  </p:par>
                </p:childTnLst>
              </p:cTn>
              <p:nextCondLst>
                <p:cond evt="onClick" delay="0">
                  <p:tgtEl>
                    <p:spTgt spid="81"/>
                  </p:tgtEl>
                </p:cond>
              </p:nextCondLst>
            </p:seq>
            <p:seq concurrent="1" nextAc="seek">
              <p:cTn id="397" restart="whenNotActive" fill="hold" evtFilter="cancelBubble" nodeType="interactiveSeq">
                <p:stCondLst>
                  <p:cond evt="onClick" delay="0">
                    <p:tgtEl>
                      <p:spTgt spid="89"/>
                    </p:tgtEl>
                  </p:cond>
                </p:stCondLst>
                <p:endSync evt="end" delay="0">
                  <p:rtn val="all"/>
                </p:endSync>
                <p:childTnLst>
                  <p:par>
                    <p:cTn id="398" fill="hold">
                      <p:stCondLst>
                        <p:cond delay="0"/>
                      </p:stCondLst>
                      <p:childTnLst>
                        <p:par>
                          <p:cTn id="399" fill="hold">
                            <p:stCondLst>
                              <p:cond delay="0"/>
                            </p:stCondLst>
                            <p:childTnLst>
                              <p:par>
                                <p:cTn id="400" presetID="1" presetClass="entr" presetSubtype="0" fill="hold" nodeType="clickEffect">
                                  <p:stCondLst>
                                    <p:cond delay="0"/>
                                  </p:stCondLst>
                                  <p:childTnLst>
                                    <p:set>
                                      <p:cBhvr>
                                        <p:cTn id="401" dur="1" fill="hold">
                                          <p:stCondLst>
                                            <p:cond delay="0"/>
                                          </p:stCondLst>
                                        </p:cTn>
                                        <p:tgtEl>
                                          <p:spTgt spid="89">
                                            <p:txEl>
                                              <p:pRg st="0" end="0"/>
                                            </p:txEl>
                                          </p:spTgt>
                                        </p:tgtEl>
                                        <p:attrNameLst>
                                          <p:attrName>style.visibility</p:attrName>
                                        </p:attrNameLst>
                                      </p:cBhvr>
                                      <p:to>
                                        <p:strVal val="visible"/>
                                      </p:to>
                                    </p:set>
                                  </p:childTnLst>
                                </p:cTn>
                              </p:par>
                            </p:childTnLst>
                          </p:cTn>
                        </p:par>
                      </p:childTnLst>
                    </p:cTn>
                  </p:par>
                  <p:par>
                    <p:cTn id="402" fill="hold">
                      <p:stCondLst>
                        <p:cond delay="indefinite"/>
                      </p:stCondLst>
                      <p:childTnLst>
                        <p:par>
                          <p:cTn id="403" fill="hold">
                            <p:stCondLst>
                              <p:cond delay="0"/>
                            </p:stCondLst>
                            <p:childTnLst>
                              <p:par>
                                <p:cTn id="404" presetID="1" presetClass="exit" presetSubtype="0" fill="hold" nodeType="clickEffect">
                                  <p:stCondLst>
                                    <p:cond delay="0"/>
                                  </p:stCondLst>
                                  <p:childTnLst>
                                    <p:set>
                                      <p:cBhvr>
                                        <p:cTn id="405" dur="1" fill="hold">
                                          <p:stCondLst>
                                            <p:cond delay="0"/>
                                          </p:stCondLst>
                                        </p:cTn>
                                        <p:tgtEl>
                                          <p:spTgt spid="89">
                                            <p:txEl>
                                              <p:pRg st="0" end="0"/>
                                            </p:txEl>
                                          </p:spTgt>
                                        </p:tgtEl>
                                        <p:attrNameLst>
                                          <p:attrName>style.visibility</p:attrName>
                                        </p:attrNameLst>
                                      </p:cBhvr>
                                      <p:to>
                                        <p:strVal val="hidden"/>
                                      </p:to>
                                    </p:set>
                                  </p:childTnLst>
                                </p:cTn>
                              </p:par>
                            </p:childTnLst>
                          </p:cTn>
                        </p:par>
                      </p:childTnLst>
                    </p:cTn>
                  </p:par>
                </p:childTnLst>
              </p:cTn>
              <p:nextCondLst>
                <p:cond evt="onClick" delay="0">
                  <p:tgtEl>
                    <p:spTgt spid="89"/>
                  </p:tgtEl>
                </p:cond>
              </p:nextCondLst>
            </p:seq>
          </p:childTnLst>
        </p:cTn>
      </p:par>
    </p:tnLst>
    <p:bldLst>
      <p:bldP spid="76" grpId="0" animBg="1"/>
      <p:bldP spid="76" grpId="1" animBg="1"/>
      <p:bldP spid="64" grpId="0" animBg="1"/>
      <p:bldP spid="64" grpId="1" animBg="1"/>
      <p:bldP spid="97" grpId="0" animBg="1"/>
      <p:bldP spid="97" grpId="1" animBg="1"/>
      <p:bldP spid="86" grpId="0" animBg="1"/>
      <p:bldP spid="86" grpId="1" animBg="1"/>
      <p:bldP spid="74" grpId="0" animBg="1"/>
      <p:bldP spid="74" grpId="1" animBg="1"/>
      <p:bldP spid="61" grpId="0" animBg="1"/>
      <p:bldP spid="61" grpId="1" animBg="1"/>
      <p:bldP spid="98" grpId="0" animBg="1"/>
      <p:bldP spid="98" grpId="1" animBg="1"/>
      <p:bldP spid="87" grpId="0" animBg="1"/>
      <p:bldP spid="87" grpId="1" animBg="1"/>
      <p:bldP spid="75" grpId="0" animBg="1"/>
      <p:bldP spid="75" grpId="1" animBg="1"/>
      <p:bldP spid="62" grpId="0" animBg="1"/>
      <p:bldP spid="62" grpId="1" animBg="1"/>
      <p:bldP spid="95" grpId="0" animBg="1"/>
      <p:bldP spid="95" grpId="1" animBg="1"/>
      <p:bldP spid="84" grpId="0" animBg="1"/>
      <p:bldP spid="84" grpId="1" animBg="1"/>
      <p:bldP spid="72" grpId="0" animBg="1"/>
      <p:bldP spid="72" grpId="1" animBg="1"/>
      <p:bldP spid="59" grpId="0" animBg="1"/>
      <p:bldP spid="59" grpId="1" animBg="1"/>
      <p:bldP spid="96" grpId="0" animBg="1"/>
      <p:bldP spid="96" grpId="1" animBg="1"/>
      <p:bldP spid="85" grpId="0" animBg="1"/>
      <p:bldP spid="85" grpId="1" animBg="1"/>
      <p:bldP spid="73" grpId="0" animBg="1"/>
      <p:bldP spid="73" grpId="1" animBg="1"/>
      <p:bldP spid="60" grpId="0" animBg="1"/>
      <p:bldP spid="60" grpId="1" animBg="1"/>
      <p:bldP spid="93" grpId="0" animBg="1"/>
      <p:bldP spid="93" grpId="1" animBg="1"/>
      <p:bldP spid="82" grpId="0" animBg="1"/>
      <p:bldP spid="82" grpId="1" animBg="1"/>
      <p:bldP spid="70" grpId="0" animBg="1"/>
      <p:bldP spid="70" grpId="1" animBg="1"/>
      <p:bldP spid="57" grpId="0" animBg="1"/>
      <p:bldP spid="57" grpId="1" animBg="1"/>
      <p:bldP spid="94" grpId="0" animBg="1"/>
      <p:bldP spid="94" grpId="1" animBg="1"/>
      <p:bldP spid="83" grpId="0" animBg="1"/>
      <p:bldP spid="83" grpId="1" animBg="1"/>
      <p:bldP spid="71" grpId="0" animBg="1"/>
      <p:bldP spid="71" grpId="1" animBg="1"/>
      <p:bldP spid="58" grpId="0" animBg="1"/>
      <p:bldP spid="58"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14A1318-0F81-4C5C-A105-ECDD6AE580EA}"/>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8F3BA7D1-7327-491F-8C8A-9863CB2A21ED}" type="slidenum">
              <a:rPr kumimoji="0" lang="es-CL" sz="1800" b="0" i="0" u="none" strike="noStrike" kern="1200" cap="none" spc="0" normalizeH="0" baseline="0" noProof="0" smtClean="0">
                <a:ln>
                  <a:noFill/>
                </a:ln>
                <a:solidFill>
                  <a:srgbClr val="FC4C02"/>
                </a:solidFill>
                <a:effectLst/>
                <a:uLnTx/>
                <a:uFillTx/>
                <a:latin typeface="Open Sans Light"/>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14</a:t>
            </a:fld>
            <a:endParaRPr kumimoji="0" lang="es-CL" sz="1800" b="0" i="0" u="none" strike="noStrike" kern="1200" cap="none" spc="0" normalizeH="0" baseline="0" noProof="0">
              <a:ln>
                <a:noFill/>
              </a:ln>
              <a:solidFill>
                <a:srgbClr val="FC4C02"/>
              </a:solidFill>
              <a:effectLst/>
              <a:uLnTx/>
              <a:uFillTx/>
              <a:latin typeface="Open Sans Light"/>
              <a:ea typeface="+mn-ea"/>
              <a:cs typeface="+mn-cs"/>
            </a:endParaRPr>
          </a:p>
        </p:txBody>
      </p:sp>
    </p:spTree>
    <p:extLst>
      <p:ext uri="{BB962C8B-B14F-4D97-AF65-F5344CB8AC3E}">
        <p14:creationId xmlns:p14="http://schemas.microsoft.com/office/powerpoint/2010/main" val="355733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7CB0EDA-CA80-45C7-A2C9-2821AE20BBC3}"/>
              </a:ext>
            </a:extLst>
          </p:cNvPr>
          <p:cNvSpPr txBox="1"/>
          <p:nvPr/>
        </p:nvSpPr>
        <p:spPr>
          <a:xfrm>
            <a:off x="1235903" y="1504696"/>
            <a:ext cx="9720191" cy="3650060"/>
          </a:xfrm>
          <a:prstGeom prst="rect">
            <a:avLst/>
          </a:prstGeom>
          <a:noFill/>
        </p:spPr>
        <p:txBody>
          <a:bodyPr wrap="square" lIns="48600" tIns="24300" rIns="48600" bIns="24300" rtlCol="0" anchor="t">
            <a:spAutoFit/>
          </a:bodyPr>
          <a:lstStyle/>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accent4"/>
                </a:solidFill>
                <a:effectLst/>
                <a:uLnTx/>
                <a:uFillTx/>
                <a:latin typeface="Open Sans" panose="020B0606030504020204" pitchFamily="34" charset="0"/>
                <a:ea typeface="Open Sans" panose="020B0606030504020204" pitchFamily="34" charset="0"/>
                <a:cs typeface="Open Sans" panose="020B0606030504020204" pitchFamily="34" charset="0"/>
              </a:rPr>
              <a:t>Hello teachers</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To help you prepare activities for distance teaching, we have created different templates to create material, contextualized games for practicing content of our curriculum and spreadsheets for data management.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These resources are part of an online teacher resource pack for you.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are more than welcome to use and customize them as you need.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can download this template and more resources from the website www.oportunidadenlinea.cl</a:t>
            </a:r>
          </a:p>
          <a:p>
            <a:pPr marL="0" marR="0" lvl="0" indent="0" algn="ctr" defTabSz="350992"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See you soon.</a:t>
            </a:r>
          </a:p>
        </p:txBody>
      </p:sp>
      <p:pic>
        <p:nvPicPr>
          <p:cNvPr id="11" name="Imagen 10" descr="Imagen que contiene texto, señal&#10;&#10;Descripción generada automáticamente">
            <a:extLst>
              <a:ext uri="{FF2B5EF4-FFF2-40B4-BE49-F238E27FC236}">
                <a16:creationId xmlns:a16="http://schemas.microsoft.com/office/drawing/2014/main" id="{08DEE74E-1ED6-4E31-ADA9-04027F5315F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467294" y="5154756"/>
            <a:ext cx="1257407" cy="1466975"/>
          </a:xfrm>
          <a:prstGeom prst="rect">
            <a:avLst/>
          </a:prstGeom>
        </p:spPr>
      </p:pic>
    </p:spTree>
    <p:extLst>
      <p:ext uri="{BB962C8B-B14F-4D97-AF65-F5344CB8AC3E}">
        <p14:creationId xmlns:p14="http://schemas.microsoft.com/office/powerpoint/2010/main" val="163878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880</Words>
  <Application>Microsoft Office PowerPoint</Application>
  <PresentationFormat>Panorámica</PresentationFormat>
  <Paragraphs>417</Paragraphs>
  <Slides>15</Slides>
  <Notes>12</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15</vt:i4>
      </vt:variant>
    </vt:vector>
  </HeadingPairs>
  <TitlesOfParts>
    <vt:vector size="24" baseType="lpstr">
      <vt:lpstr>Open Sans Light</vt:lpstr>
      <vt:lpstr>Calibri</vt:lpstr>
      <vt:lpstr>Calibri Light</vt:lpstr>
      <vt:lpstr>Arial</vt:lpstr>
      <vt:lpstr>Open Sans ExtraBold</vt:lpstr>
      <vt:lpstr>Open Sans</vt:lpstr>
      <vt:lpstr>Office Theme</vt:lpstr>
      <vt:lpstr>2_Tema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tekhnologic</dc:creator>
  <cp:lastModifiedBy>Karla Raipán</cp:lastModifiedBy>
  <cp:revision>2</cp:revision>
  <dcterms:created xsi:type="dcterms:W3CDTF">2017-02-26T05:53:43Z</dcterms:created>
  <dcterms:modified xsi:type="dcterms:W3CDTF">2020-09-24T14:24:16Z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