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7" r:id="rId2"/>
    <p:sldId id="290" r:id="rId3"/>
    <p:sldId id="257" r:id="rId4"/>
    <p:sldId id="291" r:id="rId5"/>
    <p:sldId id="292" r:id="rId6"/>
    <p:sldId id="293" r:id="rId7"/>
    <p:sldId id="294" r:id="rId8"/>
    <p:sldId id="295" r:id="rId9"/>
    <p:sldId id="296" r:id="rId10"/>
    <p:sldId id="297" r:id="rId11"/>
    <p:sldId id="298" r:id="rId12"/>
    <p:sldId id="299" r:id="rId13"/>
    <p:sldId id="300" r:id="rId14"/>
    <p:sldId id="301" r:id="rId15"/>
    <p:sldId id="302" r:id="rId16"/>
    <p:sldId id="303" r:id="rId17"/>
    <p:sldId id="304" r:id="rId18"/>
    <p:sldId id="305" r:id="rId19"/>
    <p:sldId id="306" r:id="rId20"/>
    <p:sldId id="307" r:id="rId21"/>
    <p:sldId id="308" r:id="rId22"/>
    <p:sldId id="309" r:id="rId23"/>
    <p:sldId id="310" r:id="rId24"/>
    <p:sldId id="311" r:id="rId25"/>
    <p:sldId id="312" r:id="rId26"/>
    <p:sldId id="313" r:id="rId27"/>
    <p:sldId id="314" r:id="rId28"/>
    <p:sldId id="315" r:id="rId29"/>
    <p:sldId id="316" r:id="rId30"/>
    <p:sldId id="317" r:id="rId31"/>
    <p:sldId id="319"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1E33D3E-32ED-4859-9FEF-C1FFB34A7906}" v="11" dt="2020-09-23T21:10:07.963"/>
    <p1510:client id="{F58ACE7A-84EE-4184-9778-0FCEC297E816}" v="1" dt="2020-09-24T19:58:09.45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324" autoAdjust="0"/>
    <p:restoredTop sz="94660"/>
  </p:normalViewPr>
  <p:slideViewPr>
    <p:cSldViewPr snapToGrid="0">
      <p:cViewPr varScale="1">
        <p:scale>
          <a:sx n="90" d="100"/>
          <a:sy n="90" d="100"/>
        </p:scale>
        <p:origin x="341"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z" userId="4a894438-3204-4c59-b2be-9a7930b9679b" providerId="ADAL" clId="{F58ACE7A-84EE-4184-9778-0FCEC297E816}"/>
    <pc:docChg chg="custSel modSld">
      <pc:chgData name="Paz" userId="4a894438-3204-4c59-b2be-9a7930b9679b" providerId="ADAL" clId="{F58ACE7A-84EE-4184-9778-0FCEC297E816}" dt="2020-09-24T15:00:39.456" v="71" actId="20577"/>
      <pc:docMkLst>
        <pc:docMk/>
      </pc:docMkLst>
      <pc:sldChg chg="modSp mod">
        <pc:chgData name="Paz" userId="4a894438-3204-4c59-b2be-9a7930b9679b" providerId="ADAL" clId="{F58ACE7A-84EE-4184-9778-0FCEC297E816}" dt="2020-09-14T19:06:00.210" v="55" actId="1076"/>
        <pc:sldMkLst>
          <pc:docMk/>
          <pc:sldMk cId="1819212783" sldId="257"/>
        </pc:sldMkLst>
        <pc:spChg chg="mod">
          <ac:chgData name="Paz" userId="4a894438-3204-4c59-b2be-9a7930b9679b" providerId="ADAL" clId="{F58ACE7A-84EE-4184-9778-0FCEC297E816}" dt="2020-09-14T19:06:00.210" v="55" actId="1076"/>
          <ac:spMkLst>
            <pc:docMk/>
            <pc:sldMk cId="1819212783" sldId="257"/>
            <ac:spMk id="3" creationId="{00000000-0000-0000-0000-000000000000}"/>
          </ac:spMkLst>
        </pc:spChg>
      </pc:sldChg>
      <pc:sldChg chg="modSp mod">
        <pc:chgData name="Paz" userId="4a894438-3204-4c59-b2be-9a7930b9679b" providerId="ADAL" clId="{F58ACE7A-84EE-4184-9778-0FCEC297E816}" dt="2020-09-14T19:04:36.868" v="32" actId="20577"/>
        <pc:sldMkLst>
          <pc:docMk/>
          <pc:sldMk cId="27127323" sldId="287"/>
        </pc:sldMkLst>
        <pc:spChg chg="mod">
          <ac:chgData name="Paz" userId="4a894438-3204-4c59-b2be-9a7930b9679b" providerId="ADAL" clId="{F58ACE7A-84EE-4184-9778-0FCEC297E816}" dt="2020-09-14T19:04:36.868" v="32" actId="20577"/>
          <ac:spMkLst>
            <pc:docMk/>
            <pc:sldMk cId="27127323" sldId="287"/>
            <ac:spMk id="2" creationId="{00000000-0000-0000-0000-000000000000}"/>
          </ac:spMkLst>
        </pc:spChg>
      </pc:sldChg>
      <pc:sldChg chg="addSp delSp mod">
        <pc:chgData name="Paz" userId="4a894438-3204-4c59-b2be-9a7930b9679b" providerId="ADAL" clId="{F58ACE7A-84EE-4184-9778-0FCEC297E816}" dt="2020-09-14T19:06:10.551" v="57" actId="22"/>
        <pc:sldMkLst>
          <pc:docMk/>
          <pc:sldMk cId="53704146" sldId="289"/>
        </pc:sldMkLst>
        <pc:spChg chg="add">
          <ac:chgData name="Paz" userId="4a894438-3204-4c59-b2be-9a7930b9679b" providerId="ADAL" clId="{F58ACE7A-84EE-4184-9778-0FCEC297E816}" dt="2020-09-14T19:06:10.551" v="57" actId="22"/>
          <ac:spMkLst>
            <pc:docMk/>
            <pc:sldMk cId="53704146" sldId="289"/>
            <ac:spMk id="2" creationId="{0CFD7C4F-C61E-4E5E-9E3B-D34DA154819A}"/>
          </ac:spMkLst>
        </pc:spChg>
        <pc:spChg chg="del">
          <ac:chgData name="Paz" userId="4a894438-3204-4c59-b2be-9a7930b9679b" providerId="ADAL" clId="{F58ACE7A-84EE-4184-9778-0FCEC297E816}" dt="2020-09-14T19:06:09.604" v="56" actId="478"/>
          <ac:spMkLst>
            <pc:docMk/>
            <pc:sldMk cId="53704146" sldId="289"/>
            <ac:spMk id="5" creationId="{00000000-0000-0000-0000-000000000000}"/>
          </ac:spMkLst>
        </pc:spChg>
      </pc:sldChg>
      <pc:sldChg chg="modSp mod">
        <pc:chgData name="Paz" userId="4a894438-3204-4c59-b2be-9a7930b9679b" providerId="ADAL" clId="{F58ACE7A-84EE-4184-9778-0FCEC297E816}" dt="2020-09-14T19:05:24.383" v="47" actId="20577"/>
        <pc:sldMkLst>
          <pc:docMk/>
          <pc:sldMk cId="153440054" sldId="290"/>
        </pc:sldMkLst>
        <pc:spChg chg="mod">
          <ac:chgData name="Paz" userId="4a894438-3204-4c59-b2be-9a7930b9679b" providerId="ADAL" clId="{F58ACE7A-84EE-4184-9778-0FCEC297E816}" dt="2020-09-14T19:05:24.383" v="47" actId="20577"/>
          <ac:spMkLst>
            <pc:docMk/>
            <pc:sldMk cId="153440054" sldId="290"/>
            <ac:spMk id="2" creationId="{00000000-0000-0000-0000-000000000000}"/>
          </ac:spMkLst>
        </pc:spChg>
      </pc:sldChg>
      <pc:sldChg chg="modSp mod">
        <pc:chgData name="Paz" userId="4a894438-3204-4c59-b2be-9a7930b9679b" providerId="ADAL" clId="{F58ACE7A-84EE-4184-9778-0FCEC297E816}" dt="2020-09-24T15:00:39.456" v="71" actId="20577"/>
        <pc:sldMkLst>
          <pc:docMk/>
          <pc:sldMk cId="4284137548" sldId="291"/>
        </pc:sldMkLst>
        <pc:spChg chg="mod">
          <ac:chgData name="Paz" userId="4a894438-3204-4c59-b2be-9a7930b9679b" providerId="ADAL" clId="{F58ACE7A-84EE-4184-9778-0FCEC297E816}" dt="2020-09-24T15:00:32.917" v="68" actId="20577"/>
          <ac:spMkLst>
            <pc:docMk/>
            <pc:sldMk cId="4284137548" sldId="291"/>
            <ac:spMk id="260" creationId="{00000000-0000-0000-0000-000000000000}"/>
          </ac:spMkLst>
        </pc:spChg>
        <pc:spChg chg="mod">
          <ac:chgData name="Paz" userId="4a894438-3204-4c59-b2be-9a7930b9679b" providerId="ADAL" clId="{F58ACE7A-84EE-4184-9778-0FCEC297E816}" dt="2020-09-24T15:00:39.456" v="71" actId="20577"/>
          <ac:spMkLst>
            <pc:docMk/>
            <pc:sldMk cId="4284137548" sldId="291"/>
            <ac:spMk id="2048" creationId="{00000000-0000-0000-0000-000000000000}"/>
          </ac:spMkLst>
        </pc:spChg>
      </pc:sldChg>
    </pc:docChg>
  </pc:docChgLst>
  <pc:docChgLst>
    <pc:chgData name="Karla Raipan" userId="S::kraipan@fundacionoportunidad.cl::d9fa2bbb-3ded-4204-86ee-58d1b8d35913" providerId="AD" clId="Web-{2B444675-E27C-7D4F-29CE-A7FFE15DD2F0}"/>
    <pc:docChg chg="modSld">
      <pc:chgData name="Karla Raipan" userId="S::kraipan@fundacionoportunidad.cl::d9fa2bbb-3ded-4204-86ee-58d1b8d35913" providerId="AD" clId="Web-{2B444675-E27C-7D4F-29CE-A7FFE15DD2F0}" dt="2020-09-23T19:32:13.455" v="13" actId="20577"/>
      <pc:docMkLst>
        <pc:docMk/>
      </pc:docMkLst>
      <pc:sldChg chg="modSp">
        <pc:chgData name="Karla Raipan" userId="S::kraipan@fundacionoportunidad.cl::d9fa2bbb-3ded-4204-86ee-58d1b8d35913" providerId="AD" clId="Web-{2B444675-E27C-7D4F-29CE-A7FFE15DD2F0}" dt="2020-09-23T19:32:13.002" v="11" actId="20577"/>
        <pc:sldMkLst>
          <pc:docMk/>
          <pc:sldMk cId="27127323" sldId="287"/>
        </pc:sldMkLst>
        <pc:spChg chg="mod">
          <ac:chgData name="Karla Raipan" userId="S::kraipan@fundacionoportunidad.cl::d9fa2bbb-3ded-4204-86ee-58d1b8d35913" providerId="AD" clId="Web-{2B444675-E27C-7D4F-29CE-A7FFE15DD2F0}" dt="2020-09-23T19:32:13.002" v="11" actId="20577"/>
          <ac:spMkLst>
            <pc:docMk/>
            <pc:sldMk cId="27127323" sldId="287"/>
            <ac:spMk id="4" creationId="{00000000-0000-0000-0000-000000000000}"/>
          </ac:spMkLst>
        </pc:spChg>
      </pc:sldChg>
      <pc:sldChg chg="modSp">
        <pc:chgData name="Karla Raipan" userId="S::kraipan@fundacionoportunidad.cl::d9fa2bbb-3ded-4204-86ee-58d1b8d35913" providerId="AD" clId="Web-{2B444675-E27C-7D4F-29CE-A7FFE15DD2F0}" dt="2020-09-23T19:32:08.955" v="9" actId="20577"/>
        <pc:sldMkLst>
          <pc:docMk/>
          <pc:sldMk cId="153440054" sldId="290"/>
        </pc:sldMkLst>
        <pc:spChg chg="mod">
          <ac:chgData name="Karla Raipan" userId="S::kraipan@fundacionoportunidad.cl::d9fa2bbb-3ded-4204-86ee-58d1b8d35913" providerId="AD" clId="Web-{2B444675-E27C-7D4F-29CE-A7FFE15DD2F0}" dt="2020-09-23T19:32:08.955" v="9" actId="20577"/>
          <ac:spMkLst>
            <pc:docMk/>
            <pc:sldMk cId="153440054" sldId="290"/>
            <ac:spMk id="4" creationId="{00000000-0000-0000-0000-000000000000}"/>
          </ac:spMkLst>
        </pc:spChg>
      </pc:sldChg>
    </pc:docChg>
  </pc:docChgLst>
  <pc:docChgLst>
    <pc:chgData name="Karla Raipan" userId="S::kraipan@fundacionoportunidad.cl::d9fa2bbb-3ded-4204-86ee-58d1b8d35913" providerId="AD" clId="Web-{B67F1259-C59F-8DD6-C40C-A43FAE3B070A}"/>
    <pc:docChg chg="delSld modSld">
      <pc:chgData name="Karla Raipan" userId="S::kraipan@fundacionoportunidad.cl::d9fa2bbb-3ded-4204-86ee-58d1b8d35913" providerId="AD" clId="Web-{B67F1259-C59F-8DD6-C40C-A43FAE3B070A}" dt="2020-09-14T19:24:20.673" v="96"/>
      <pc:docMkLst>
        <pc:docMk/>
      </pc:docMkLst>
      <pc:sldChg chg="del">
        <pc:chgData name="Karla Raipan" userId="S::kraipan@fundacionoportunidad.cl::d9fa2bbb-3ded-4204-86ee-58d1b8d35913" providerId="AD" clId="Web-{B67F1259-C59F-8DD6-C40C-A43FAE3B070A}" dt="2020-09-14T19:12:45.377" v="1"/>
        <pc:sldMkLst>
          <pc:docMk/>
          <pc:sldMk cId="3323701405" sldId="270"/>
        </pc:sldMkLst>
      </pc:sldChg>
      <pc:sldChg chg="del">
        <pc:chgData name="Karla Raipan" userId="S::kraipan@fundacionoportunidad.cl::d9fa2bbb-3ded-4204-86ee-58d1b8d35913" providerId="AD" clId="Web-{B67F1259-C59F-8DD6-C40C-A43FAE3B070A}" dt="2020-09-14T19:12:27.829" v="0"/>
        <pc:sldMkLst>
          <pc:docMk/>
          <pc:sldMk cId="3834565483" sldId="284"/>
        </pc:sldMkLst>
      </pc:sldChg>
      <pc:sldChg chg="addSp delSp modSp">
        <pc:chgData name="Karla Raipan" userId="S::kraipan@fundacionoportunidad.cl::d9fa2bbb-3ded-4204-86ee-58d1b8d35913" providerId="AD" clId="Web-{B67F1259-C59F-8DD6-C40C-A43FAE3B070A}" dt="2020-09-14T19:24:20.673" v="96"/>
        <pc:sldMkLst>
          <pc:docMk/>
          <pc:sldMk cId="53704146" sldId="289"/>
        </pc:sldMkLst>
        <pc:spChg chg="add del mod">
          <ac:chgData name="Karla Raipan" userId="S::kraipan@fundacionoportunidad.cl::d9fa2bbb-3ded-4204-86ee-58d1b8d35913" providerId="AD" clId="Web-{B67F1259-C59F-8DD6-C40C-A43FAE3B070A}" dt="2020-09-14T19:23:30.154" v="92"/>
          <ac:spMkLst>
            <pc:docMk/>
            <pc:sldMk cId="53704146" sldId="289"/>
            <ac:spMk id="3" creationId="{0C1F4583-5FF9-4877-B2B6-2309C0FCE30B}"/>
          </ac:spMkLst>
        </pc:spChg>
        <pc:spChg chg="add del mod">
          <ac:chgData name="Karla Raipan" userId="S::kraipan@fundacionoportunidad.cl::d9fa2bbb-3ded-4204-86ee-58d1b8d35913" providerId="AD" clId="Web-{B67F1259-C59F-8DD6-C40C-A43FAE3B070A}" dt="2020-09-14T19:21:33.865" v="84"/>
          <ac:spMkLst>
            <pc:docMk/>
            <pc:sldMk cId="53704146" sldId="289"/>
            <ac:spMk id="4" creationId="{AAAFF188-0051-40F6-93A8-B8E75B7A7238}"/>
          </ac:spMkLst>
        </pc:spChg>
        <pc:spChg chg="add del mod">
          <ac:chgData name="Karla Raipan" userId="S::kraipan@fundacionoportunidad.cl::d9fa2bbb-3ded-4204-86ee-58d1b8d35913" providerId="AD" clId="Web-{B67F1259-C59F-8DD6-C40C-A43FAE3B070A}" dt="2020-09-14T19:21:28.334" v="77"/>
          <ac:spMkLst>
            <pc:docMk/>
            <pc:sldMk cId="53704146" sldId="289"/>
            <ac:spMk id="5" creationId="{3B3786C7-6D8C-4088-BF6E-3399E22C373C}"/>
          </ac:spMkLst>
        </pc:spChg>
        <pc:spChg chg="add del mod">
          <ac:chgData name="Karla Raipan" userId="S::kraipan@fundacionoportunidad.cl::d9fa2bbb-3ded-4204-86ee-58d1b8d35913" providerId="AD" clId="Web-{B67F1259-C59F-8DD6-C40C-A43FAE3B070A}" dt="2020-09-14T19:24:20.673" v="96"/>
          <ac:spMkLst>
            <pc:docMk/>
            <pc:sldMk cId="53704146" sldId="289"/>
            <ac:spMk id="7" creationId="{AF263778-AE90-40A2-9431-1A5C534B5520}"/>
          </ac:spMkLst>
        </pc:spChg>
        <pc:picChg chg="del mod">
          <ac:chgData name="Karla Raipan" userId="S::kraipan@fundacionoportunidad.cl::d9fa2bbb-3ded-4204-86ee-58d1b8d35913" providerId="AD" clId="Web-{B67F1259-C59F-8DD6-C40C-A43FAE3B070A}" dt="2020-09-14T19:15:10.683" v="4"/>
          <ac:picMkLst>
            <pc:docMk/>
            <pc:sldMk cId="53704146" sldId="289"/>
            <ac:picMk id="2050" creationId="{00000000-0000-0000-0000-000000000000}"/>
          </ac:picMkLst>
        </pc:picChg>
        <pc:picChg chg="del">
          <ac:chgData name="Karla Raipan" userId="S::kraipan@fundacionoportunidad.cl::d9fa2bbb-3ded-4204-86ee-58d1b8d35913" providerId="AD" clId="Web-{B67F1259-C59F-8DD6-C40C-A43FAE3B070A}" dt="2020-09-14T19:15:00.542" v="2"/>
          <ac:picMkLst>
            <pc:docMk/>
            <pc:sldMk cId="53704146" sldId="289"/>
            <ac:picMk id="2052" creationId="{00000000-0000-0000-0000-000000000000}"/>
          </ac:picMkLst>
        </pc:picChg>
        <pc:picChg chg="mod">
          <ac:chgData name="Karla Raipan" userId="S::kraipan@fundacionoportunidad.cl::d9fa2bbb-3ded-4204-86ee-58d1b8d35913" providerId="AD" clId="Web-{B67F1259-C59F-8DD6-C40C-A43FAE3B070A}" dt="2020-09-14T19:15:13.371" v="5" actId="1076"/>
          <ac:picMkLst>
            <pc:docMk/>
            <pc:sldMk cId="53704146" sldId="289"/>
            <ac:picMk id="2054" creationId="{00000000-0000-0000-0000-000000000000}"/>
          </ac:picMkLst>
        </pc:picChg>
      </pc:sldChg>
    </pc:docChg>
  </pc:docChgLst>
  <pc:docChgLst>
    <pc:chgData name="Karla Raipan" userId="S::kraipan@fundacionoportunidad.cl::d9fa2bbb-3ded-4204-86ee-58d1b8d35913" providerId="AD" clId="Web-{B6B15A9D-B746-32EC-8381-A8334E13310D}"/>
    <pc:docChg chg="addSld delSld modSld">
      <pc:chgData name="Karla Raipan" userId="S::kraipan@fundacionoportunidad.cl::d9fa2bbb-3ded-4204-86ee-58d1b8d35913" providerId="AD" clId="Web-{B6B15A9D-B746-32EC-8381-A8334E13310D}" dt="2020-09-15T13:16:07.300" v="5"/>
      <pc:docMkLst>
        <pc:docMk/>
      </pc:docMkLst>
      <pc:sldChg chg="del">
        <pc:chgData name="Karla Raipan" userId="S::kraipan@fundacionoportunidad.cl::d9fa2bbb-3ded-4204-86ee-58d1b8d35913" providerId="AD" clId="Web-{B6B15A9D-B746-32EC-8381-A8334E13310D}" dt="2020-09-15T13:14:50.345" v="2"/>
        <pc:sldMkLst>
          <pc:docMk/>
          <pc:sldMk cId="53704146" sldId="289"/>
        </pc:sldMkLst>
      </pc:sldChg>
      <pc:sldChg chg="addSp delSp add">
        <pc:chgData name="Karla Raipan" userId="S::kraipan@fundacionoportunidad.cl::d9fa2bbb-3ded-4204-86ee-58d1b8d35913" providerId="AD" clId="Web-{B6B15A9D-B746-32EC-8381-A8334E13310D}" dt="2020-09-15T13:16:07.300" v="5"/>
        <pc:sldMkLst>
          <pc:docMk/>
          <pc:sldMk cId="4284137548" sldId="291"/>
        </pc:sldMkLst>
        <pc:spChg chg="add del">
          <ac:chgData name="Karla Raipan" userId="S::kraipan@fundacionoportunidad.cl::d9fa2bbb-3ded-4204-86ee-58d1b8d35913" providerId="AD" clId="Web-{B6B15A9D-B746-32EC-8381-A8334E13310D}" dt="2020-09-15T13:16:07.300" v="5"/>
          <ac:spMkLst>
            <pc:docMk/>
            <pc:sldMk cId="4284137548" sldId="291"/>
            <ac:spMk id="3" creationId="{E5C952AA-2B93-41A1-A7E7-14691AF0DBFC}"/>
          </ac:spMkLst>
        </pc:spChg>
      </pc:sldChg>
      <pc:sldChg chg="addSp add">
        <pc:chgData name="Karla Raipan" userId="S::kraipan@fundacionoportunidad.cl::d9fa2bbb-3ded-4204-86ee-58d1b8d35913" providerId="AD" clId="Web-{B6B15A9D-B746-32EC-8381-A8334E13310D}" dt="2020-09-15T13:14:56.313" v="3"/>
        <pc:sldMkLst>
          <pc:docMk/>
          <pc:sldMk cId="3739372144" sldId="292"/>
        </pc:sldMkLst>
        <pc:spChg chg="add">
          <ac:chgData name="Karla Raipan" userId="S::kraipan@fundacionoportunidad.cl::d9fa2bbb-3ded-4204-86ee-58d1b8d35913" providerId="AD" clId="Web-{B6B15A9D-B746-32EC-8381-A8334E13310D}" dt="2020-09-15T13:14:56.313" v="3"/>
          <ac:spMkLst>
            <pc:docMk/>
            <pc:sldMk cId="3739372144" sldId="292"/>
            <ac:spMk id="6" creationId="{5D97BB77-9146-499D-B7B6-67AE2D49F122}"/>
          </ac:spMkLst>
        </pc:spChg>
      </pc:sldChg>
    </pc:docChg>
  </pc:docChgLst>
  <pc:docChgLst>
    <pc:chgData name="Fernanda Herrera" userId="4f7c59ee-7b94-4650-978a-948ec57c421a" providerId="ADAL" clId="{91E33D3E-32ED-4859-9FEF-C1FFB34A7906}"/>
    <pc:docChg chg="undo custSel addSld delSld modSld delMainMaster">
      <pc:chgData name="Fernanda Herrera" userId="4f7c59ee-7b94-4650-978a-948ec57c421a" providerId="ADAL" clId="{91E33D3E-32ED-4859-9FEF-C1FFB34A7906}" dt="2020-09-23T21:11:48.207" v="42" actId="1076"/>
      <pc:docMkLst>
        <pc:docMk/>
      </pc:docMkLst>
      <pc:sldChg chg="delSp modSp add del mod">
        <pc:chgData name="Fernanda Herrera" userId="4f7c59ee-7b94-4650-978a-948ec57c421a" providerId="ADAL" clId="{91E33D3E-32ED-4859-9FEF-C1FFB34A7906}" dt="2020-09-23T21:10:38.668" v="21" actId="47"/>
        <pc:sldMkLst>
          <pc:docMk/>
          <pc:sldMk cId="3073267812" sldId="318"/>
        </pc:sldMkLst>
        <pc:spChg chg="del mod">
          <ac:chgData name="Fernanda Herrera" userId="4f7c59ee-7b94-4650-978a-948ec57c421a" providerId="ADAL" clId="{91E33D3E-32ED-4859-9FEF-C1FFB34A7906}" dt="2020-09-23T21:10:24.937" v="17" actId="21"/>
          <ac:spMkLst>
            <pc:docMk/>
            <pc:sldMk cId="3073267812" sldId="318"/>
            <ac:spMk id="5" creationId="{FF386A9C-289A-4320-934F-9169606E9E47}"/>
          </ac:spMkLst>
        </pc:spChg>
        <pc:picChg chg="del">
          <ac:chgData name="Fernanda Herrera" userId="4f7c59ee-7b94-4650-978a-948ec57c421a" providerId="ADAL" clId="{91E33D3E-32ED-4859-9FEF-C1FFB34A7906}" dt="2020-09-23T21:10:34.275" v="20" actId="21"/>
          <ac:picMkLst>
            <pc:docMk/>
            <pc:sldMk cId="3073267812" sldId="318"/>
            <ac:picMk id="7" creationId="{84CA8736-CED1-4825-885E-5ABC3D90EB7E}"/>
          </ac:picMkLst>
        </pc:picChg>
      </pc:sldChg>
      <pc:sldChg chg="addSp delSp modSp mod">
        <pc:chgData name="Fernanda Herrera" userId="4f7c59ee-7b94-4650-978a-948ec57c421a" providerId="ADAL" clId="{91E33D3E-32ED-4859-9FEF-C1FFB34A7906}" dt="2020-09-23T21:11:48.207" v="42" actId="1076"/>
        <pc:sldMkLst>
          <pc:docMk/>
          <pc:sldMk cId="163878907" sldId="319"/>
        </pc:sldMkLst>
        <pc:spChg chg="del mod">
          <ac:chgData name="Fernanda Herrera" userId="4f7c59ee-7b94-4650-978a-948ec57c421a" providerId="ADAL" clId="{91E33D3E-32ED-4859-9FEF-C1FFB34A7906}" dt="2020-09-23T21:10:14.594" v="14" actId="478"/>
          <ac:spMkLst>
            <pc:docMk/>
            <pc:sldMk cId="163878907" sldId="319"/>
            <ac:spMk id="2" creationId="{00000000-0000-0000-0000-000000000000}"/>
          </ac:spMkLst>
        </pc:spChg>
        <pc:spChg chg="add mod">
          <ac:chgData name="Fernanda Herrera" userId="4f7c59ee-7b94-4650-978a-948ec57c421a" providerId="ADAL" clId="{91E33D3E-32ED-4859-9FEF-C1FFB34A7906}" dt="2020-09-23T21:11:46.247" v="41" actId="1076"/>
          <ac:spMkLst>
            <pc:docMk/>
            <pc:sldMk cId="163878907" sldId="319"/>
            <ac:spMk id="3" creationId="{47CB0EDA-CA80-45C7-A2C9-2821AE20BBC3}"/>
          </ac:spMkLst>
        </pc:spChg>
        <pc:spChg chg="del">
          <ac:chgData name="Fernanda Herrera" userId="4f7c59ee-7b94-4650-978a-948ec57c421a" providerId="ADAL" clId="{91E33D3E-32ED-4859-9FEF-C1FFB34A7906}" dt="2020-09-23T21:10:16.874" v="15" actId="478"/>
          <ac:spMkLst>
            <pc:docMk/>
            <pc:sldMk cId="163878907" sldId="319"/>
            <ac:spMk id="4" creationId="{00000000-0000-0000-0000-000000000000}"/>
          </ac:spMkLst>
        </pc:spChg>
        <pc:picChg chg="add del">
          <ac:chgData name="Fernanda Herrera" userId="4f7c59ee-7b94-4650-978a-948ec57c421a" providerId="ADAL" clId="{91E33D3E-32ED-4859-9FEF-C1FFB34A7906}" dt="2020-09-23T21:10:44.351" v="23" actId="22"/>
          <ac:picMkLst>
            <pc:docMk/>
            <pc:sldMk cId="163878907" sldId="319"/>
            <ac:picMk id="8" creationId="{FBB02622-DFC4-4560-8BC5-733F34873E68}"/>
          </ac:picMkLst>
        </pc:picChg>
        <pc:picChg chg="del">
          <ac:chgData name="Fernanda Herrera" userId="4f7c59ee-7b94-4650-978a-948ec57c421a" providerId="ADAL" clId="{91E33D3E-32ED-4859-9FEF-C1FFB34A7906}" dt="2020-09-23T21:10:18.138" v="16" actId="478"/>
          <ac:picMkLst>
            <pc:docMk/>
            <pc:sldMk cId="163878907" sldId="319"/>
            <ac:picMk id="9" creationId="{1BE34039-D97D-4861-97CA-3A3BA813860C}"/>
          </ac:picMkLst>
        </pc:picChg>
        <pc:picChg chg="add mod">
          <ac:chgData name="Fernanda Herrera" userId="4f7c59ee-7b94-4650-978a-948ec57c421a" providerId="ADAL" clId="{91E33D3E-32ED-4859-9FEF-C1FFB34A7906}" dt="2020-09-23T21:11:48.207" v="42" actId="1076"/>
          <ac:picMkLst>
            <pc:docMk/>
            <pc:sldMk cId="163878907" sldId="319"/>
            <ac:picMk id="11" creationId="{08DEE74E-1ED6-4E31-ADA9-04027F5315FF}"/>
          </ac:picMkLst>
        </pc:picChg>
      </pc:sldChg>
      <pc:sldChg chg="new del">
        <pc:chgData name="Fernanda Herrera" userId="4f7c59ee-7b94-4650-978a-948ec57c421a" providerId="ADAL" clId="{91E33D3E-32ED-4859-9FEF-C1FFB34A7906}" dt="2020-09-23T21:09:51.787" v="10" actId="47"/>
        <pc:sldMkLst>
          <pc:docMk/>
          <pc:sldMk cId="3849040726" sldId="319"/>
        </pc:sldMkLst>
      </pc:sldChg>
      <pc:sldChg chg="add del">
        <pc:chgData name="Fernanda Herrera" userId="4f7c59ee-7b94-4650-978a-948ec57c421a" providerId="ADAL" clId="{91E33D3E-32ED-4859-9FEF-C1FFB34A7906}" dt="2020-09-23T21:10:01.494" v="12" actId="2696"/>
        <pc:sldMkLst>
          <pc:docMk/>
          <pc:sldMk cId="3878109890" sldId="319"/>
        </pc:sldMkLst>
      </pc:sldChg>
      <pc:sldMasterChg chg="delSldLayout">
        <pc:chgData name="Fernanda Herrera" userId="4f7c59ee-7b94-4650-978a-948ec57c421a" providerId="ADAL" clId="{91E33D3E-32ED-4859-9FEF-C1FFB34A7906}" dt="2020-09-23T21:09:08.073" v="4" actId="47"/>
        <pc:sldMasterMkLst>
          <pc:docMk/>
          <pc:sldMasterMk cId="1588556799" sldId="2147483648"/>
        </pc:sldMasterMkLst>
        <pc:sldLayoutChg chg="del">
          <pc:chgData name="Fernanda Herrera" userId="4f7c59ee-7b94-4650-978a-948ec57c421a" providerId="ADAL" clId="{91E33D3E-32ED-4859-9FEF-C1FFB34A7906}" dt="2020-09-23T21:09:08.073" v="4" actId="47"/>
          <pc:sldLayoutMkLst>
            <pc:docMk/>
            <pc:sldMasterMk cId="1588556799" sldId="2147483648"/>
            <pc:sldLayoutMk cId="2136773516" sldId="2147483689"/>
          </pc:sldLayoutMkLst>
        </pc:sldLayoutChg>
      </pc:sldMasterChg>
      <pc:sldMasterChg chg="del delSldLayout">
        <pc:chgData name="Fernanda Herrera" userId="4f7c59ee-7b94-4650-978a-948ec57c421a" providerId="ADAL" clId="{91E33D3E-32ED-4859-9FEF-C1FFB34A7906}" dt="2020-09-23T21:10:38.668" v="21" actId="47"/>
        <pc:sldMasterMkLst>
          <pc:docMk/>
          <pc:sldMasterMk cId="2994382070" sldId="2147483689"/>
        </pc:sldMasterMkLst>
        <pc:sldLayoutChg chg="del">
          <pc:chgData name="Fernanda Herrera" userId="4f7c59ee-7b94-4650-978a-948ec57c421a" providerId="ADAL" clId="{91E33D3E-32ED-4859-9FEF-C1FFB34A7906}" dt="2020-09-23T21:10:38.668" v="21" actId="47"/>
          <pc:sldLayoutMkLst>
            <pc:docMk/>
            <pc:sldMasterMk cId="2994382070" sldId="2147483689"/>
            <pc:sldLayoutMk cId="68076074" sldId="2147483690"/>
          </pc:sldLayoutMkLst>
        </pc:sldLayoutChg>
        <pc:sldLayoutChg chg="del">
          <pc:chgData name="Fernanda Herrera" userId="4f7c59ee-7b94-4650-978a-948ec57c421a" providerId="ADAL" clId="{91E33D3E-32ED-4859-9FEF-C1FFB34A7906}" dt="2020-09-23T21:10:38.668" v="21" actId="47"/>
          <pc:sldLayoutMkLst>
            <pc:docMk/>
            <pc:sldMasterMk cId="2994382070" sldId="2147483689"/>
            <pc:sldLayoutMk cId="3612860511" sldId="2147483691"/>
          </pc:sldLayoutMkLst>
        </pc:sldLayoutChg>
        <pc:sldLayoutChg chg="del">
          <pc:chgData name="Fernanda Herrera" userId="4f7c59ee-7b94-4650-978a-948ec57c421a" providerId="ADAL" clId="{91E33D3E-32ED-4859-9FEF-C1FFB34A7906}" dt="2020-09-23T21:10:38.668" v="21" actId="47"/>
          <pc:sldLayoutMkLst>
            <pc:docMk/>
            <pc:sldMasterMk cId="2994382070" sldId="2147483689"/>
            <pc:sldLayoutMk cId="784367112" sldId="2147483692"/>
          </pc:sldLayoutMkLst>
        </pc:sldLayoutChg>
        <pc:sldLayoutChg chg="del">
          <pc:chgData name="Fernanda Herrera" userId="4f7c59ee-7b94-4650-978a-948ec57c421a" providerId="ADAL" clId="{91E33D3E-32ED-4859-9FEF-C1FFB34A7906}" dt="2020-09-23T21:10:38.668" v="21" actId="47"/>
          <pc:sldLayoutMkLst>
            <pc:docMk/>
            <pc:sldMasterMk cId="2994382070" sldId="2147483689"/>
            <pc:sldLayoutMk cId="3432287082" sldId="2147483693"/>
          </pc:sldLayoutMkLst>
        </pc:sldLayoutChg>
        <pc:sldLayoutChg chg="del">
          <pc:chgData name="Fernanda Herrera" userId="4f7c59ee-7b94-4650-978a-948ec57c421a" providerId="ADAL" clId="{91E33D3E-32ED-4859-9FEF-C1FFB34A7906}" dt="2020-09-23T21:10:38.668" v="21" actId="47"/>
          <pc:sldLayoutMkLst>
            <pc:docMk/>
            <pc:sldMasterMk cId="2994382070" sldId="2147483689"/>
            <pc:sldLayoutMk cId="2106785522" sldId="2147483694"/>
          </pc:sldLayoutMkLst>
        </pc:sldLayoutChg>
        <pc:sldLayoutChg chg="del">
          <pc:chgData name="Fernanda Herrera" userId="4f7c59ee-7b94-4650-978a-948ec57c421a" providerId="ADAL" clId="{91E33D3E-32ED-4859-9FEF-C1FFB34A7906}" dt="2020-09-23T21:10:38.668" v="21" actId="47"/>
          <pc:sldLayoutMkLst>
            <pc:docMk/>
            <pc:sldMasterMk cId="2994382070" sldId="2147483689"/>
            <pc:sldLayoutMk cId="944888719" sldId="2147483695"/>
          </pc:sldLayoutMkLst>
        </pc:sldLayoutChg>
        <pc:sldLayoutChg chg="del">
          <pc:chgData name="Fernanda Herrera" userId="4f7c59ee-7b94-4650-978a-948ec57c421a" providerId="ADAL" clId="{91E33D3E-32ED-4859-9FEF-C1FFB34A7906}" dt="2020-09-23T21:10:38.668" v="21" actId="47"/>
          <pc:sldLayoutMkLst>
            <pc:docMk/>
            <pc:sldMasterMk cId="2994382070" sldId="2147483689"/>
            <pc:sldLayoutMk cId="2336850626" sldId="2147483696"/>
          </pc:sldLayoutMkLst>
        </pc:sldLayoutChg>
        <pc:sldLayoutChg chg="del">
          <pc:chgData name="Fernanda Herrera" userId="4f7c59ee-7b94-4650-978a-948ec57c421a" providerId="ADAL" clId="{91E33D3E-32ED-4859-9FEF-C1FFB34A7906}" dt="2020-09-23T21:10:38.668" v="21" actId="47"/>
          <pc:sldLayoutMkLst>
            <pc:docMk/>
            <pc:sldMasterMk cId="2994382070" sldId="2147483689"/>
            <pc:sldLayoutMk cId="384082060" sldId="2147483697"/>
          </pc:sldLayoutMkLst>
        </pc:sldLayoutChg>
        <pc:sldLayoutChg chg="del">
          <pc:chgData name="Fernanda Herrera" userId="4f7c59ee-7b94-4650-978a-948ec57c421a" providerId="ADAL" clId="{91E33D3E-32ED-4859-9FEF-C1FFB34A7906}" dt="2020-09-23T21:10:38.668" v="21" actId="47"/>
          <pc:sldLayoutMkLst>
            <pc:docMk/>
            <pc:sldMasterMk cId="2994382070" sldId="2147483689"/>
            <pc:sldLayoutMk cId="1513683469" sldId="2147483698"/>
          </pc:sldLayoutMkLst>
        </pc:sldLayoutChg>
      </pc:sldMasterChg>
    </pc:docChg>
  </pc:docChgLst>
</pc:chgInfo>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En blanc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971742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Diseño personalizad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37694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Diseño personalizad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447052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Diseño personalizad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647004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Diseño personalizad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258307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Diseño personalizad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903814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Diseño personalizad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17218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Diseño personalizad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417108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7_Diseño personalizad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508290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8_Diseño personalizad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503538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9_Diseño personalizad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996405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0_Diseño personalizad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7592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1_Diseño personalizad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229020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2_Diseño personalizad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998191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3_Diseño personalizad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048145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4_Diseño personalizad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8813734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5_Diseño personalizad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6678227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6_Diseño personalizad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1109065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7_Diseño personalizad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125387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8_Diseño personalizad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4308245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9_Diseño personalizad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4153177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0_Diseño personalizad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3928406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1_Diseño personalizad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693842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2_Diseño personalizad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0244083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3_Diseño personalizad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3218692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4_Diseño personalizad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8913989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5_Diseño personalizad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007639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6_Diseño personalizad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4052434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7_Diseño personalizad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1147041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8_Diseño personalizado">
    <p:spTree>
      <p:nvGrpSpPr>
        <p:cNvPr id="1" name=""/>
        <p:cNvGrpSpPr/>
        <p:nvPr/>
      </p:nvGrpSpPr>
      <p:grpSpPr>
        <a:xfrm>
          <a:off x="0" y="0"/>
          <a:ext cx="0" cy="0"/>
          <a:chOff x="0" y="0"/>
          <a:chExt cx="0" cy="0"/>
        </a:xfrm>
      </p:grpSpPr>
    </p:spTree>
    <p:extLst>
      <p:ext uri="{BB962C8B-B14F-4D97-AF65-F5344CB8AC3E}">
        <p14:creationId xmlns:p14="http://schemas.microsoft.com/office/powerpoint/2010/main" val="15461559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18CF6EC-68CF-434C-BCC5-D22BFA1427C9}" type="datetimeFigureOut">
              <a:rPr lang="en-US" smtClean="0"/>
              <a:t>9/24/2020</a:t>
            </a:fld>
            <a:endParaRPr lang="en-US"/>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F3CB72C-9681-4038-9C71-EBB39A15BD2F}" type="slidenum">
              <a:rPr lang="en-US" smtClean="0"/>
              <a:t>‹Nº›</a:t>
            </a:fld>
            <a:endParaRPr lang="en-US"/>
          </a:p>
        </p:txBody>
      </p:sp>
    </p:spTree>
    <p:extLst>
      <p:ext uri="{BB962C8B-B14F-4D97-AF65-F5344CB8AC3E}">
        <p14:creationId xmlns:p14="http://schemas.microsoft.com/office/powerpoint/2010/main" val="1588556799"/>
      </p:ext>
    </p:extLst>
  </p:cSld>
  <p:clrMap bg1="lt1" tx1="dk1" bg2="lt2" tx2="dk2" accent1="accent1" accent2="accent2" accent3="accent3" accent4="accent4" accent5="accent5" accent6="accent6" hlink="hlink" folHlink="folHlink"/>
  <p:sldLayoutIdLst>
    <p:sldLayoutId id="2147483655"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 id="2147483675" r:id="rId17"/>
    <p:sldLayoutId id="2147483676" r:id="rId18"/>
    <p:sldLayoutId id="2147483677" r:id="rId19"/>
    <p:sldLayoutId id="2147483678" r:id="rId20"/>
    <p:sldLayoutId id="2147483679" r:id="rId21"/>
    <p:sldLayoutId id="2147483680" r:id="rId22"/>
    <p:sldLayoutId id="2147483681" r:id="rId23"/>
    <p:sldLayoutId id="2147483682" r:id="rId24"/>
    <p:sldLayoutId id="2147483683" r:id="rId25"/>
    <p:sldLayoutId id="2147483684" r:id="rId26"/>
    <p:sldLayoutId id="2147483685" r:id="rId27"/>
    <p:sldLayoutId id="2147483686" r:id="rId28"/>
    <p:sldLayoutId id="2147483687" r:id="rId29"/>
    <p:sldLayoutId id="2147483688" r:id="rId3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audio" Target="../media/audio1.wav"/><Relationship Id="rId1" Type="http://schemas.openxmlformats.org/officeDocument/2006/relationships/slideLayout" Target="../slideLayouts/slideLayout1.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7.png"/></Relationships>
</file>

<file path=ppt/slides/_rels/slide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20.jpeg"/><Relationship Id="rId1" Type="http://schemas.openxmlformats.org/officeDocument/2006/relationships/slideLayout" Target="../slideLayouts/slideLayout1.xml"/><Relationship Id="rId5" Type="http://schemas.openxmlformats.org/officeDocument/2006/relationships/image" Target="../media/image39.jpeg"/><Relationship Id="rId4" Type="http://schemas.openxmlformats.org/officeDocument/2006/relationships/hyperlink" Target="https://www.youtube.com/watch?v=QiQjbVtWGCs"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Imagen 8" descr="Imagen que contiene texto, señal&#10;&#10;Descripción generada automáticamente">
            <a:extLst>
              <a:ext uri="{FF2B5EF4-FFF2-40B4-BE49-F238E27FC236}">
                <a16:creationId xmlns:a16="http://schemas.microsoft.com/office/drawing/2014/main" id="{1BE34039-D97D-4861-97CA-3A3BA813860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8404" y="30203"/>
            <a:ext cx="855548" cy="998140"/>
          </a:xfrm>
          <a:prstGeom prst="rect">
            <a:avLst/>
          </a:prstGeom>
        </p:spPr>
      </p:pic>
      <p:pic>
        <p:nvPicPr>
          <p:cNvPr id="6" name="Imagen 5"/>
          <p:cNvPicPr>
            <a:picLocks noChangeAspect="1"/>
          </p:cNvPicPr>
          <p:nvPr/>
        </p:nvPicPr>
        <p:blipFill rotWithShape="1">
          <a:blip r:embed="rId3"/>
          <a:srcRect l="85863" r="6018" b="90520"/>
          <a:stretch/>
        </p:blipFill>
        <p:spPr>
          <a:xfrm>
            <a:off x="10255794" y="234315"/>
            <a:ext cx="1692366" cy="558165"/>
          </a:xfrm>
          <a:prstGeom prst="rect">
            <a:avLst/>
          </a:prstGeom>
        </p:spPr>
      </p:pic>
      <p:sp>
        <p:nvSpPr>
          <p:cNvPr id="2" name="Rectángulo 1"/>
          <p:cNvSpPr/>
          <p:nvPr/>
        </p:nvSpPr>
        <p:spPr>
          <a:xfrm>
            <a:off x="1224994" y="934214"/>
            <a:ext cx="10285688" cy="5262979"/>
          </a:xfrm>
          <a:prstGeom prst="rect">
            <a:avLst/>
          </a:prstGeom>
        </p:spPr>
        <p:txBody>
          <a:bodyPr wrap="square">
            <a:spAutoFit/>
          </a:bodyPr>
          <a:lstStyle/>
          <a:p>
            <a:pPr marL="285750" indent="-285750">
              <a:spcBef>
                <a:spcPts val="0"/>
              </a:spcBef>
              <a:spcAft>
                <a:spcPts val="0"/>
              </a:spcAft>
              <a:buFont typeface="Arial" panose="020B0604020202020204" pitchFamily="34" charset="0"/>
              <a:buChar char="•"/>
            </a:pPr>
            <a:r>
              <a:rPr lang="en-US" sz="2400">
                <a:solidFill>
                  <a:srgbClr val="0E101A"/>
                </a:solidFill>
                <a:effectLst/>
              </a:rPr>
              <a:t>In the following slides, you will find different templates for ‘Virtual Classrooms’. You can add all the pictures you want to personalize your classroom. </a:t>
            </a:r>
          </a:p>
          <a:p>
            <a:pPr>
              <a:spcBef>
                <a:spcPts val="0"/>
              </a:spcBef>
              <a:spcAft>
                <a:spcPts val="0"/>
              </a:spcAft>
            </a:pPr>
            <a:endParaRPr lang="en-US" sz="2400">
              <a:solidFill>
                <a:srgbClr val="0E101A"/>
              </a:solidFill>
              <a:effectLst/>
            </a:endParaRPr>
          </a:p>
          <a:p>
            <a:pPr marL="285750" indent="-285750">
              <a:spcBef>
                <a:spcPts val="0"/>
              </a:spcBef>
              <a:spcAft>
                <a:spcPts val="0"/>
              </a:spcAft>
              <a:buFont typeface="Arial" panose="020B0604020202020204" pitchFamily="34" charset="0"/>
              <a:buChar char="•"/>
            </a:pPr>
            <a:r>
              <a:rPr lang="en-US" sz="2400">
                <a:solidFill>
                  <a:srgbClr val="0E101A"/>
                </a:solidFill>
                <a:effectLst/>
              </a:rPr>
              <a:t>Then, add your </a:t>
            </a:r>
            <a:r>
              <a:rPr lang="en-US" sz="2400" err="1">
                <a:solidFill>
                  <a:srgbClr val="0E101A"/>
                </a:solidFill>
                <a:effectLst/>
              </a:rPr>
              <a:t>Bitmoji</a:t>
            </a:r>
            <a:r>
              <a:rPr lang="en-US" sz="2400">
                <a:solidFill>
                  <a:srgbClr val="0E101A"/>
                </a:solidFill>
                <a:effectLst/>
              </a:rPr>
              <a:t> to it in different places, doing different activities like reading, dancing, working, asking, resting, etc. You only need to use your imagination.</a:t>
            </a:r>
          </a:p>
          <a:p>
            <a:pPr>
              <a:spcBef>
                <a:spcPts val="0"/>
              </a:spcBef>
              <a:spcAft>
                <a:spcPts val="0"/>
              </a:spcAft>
            </a:pPr>
            <a:endParaRPr lang="en-US" sz="2400">
              <a:solidFill>
                <a:srgbClr val="0E101A"/>
              </a:solidFill>
              <a:effectLst/>
            </a:endParaRPr>
          </a:p>
          <a:p>
            <a:pPr marL="285750" indent="-285750">
              <a:spcBef>
                <a:spcPts val="0"/>
              </a:spcBef>
              <a:spcAft>
                <a:spcPts val="0"/>
              </a:spcAft>
              <a:buFont typeface="Arial" panose="020B0604020202020204" pitchFamily="34" charset="0"/>
              <a:buChar char="•"/>
            </a:pPr>
            <a:r>
              <a:rPr lang="en-US" sz="2400">
                <a:solidFill>
                  <a:srgbClr val="0E101A"/>
                </a:solidFill>
                <a:effectLst/>
              </a:rPr>
              <a:t>You can use these ‘Virtual </a:t>
            </a:r>
            <a:r>
              <a:rPr lang="en-US" sz="2400">
                <a:solidFill>
                  <a:srgbClr val="0E101A"/>
                </a:solidFill>
              </a:rPr>
              <a:t>C</a:t>
            </a:r>
            <a:r>
              <a:rPr lang="en-US" sz="2400">
                <a:solidFill>
                  <a:srgbClr val="0E101A"/>
                </a:solidFill>
                <a:effectLst/>
              </a:rPr>
              <a:t>lassrooms’ as waiting rooms for your students, so you can ask about the elements they can see. </a:t>
            </a:r>
          </a:p>
          <a:p>
            <a:pPr>
              <a:spcBef>
                <a:spcPts val="0"/>
              </a:spcBef>
              <a:spcAft>
                <a:spcPts val="0"/>
              </a:spcAft>
            </a:pPr>
            <a:endParaRPr lang="en-US" sz="2400">
              <a:solidFill>
                <a:srgbClr val="0E101A"/>
              </a:solidFill>
              <a:effectLst/>
            </a:endParaRPr>
          </a:p>
          <a:p>
            <a:pPr marL="285750" indent="-285750">
              <a:spcBef>
                <a:spcPts val="0"/>
              </a:spcBef>
              <a:spcAft>
                <a:spcPts val="0"/>
              </a:spcAft>
              <a:buFont typeface="Arial" panose="020B0604020202020204" pitchFamily="34" charset="0"/>
              <a:buChar char="•"/>
            </a:pPr>
            <a:r>
              <a:rPr lang="en-US" sz="2400">
                <a:solidFill>
                  <a:srgbClr val="0E101A"/>
                </a:solidFill>
                <a:effectLst/>
              </a:rPr>
              <a:t>Some of the slides have a window, so you make questions to your students about the weather; others have laptops or </a:t>
            </a:r>
            <a:r>
              <a:rPr lang="en-US" sz="2400" err="1">
                <a:solidFill>
                  <a:srgbClr val="0E101A"/>
                </a:solidFill>
                <a:effectLst/>
              </a:rPr>
              <a:t>tv</a:t>
            </a:r>
            <a:r>
              <a:rPr lang="en-US" sz="2400">
                <a:solidFill>
                  <a:srgbClr val="0E101A"/>
                </a:solidFill>
                <a:effectLst/>
              </a:rPr>
              <a:t> sets. You can use them to show videos by placing a picture of the video you want to show and then link it to a web page like </a:t>
            </a:r>
            <a:r>
              <a:rPr lang="en-US" sz="2400" err="1">
                <a:solidFill>
                  <a:srgbClr val="0E101A"/>
                </a:solidFill>
                <a:effectLst/>
              </a:rPr>
              <a:t>Youtube</a:t>
            </a:r>
            <a:r>
              <a:rPr lang="en-US" sz="2400">
                <a:solidFill>
                  <a:srgbClr val="0E101A"/>
                </a:solidFill>
                <a:effectLst/>
              </a:rPr>
              <a:t>, Vimeo, etc. </a:t>
            </a:r>
          </a:p>
        </p:txBody>
      </p:sp>
      <p:sp>
        <p:nvSpPr>
          <p:cNvPr id="4" name="Rectángulo 3"/>
          <p:cNvSpPr/>
          <p:nvPr/>
        </p:nvSpPr>
        <p:spPr>
          <a:xfrm>
            <a:off x="1480487" y="207705"/>
            <a:ext cx="2313647" cy="584775"/>
          </a:xfrm>
          <a:prstGeom prst="rect">
            <a:avLst/>
          </a:prstGeom>
        </p:spPr>
        <p:txBody>
          <a:bodyPr wrap="none" lIns="91440" tIns="45720" rIns="91440" bIns="45720" anchor="t">
            <a:spAutoFit/>
          </a:bodyPr>
          <a:lstStyle/>
          <a:p>
            <a:pPr>
              <a:spcBef>
                <a:spcPts val="0"/>
              </a:spcBef>
              <a:spcAft>
                <a:spcPts val="0"/>
              </a:spcAft>
            </a:pPr>
            <a:r>
              <a:rPr lang="es-ES" sz="3200" b="1" err="1">
                <a:solidFill>
                  <a:srgbClr val="00B0F0"/>
                </a:solidFill>
                <a:ea typeface="+mn-lt"/>
                <a:cs typeface="+mn-lt"/>
              </a:rPr>
              <a:t>Instructions</a:t>
            </a:r>
            <a:r>
              <a:rPr lang="es-ES" sz="3200" b="1">
                <a:solidFill>
                  <a:srgbClr val="00B0F0"/>
                </a:solidFill>
                <a:ea typeface="+mn-lt"/>
                <a:cs typeface="+mn-lt"/>
              </a:rPr>
              <a:t>:</a:t>
            </a:r>
            <a:endParaRPr lang="es-ES">
              <a:solidFill>
                <a:srgbClr val="00B0F0"/>
              </a:solidFill>
              <a:ea typeface="+mn-lt"/>
              <a:cs typeface="+mn-lt"/>
            </a:endParaRPr>
          </a:p>
        </p:txBody>
      </p:sp>
    </p:spTree>
    <p:extLst>
      <p:ext uri="{BB962C8B-B14F-4D97-AF65-F5344CB8AC3E}">
        <p14:creationId xmlns:p14="http://schemas.microsoft.com/office/powerpoint/2010/main" val="271273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Imagen 8" descr="Imagen que contiene texto, señal&#10;&#10;Descripción generada automáticamente">
            <a:extLst>
              <a:ext uri="{FF2B5EF4-FFF2-40B4-BE49-F238E27FC236}">
                <a16:creationId xmlns:a16="http://schemas.microsoft.com/office/drawing/2014/main" id="{1BE34039-D97D-4861-97CA-3A3BA813860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8404" y="30203"/>
            <a:ext cx="855548" cy="998140"/>
          </a:xfrm>
          <a:prstGeom prst="rect">
            <a:avLst/>
          </a:prstGeom>
        </p:spPr>
      </p:pic>
      <p:pic>
        <p:nvPicPr>
          <p:cNvPr id="6" name="Imagen 5"/>
          <p:cNvPicPr>
            <a:picLocks noChangeAspect="1"/>
          </p:cNvPicPr>
          <p:nvPr/>
        </p:nvPicPr>
        <p:blipFill rotWithShape="1">
          <a:blip r:embed="rId3"/>
          <a:srcRect l="85863" r="6018" b="90520"/>
          <a:stretch/>
        </p:blipFill>
        <p:spPr>
          <a:xfrm>
            <a:off x="10255794" y="234315"/>
            <a:ext cx="1692366" cy="558165"/>
          </a:xfrm>
          <a:prstGeom prst="rect">
            <a:avLst/>
          </a:prstGeom>
        </p:spPr>
      </p:pic>
      <p:sp>
        <p:nvSpPr>
          <p:cNvPr id="2" name="Rectángulo 1"/>
          <p:cNvSpPr/>
          <p:nvPr/>
        </p:nvSpPr>
        <p:spPr>
          <a:xfrm>
            <a:off x="1224994" y="934214"/>
            <a:ext cx="10285688" cy="5262979"/>
          </a:xfrm>
          <a:prstGeom prst="rect">
            <a:avLst/>
          </a:prstGeom>
        </p:spPr>
        <p:txBody>
          <a:bodyPr wrap="square">
            <a:spAutoFit/>
          </a:bodyPr>
          <a:lstStyle/>
          <a:p>
            <a:pPr marL="285750" indent="-285750">
              <a:spcBef>
                <a:spcPts val="0"/>
              </a:spcBef>
              <a:spcAft>
                <a:spcPts val="0"/>
              </a:spcAft>
              <a:buFont typeface="Arial" panose="020B0604020202020204" pitchFamily="34" charset="0"/>
              <a:buChar char="•"/>
            </a:pPr>
            <a:r>
              <a:rPr lang="en-US" sz="2400">
                <a:solidFill>
                  <a:srgbClr val="0E101A"/>
                </a:solidFill>
                <a:effectLst/>
              </a:rPr>
              <a:t>The ‘Virtual Classrooms’ have bulleting boards or post-its that you can use to leave notes, add pictures to personalize your classroom or leave a link to websites that students can use. There is a bookcase too, so you can put the cover of a story, book, etc., that you are reading with your students.</a:t>
            </a:r>
          </a:p>
          <a:p>
            <a:pPr>
              <a:spcBef>
                <a:spcPts val="0"/>
              </a:spcBef>
              <a:spcAft>
                <a:spcPts val="0"/>
              </a:spcAft>
            </a:pPr>
            <a:endParaRPr lang="en-US" sz="2400">
              <a:solidFill>
                <a:srgbClr val="0E101A"/>
              </a:solidFill>
              <a:effectLst/>
            </a:endParaRPr>
          </a:p>
          <a:p>
            <a:pPr marL="285750" indent="-285750">
              <a:spcBef>
                <a:spcPts val="0"/>
              </a:spcBef>
              <a:spcAft>
                <a:spcPts val="0"/>
              </a:spcAft>
              <a:buFont typeface="Arial" panose="020B0604020202020204" pitchFamily="34" charset="0"/>
              <a:buChar char="•"/>
            </a:pPr>
            <a:r>
              <a:rPr lang="en-US" sz="2400">
                <a:solidFill>
                  <a:srgbClr val="0E101A"/>
                </a:solidFill>
                <a:effectLst/>
              </a:rPr>
              <a:t>By adding a text box, the whiteboards serve as a natural place for students to pay attention to the activities they are going to do during the class. You can write, for example, the date or the objectives of the lesson. </a:t>
            </a:r>
          </a:p>
          <a:p>
            <a:pPr>
              <a:spcBef>
                <a:spcPts val="0"/>
              </a:spcBef>
              <a:spcAft>
                <a:spcPts val="0"/>
              </a:spcAft>
            </a:pPr>
            <a:endParaRPr lang="en-US" sz="2400">
              <a:solidFill>
                <a:srgbClr val="0E101A"/>
              </a:solidFill>
              <a:effectLst/>
            </a:endParaRPr>
          </a:p>
          <a:p>
            <a:pPr marL="285750" indent="-285750">
              <a:spcBef>
                <a:spcPts val="0"/>
              </a:spcBef>
              <a:spcAft>
                <a:spcPts val="0"/>
              </a:spcAft>
              <a:buFont typeface="Arial" panose="020B0604020202020204" pitchFamily="34" charset="0"/>
              <a:buChar char="•"/>
            </a:pPr>
            <a:r>
              <a:rPr lang="en-US" sz="2400">
                <a:solidFill>
                  <a:srgbClr val="0E101A"/>
                </a:solidFill>
                <a:effectLst/>
              </a:rPr>
              <a:t>You can use these ‘Virtual </a:t>
            </a:r>
            <a:r>
              <a:rPr lang="en-US" sz="2400">
                <a:solidFill>
                  <a:srgbClr val="0E101A"/>
                </a:solidFill>
              </a:rPr>
              <a:t>C</a:t>
            </a:r>
            <a:r>
              <a:rPr lang="en-US" sz="2400">
                <a:solidFill>
                  <a:srgbClr val="0E101A"/>
                </a:solidFill>
                <a:effectLst/>
              </a:rPr>
              <a:t>lassrooms’ as transition slides. With your </a:t>
            </a:r>
            <a:r>
              <a:rPr lang="en-US" sz="2400" err="1">
                <a:solidFill>
                  <a:srgbClr val="0E101A"/>
                </a:solidFill>
                <a:effectLst/>
              </a:rPr>
              <a:t>Bitmoji's</a:t>
            </a:r>
            <a:r>
              <a:rPr lang="en-US" sz="2400">
                <a:solidFill>
                  <a:srgbClr val="0E101A"/>
                </a:solidFill>
                <a:effectLst/>
              </a:rPr>
              <a:t> help, you can ask your students questions, which is a perfect tool to interact with them, especially </a:t>
            </a:r>
            <a:r>
              <a:rPr lang="en-US" sz="2400">
                <a:solidFill>
                  <a:srgbClr val="0E101A"/>
                </a:solidFill>
              </a:rPr>
              <a:t>with a</a:t>
            </a:r>
            <a:r>
              <a:rPr lang="en-US" sz="2400">
                <a:solidFill>
                  <a:srgbClr val="0E101A"/>
                </a:solidFill>
                <a:effectLst/>
              </a:rPr>
              <a:t>synchronous learning/teaching. </a:t>
            </a:r>
          </a:p>
          <a:p>
            <a:pPr>
              <a:spcBef>
                <a:spcPts val="0"/>
              </a:spcBef>
              <a:spcAft>
                <a:spcPts val="0"/>
              </a:spcAft>
            </a:pPr>
            <a:endParaRPr lang="en-US" sz="2400">
              <a:solidFill>
                <a:srgbClr val="0E101A"/>
              </a:solidFill>
              <a:effectLst/>
            </a:endParaRPr>
          </a:p>
          <a:p>
            <a:pPr marL="285750" indent="-285750">
              <a:spcBef>
                <a:spcPts val="0"/>
              </a:spcBef>
              <a:spcAft>
                <a:spcPts val="0"/>
              </a:spcAft>
              <a:buFont typeface="Arial" panose="020B0604020202020204" pitchFamily="34" charset="0"/>
              <a:buChar char="•"/>
            </a:pPr>
            <a:r>
              <a:rPr lang="en-US" sz="2400">
                <a:solidFill>
                  <a:srgbClr val="0E101A"/>
                </a:solidFill>
                <a:effectLst/>
              </a:rPr>
              <a:t>In the following slides, you will find some examples. Have fun!  </a:t>
            </a:r>
          </a:p>
        </p:txBody>
      </p:sp>
      <p:sp>
        <p:nvSpPr>
          <p:cNvPr id="4" name="Rectángulo 3"/>
          <p:cNvSpPr/>
          <p:nvPr/>
        </p:nvSpPr>
        <p:spPr>
          <a:xfrm>
            <a:off x="1480487" y="207705"/>
            <a:ext cx="2313647" cy="584775"/>
          </a:xfrm>
          <a:prstGeom prst="rect">
            <a:avLst/>
          </a:prstGeom>
        </p:spPr>
        <p:txBody>
          <a:bodyPr wrap="none" lIns="91440" tIns="45720" rIns="91440" bIns="45720" anchor="t">
            <a:spAutoFit/>
          </a:bodyPr>
          <a:lstStyle/>
          <a:p>
            <a:pPr>
              <a:spcBef>
                <a:spcPts val="0"/>
              </a:spcBef>
              <a:spcAft>
                <a:spcPts val="0"/>
              </a:spcAft>
            </a:pPr>
            <a:r>
              <a:rPr lang="es-ES" sz="3200" b="1" err="1">
                <a:solidFill>
                  <a:srgbClr val="00B0F0"/>
                </a:solidFill>
                <a:ea typeface="+mn-lt"/>
                <a:cs typeface="+mn-lt"/>
              </a:rPr>
              <a:t>Instructions</a:t>
            </a:r>
            <a:r>
              <a:rPr lang="es-ES" sz="3200" b="1">
                <a:solidFill>
                  <a:srgbClr val="00B0F0"/>
                </a:solidFill>
                <a:ea typeface="+mn-lt"/>
                <a:cs typeface="+mn-lt"/>
              </a:rPr>
              <a:t>:</a:t>
            </a:r>
            <a:endParaRPr lang="en-US">
              <a:solidFill>
                <a:srgbClr val="00B0F0"/>
              </a:solidFill>
              <a:ea typeface="+mn-lt"/>
              <a:cs typeface="+mn-lt"/>
            </a:endParaRPr>
          </a:p>
        </p:txBody>
      </p:sp>
    </p:spTree>
    <p:extLst>
      <p:ext uri="{BB962C8B-B14F-4D97-AF65-F5344CB8AC3E}">
        <p14:creationId xmlns:p14="http://schemas.microsoft.com/office/powerpoint/2010/main" val="1534400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026" name="Picture 2" descr="https://sdk.bitmoji.com/render/panel/2a0aaf7e-d7e2-426f-9155-4ce5a4a516ea-dc5a102d-6d20-42cd-b16f-b1afd5837863-v1.png?transparent=1&amp;palette=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8936503" y="3509682"/>
            <a:ext cx="3523129" cy="352312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sdk.bitmoji.com/render/panel/b484402e-e80b-4ca1-97fc-126d5589d51d-dc5a102d-6d20-42cd-b16f-b1afd5837863-v1.png?transparent=1&amp;palette=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1513727" y="2115391"/>
            <a:ext cx="4380846" cy="4380846"/>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s://sdk.bitmoji.com/render/panel/f3af4143-e643-41dd-8d37-d6b376955106-dc5a102d-6d20-42cd-b16f-b1afd5837863-v1.png?transparent=1&amp;palette=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6070972" y="1142346"/>
            <a:ext cx="4734672" cy="4734672"/>
          </a:xfrm>
          <a:prstGeom prst="rect">
            <a:avLst/>
          </a:prstGeom>
          <a:noFill/>
          <a:extLst>
            <a:ext uri="{909E8E84-426E-40DD-AFC4-6F175D3DCCD1}">
              <a14:hiddenFill xmlns:a14="http://schemas.microsoft.com/office/drawing/2010/main">
                <a:solidFill>
                  <a:srgbClr val="FFFFFF"/>
                </a:solidFill>
              </a14:hiddenFill>
            </a:ext>
          </a:extLst>
        </p:spPr>
      </p:pic>
      <p:sp>
        <p:nvSpPr>
          <p:cNvPr id="3" name="CuadroTexto 2"/>
          <p:cNvSpPr txBox="1"/>
          <p:nvPr/>
        </p:nvSpPr>
        <p:spPr>
          <a:xfrm rot="1785891">
            <a:off x="9987039" y="375828"/>
            <a:ext cx="2373441" cy="769441"/>
          </a:xfrm>
          <a:prstGeom prst="rect">
            <a:avLst/>
          </a:prstGeom>
          <a:solidFill>
            <a:srgbClr val="92D050"/>
          </a:solidFill>
        </p:spPr>
        <p:txBody>
          <a:bodyPr wrap="square" rtlCol="0">
            <a:spAutoFit/>
          </a:bodyPr>
          <a:lstStyle/>
          <a:p>
            <a:r>
              <a:rPr lang="en-US" sz="4400">
                <a:solidFill>
                  <a:srgbClr val="FF0000"/>
                </a:solidFill>
              </a:rPr>
              <a:t>EXAMPLE</a:t>
            </a:r>
          </a:p>
        </p:txBody>
      </p:sp>
      <p:pic>
        <p:nvPicPr>
          <p:cNvPr id="2" name="Picture 2" descr="Calibots Preschool Nº1 | Caligrafix"/>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77824" y="2624589"/>
            <a:ext cx="1119008" cy="1119008"/>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n 4"/>
          <p:cNvPicPr>
            <a:picLocks noChangeAspect="1"/>
          </p:cNvPicPr>
          <p:nvPr/>
        </p:nvPicPr>
        <p:blipFill>
          <a:blip r:embed="rId7"/>
          <a:stretch>
            <a:fillRect/>
          </a:stretch>
        </p:blipFill>
        <p:spPr>
          <a:xfrm rot="21175023">
            <a:off x="377478" y="788419"/>
            <a:ext cx="484225" cy="520402"/>
          </a:xfrm>
          <a:prstGeom prst="rect">
            <a:avLst/>
          </a:prstGeom>
        </p:spPr>
      </p:pic>
    </p:spTree>
    <p:extLst>
      <p:ext uri="{BB962C8B-B14F-4D97-AF65-F5344CB8AC3E}">
        <p14:creationId xmlns:p14="http://schemas.microsoft.com/office/powerpoint/2010/main" val="18192127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050" name="Picture 2" descr="https://sdk.bitmoji.com/render/panel/a5122ff9-432a-4e6b-9179-4a54fcd4f64c-dc5a102d-6d20-42cd-b16f-b1afd5837863-v1.png?transparent=1&amp;palette=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2011" y="2225674"/>
            <a:ext cx="4632326" cy="4632326"/>
          </a:xfrm>
          <a:prstGeom prst="rect">
            <a:avLst/>
          </a:prstGeom>
          <a:noFill/>
          <a:extLst>
            <a:ext uri="{909E8E84-426E-40DD-AFC4-6F175D3DCCD1}">
              <a14:hiddenFill xmlns:a14="http://schemas.microsoft.com/office/drawing/2010/main">
                <a:solidFill>
                  <a:srgbClr val="FFFFFF"/>
                </a:solidFill>
              </a14:hiddenFill>
            </a:ext>
          </a:extLst>
        </p:spPr>
      </p:pic>
      <p:sp>
        <p:nvSpPr>
          <p:cNvPr id="5" name="CuadroTexto 4"/>
          <p:cNvSpPr txBox="1"/>
          <p:nvPr/>
        </p:nvSpPr>
        <p:spPr>
          <a:xfrm rot="1785891">
            <a:off x="9905506" y="514247"/>
            <a:ext cx="2259852" cy="707886"/>
          </a:xfrm>
          <a:prstGeom prst="rect">
            <a:avLst/>
          </a:prstGeom>
          <a:solidFill>
            <a:srgbClr val="92D050"/>
          </a:solidFill>
        </p:spPr>
        <p:txBody>
          <a:bodyPr wrap="square" rtlCol="0">
            <a:spAutoFit/>
          </a:bodyPr>
          <a:lstStyle/>
          <a:p>
            <a:r>
              <a:rPr lang="en-US" sz="4000">
                <a:solidFill>
                  <a:srgbClr val="FF0000"/>
                </a:solidFill>
              </a:rPr>
              <a:t>EXAMPLE</a:t>
            </a:r>
          </a:p>
        </p:txBody>
      </p:sp>
      <p:pic>
        <p:nvPicPr>
          <p:cNvPr id="6" name="Picture 2" descr="Calibots Preschool Nº1 | Caligrafix"/>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77824" y="2624589"/>
            <a:ext cx="1119008" cy="1119008"/>
          </a:xfrm>
          <a:prstGeom prst="rect">
            <a:avLst/>
          </a:prstGeom>
          <a:noFill/>
          <a:extLst>
            <a:ext uri="{909E8E84-426E-40DD-AFC4-6F175D3DCCD1}">
              <a14:hiddenFill xmlns:a14="http://schemas.microsoft.com/office/drawing/2010/main">
                <a:solidFill>
                  <a:srgbClr val="FFFFFF"/>
                </a:solidFill>
              </a14:hiddenFill>
            </a:ext>
          </a:extLst>
        </p:spPr>
      </p:pic>
      <p:sp>
        <p:nvSpPr>
          <p:cNvPr id="176" name="Forma libre 10"/>
          <p:cNvSpPr>
            <a:spLocks/>
          </p:cNvSpPr>
          <p:nvPr/>
        </p:nvSpPr>
        <p:spPr bwMode="auto">
          <a:xfrm>
            <a:off x="7803358" y="1585570"/>
            <a:ext cx="315516" cy="384226"/>
          </a:xfrm>
          <a:custGeom>
            <a:avLst/>
            <a:gdLst>
              <a:gd name="T0" fmla="*/ 5 w 372"/>
              <a:gd name="T1" fmla="*/ 378 h 454"/>
              <a:gd name="T2" fmla="*/ 8 w 372"/>
              <a:gd name="T3" fmla="*/ 397 h 454"/>
              <a:gd name="T4" fmla="*/ 80 w 372"/>
              <a:gd name="T5" fmla="*/ 450 h 454"/>
              <a:gd name="T6" fmla="*/ 99 w 372"/>
              <a:gd name="T7" fmla="*/ 447 h 454"/>
              <a:gd name="T8" fmla="*/ 368 w 372"/>
              <a:gd name="T9" fmla="*/ 76 h 454"/>
              <a:gd name="T10" fmla="*/ 364 w 372"/>
              <a:gd name="T11" fmla="*/ 57 h 454"/>
              <a:gd name="T12" fmla="*/ 292 w 372"/>
              <a:gd name="T13" fmla="*/ 5 h 454"/>
              <a:gd name="T14" fmla="*/ 273 w 372"/>
              <a:gd name="T15" fmla="*/ 8 h 454"/>
              <a:gd name="T16" fmla="*/ 5 w 372"/>
              <a:gd name="T17" fmla="*/ 378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454">
                <a:moveTo>
                  <a:pt x="5" y="378"/>
                </a:moveTo>
                <a:cubicBezTo>
                  <a:pt x="0" y="384"/>
                  <a:pt x="2" y="393"/>
                  <a:pt x="8" y="397"/>
                </a:cubicBezTo>
                <a:cubicBezTo>
                  <a:pt x="80" y="450"/>
                  <a:pt x="80" y="450"/>
                  <a:pt x="80" y="450"/>
                </a:cubicBezTo>
                <a:cubicBezTo>
                  <a:pt x="86" y="454"/>
                  <a:pt x="95" y="453"/>
                  <a:pt x="99" y="447"/>
                </a:cubicBezTo>
                <a:cubicBezTo>
                  <a:pt x="368" y="76"/>
                  <a:pt x="368" y="76"/>
                  <a:pt x="368" y="76"/>
                </a:cubicBezTo>
                <a:cubicBezTo>
                  <a:pt x="372" y="70"/>
                  <a:pt x="371" y="62"/>
                  <a:pt x="364" y="57"/>
                </a:cubicBezTo>
                <a:cubicBezTo>
                  <a:pt x="292" y="5"/>
                  <a:pt x="292" y="5"/>
                  <a:pt x="292" y="5"/>
                </a:cubicBezTo>
                <a:cubicBezTo>
                  <a:pt x="286" y="0"/>
                  <a:pt x="277" y="2"/>
                  <a:pt x="273" y="8"/>
                </a:cubicBezTo>
                <a:cubicBezTo>
                  <a:pt x="5" y="378"/>
                  <a:pt x="5" y="378"/>
                  <a:pt x="5" y="378"/>
                </a:cubicBezTo>
              </a:path>
            </a:pathLst>
          </a:custGeom>
          <a:solidFill>
            <a:srgbClr val="5D5C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a:p>
        </p:txBody>
      </p:sp>
      <p:sp>
        <p:nvSpPr>
          <p:cNvPr id="177" name="Forma libre 11"/>
          <p:cNvSpPr>
            <a:spLocks/>
          </p:cNvSpPr>
          <p:nvPr/>
        </p:nvSpPr>
        <p:spPr bwMode="auto">
          <a:xfrm>
            <a:off x="6938163" y="1578424"/>
            <a:ext cx="314966" cy="384776"/>
          </a:xfrm>
          <a:custGeom>
            <a:avLst/>
            <a:gdLst>
              <a:gd name="T0" fmla="*/ 368 w 372"/>
              <a:gd name="T1" fmla="*/ 378 h 454"/>
              <a:gd name="T2" fmla="*/ 365 w 372"/>
              <a:gd name="T3" fmla="*/ 397 h 454"/>
              <a:gd name="T4" fmla="*/ 292 w 372"/>
              <a:gd name="T5" fmla="*/ 449 h 454"/>
              <a:gd name="T6" fmla="*/ 273 w 372"/>
              <a:gd name="T7" fmla="*/ 446 h 454"/>
              <a:gd name="T8" fmla="*/ 5 w 372"/>
              <a:gd name="T9" fmla="*/ 76 h 454"/>
              <a:gd name="T10" fmla="*/ 8 w 372"/>
              <a:gd name="T11" fmla="*/ 57 h 454"/>
              <a:gd name="T12" fmla="*/ 80 w 372"/>
              <a:gd name="T13" fmla="*/ 4 h 454"/>
              <a:gd name="T14" fmla="*/ 100 w 372"/>
              <a:gd name="T15" fmla="*/ 7 h 454"/>
              <a:gd name="T16" fmla="*/ 368 w 372"/>
              <a:gd name="T17" fmla="*/ 378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454">
                <a:moveTo>
                  <a:pt x="368" y="378"/>
                </a:moveTo>
                <a:cubicBezTo>
                  <a:pt x="372" y="384"/>
                  <a:pt x="371" y="392"/>
                  <a:pt x="365" y="397"/>
                </a:cubicBezTo>
                <a:cubicBezTo>
                  <a:pt x="292" y="449"/>
                  <a:pt x="292" y="449"/>
                  <a:pt x="292" y="449"/>
                </a:cubicBezTo>
                <a:cubicBezTo>
                  <a:pt x="286" y="454"/>
                  <a:pt x="277" y="452"/>
                  <a:pt x="273" y="446"/>
                </a:cubicBezTo>
                <a:cubicBezTo>
                  <a:pt x="5" y="76"/>
                  <a:pt x="5" y="76"/>
                  <a:pt x="5" y="76"/>
                </a:cubicBezTo>
                <a:cubicBezTo>
                  <a:pt x="0" y="70"/>
                  <a:pt x="2" y="61"/>
                  <a:pt x="8" y="57"/>
                </a:cubicBezTo>
                <a:cubicBezTo>
                  <a:pt x="80" y="4"/>
                  <a:pt x="80" y="4"/>
                  <a:pt x="80" y="4"/>
                </a:cubicBezTo>
                <a:cubicBezTo>
                  <a:pt x="86" y="0"/>
                  <a:pt x="95" y="1"/>
                  <a:pt x="100" y="7"/>
                </a:cubicBezTo>
                <a:cubicBezTo>
                  <a:pt x="368" y="378"/>
                  <a:pt x="368" y="378"/>
                  <a:pt x="368" y="378"/>
                </a:cubicBezTo>
              </a:path>
            </a:pathLst>
          </a:custGeom>
          <a:solidFill>
            <a:srgbClr val="5D5C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a:p>
        </p:txBody>
      </p:sp>
      <p:sp>
        <p:nvSpPr>
          <p:cNvPr id="178" name="Forma libre 20"/>
          <p:cNvSpPr>
            <a:spLocks/>
          </p:cNvSpPr>
          <p:nvPr/>
        </p:nvSpPr>
        <p:spPr bwMode="auto">
          <a:xfrm>
            <a:off x="6952454" y="2882813"/>
            <a:ext cx="264945" cy="325960"/>
          </a:xfrm>
          <a:custGeom>
            <a:avLst/>
            <a:gdLst>
              <a:gd name="T0" fmla="*/ 140 w 313"/>
              <a:gd name="T1" fmla="*/ 366 h 385"/>
              <a:gd name="T2" fmla="*/ 112 w 313"/>
              <a:gd name="T3" fmla="*/ 381 h 385"/>
              <a:gd name="T4" fmla="*/ 13 w 313"/>
              <a:gd name="T5" fmla="*/ 378 h 385"/>
              <a:gd name="T6" fmla="*/ 6 w 313"/>
              <a:gd name="T7" fmla="*/ 350 h 385"/>
              <a:gd name="T8" fmla="*/ 174 w 313"/>
              <a:gd name="T9" fmla="*/ 13 h 385"/>
              <a:gd name="T10" fmla="*/ 201 w 313"/>
              <a:gd name="T11" fmla="*/ 6 h 385"/>
              <a:gd name="T12" fmla="*/ 301 w 313"/>
              <a:gd name="T13" fmla="*/ 66 h 385"/>
              <a:gd name="T14" fmla="*/ 308 w 313"/>
              <a:gd name="T15" fmla="*/ 93 h 385"/>
              <a:gd name="T16" fmla="*/ 140 w 313"/>
              <a:gd name="T17" fmla="*/ 366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3" h="385">
                <a:moveTo>
                  <a:pt x="140" y="366"/>
                </a:moveTo>
                <a:cubicBezTo>
                  <a:pt x="134" y="376"/>
                  <a:pt x="129" y="381"/>
                  <a:pt x="112" y="381"/>
                </a:cubicBezTo>
                <a:cubicBezTo>
                  <a:pt x="112" y="381"/>
                  <a:pt x="36" y="385"/>
                  <a:pt x="13" y="378"/>
                </a:cubicBezTo>
                <a:cubicBezTo>
                  <a:pt x="2" y="375"/>
                  <a:pt x="0" y="360"/>
                  <a:pt x="6" y="350"/>
                </a:cubicBezTo>
                <a:cubicBezTo>
                  <a:pt x="174" y="13"/>
                  <a:pt x="174" y="13"/>
                  <a:pt x="174" y="13"/>
                </a:cubicBezTo>
                <a:cubicBezTo>
                  <a:pt x="179" y="4"/>
                  <a:pt x="192" y="0"/>
                  <a:pt x="201" y="6"/>
                </a:cubicBezTo>
                <a:cubicBezTo>
                  <a:pt x="301" y="66"/>
                  <a:pt x="301" y="66"/>
                  <a:pt x="301" y="66"/>
                </a:cubicBezTo>
                <a:cubicBezTo>
                  <a:pt x="310" y="71"/>
                  <a:pt x="313" y="84"/>
                  <a:pt x="308" y="93"/>
                </a:cubicBezTo>
                <a:cubicBezTo>
                  <a:pt x="140" y="366"/>
                  <a:pt x="140" y="366"/>
                  <a:pt x="140" y="366"/>
                </a:cubicBezTo>
              </a:path>
            </a:pathLst>
          </a:custGeom>
          <a:solidFill>
            <a:srgbClr val="5D5C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a:p>
        </p:txBody>
      </p:sp>
      <p:sp>
        <p:nvSpPr>
          <p:cNvPr id="179" name="Forma libre 24"/>
          <p:cNvSpPr>
            <a:spLocks/>
          </p:cNvSpPr>
          <p:nvPr/>
        </p:nvSpPr>
        <p:spPr bwMode="auto">
          <a:xfrm>
            <a:off x="7840736" y="2882813"/>
            <a:ext cx="264945" cy="325960"/>
          </a:xfrm>
          <a:custGeom>
            <a:avLst/>
            <a:gdLst>
              <a:gd name="T0" fmla="*/ 173 w 313"/>
              <a:gd name="T1" fmla="*/ 366 h 385"/>
              <a:gd name="T2" fmla="*/ 201 w 313"/>
              <a:gd name="T3" fmla="*/ 381 h 385"/>
              <a:gd name="T4" fmla="*/ 300 w 313"/>
              <a:gd name="T5" fmla="*/ 378 h 385"/>
              <a:gd name="T6" fmla="*/ 307 w 313"/>
              <a:gd name="T7" fmla="*/ 350 h 385"/>
              <a:gd name="T8" fmla="*/ 139 w 313"/>
              <a:gd name="T9" fmla="*/ 13 h 385"/>
              <a:gd name="T10" fmla="*/ 112 w 313"/>
              <a:gd name="T11" fmla="*/ 6 h 385"/>
              <a:gd name="T12" fmla="*/ 12 w 313"/>
              <a:gd name="T13" fmla="*/ 66 h 385"/>
              <a:gd name="T14" fmla="*/ 5 w 313"/>
              <a:gd name="T15" fmla="*/ 93 h 385"/>
              <a:gd name="T16" fmla="*/ 173 w 313"/>
              <a:gd name="T17" fmla="*/ 366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3" h="385">
                <a:moveTo>
                  <a:pt x="173" y="366"/>
                </a:moveTo>
                <a:cubicBezTo>
                  <a:pt x="179" y="376"/>
                  <a:pt x="184" y="381"/>
                  <a:pt x="201" y="381"/>
                </a:cubicBezTo>
                <a:cubicBezTo>
                  <a:pt x="201" y="381"/>
                  <a:pt x="277" y="385"/>
                  <a:pt x="300" y="378"/>
                </a:cubicBezTo>
                <a:cubicBezTo>
                  <a:pt x="311" y="375"/>
                  <a:pt x="313" y="360"/>
                  <a:pt x="307" y="350"/>
                </a:cubicBezTo>
                <a:cubicBezTo>
                  <a:pt x="139" y="13"/>
                  <a:pt x="139" y="13"/>
                  <a:pt x="139" y="13"/>
                </a:cubicBezTo>
                <a:cubicBezTo>
                  <a:pt x="134" y="4"/>
                  <a:pt x="121" y="0"/>
                  <a:pt x="112" y="6"/>
                </a:cubicBezTo>
                <a:cubicBezTo>
                  <a:pt x="12" y="66"/>
                  <a:pt x="12" y="66"/>
                  <a:pt x="12" y="66"/>
                </a:cubicBezTo>
                <a:cubicBezTo>
                  <a:pt x="3" y="71"/>
                  <a:pt x="0" y="84"/>
                  <a:pt x="5" y="93"/>
                </a:cubicBezTo>
                <a:cubicBezTo>
                  <a:pt x="173" y="366"/>
                  <a:pt x="173" y="366"/>
                  <a:pt x="173" y="366"/>
                </a:cubicBezTo>
              </a:path>
            </a:pathLst>
          </a:custGeom>
          <a:solidFill>
            <a:srgbClr val="5D5C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a:p>
        </p:txBody>
      </p:sp>
      <p:sp>
        <p:nvSpPr>
          <p:cNvPr id="180" name="Elipse 179"/>
          <p:cNvSpPr/>
          <p:nvPr/>
        </p:nvSpPr>
        <p:spPr>
          <a:xfrm>
            <a:off x="6861129" y="1720378"/>
            <a:ext cx="1340224" cy="133943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2" name="Rectángulo 5"/>
          <p:cNvSpPr>
            <a:spLocks noChangeArrowheads="1"/>
          </p:cNvSpPr>
          <p:nvPr/>
        </p:nvSpPr>
        <p:spPr bwMode="auto">
          <a:xfrm>
            <a:off x="7502134" y="1537198"/>
            <a:ext cx="47272" cy="128625"/>
          </a:xfrm>
          <a:prstGeom prst="rect">
            <a:avLst/>
          </a:prstGeom>
          <a:solidFill>
            <a:srgbClr val="9E9D9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bodyPr>
          <a:lstStyle/>
          <a:p>
            <a:pPr rtl="0"/>
            <a:endParaRPr lang="es-ES"/>
          </a:p>
        </p:txBody>
      </p:sp>
      <p:sp>
        <p:nvSpPr>
          <p:cNvPr id="183" name="Rectángulo 6"/>
          <p:cNvSpPr>
            <a:spLocks noChangeArrowheads="1"/>
          </p:cNvSpPr>
          <p:nvPr/>
        </p:nvSpPr>
        <p:spPr bwMode="auto">
          <a:xfrm>
            <a:off x="7502134" y="1537198"/>
            <a:ext cx="47272" cy="1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bodyPr>
          <a:lstStyle/>
          <a:p>
            <a:pPr rtl="0"/>
            <a:endParaRPr lang="es-ES"/>
          </a:p>
        </p:txBody>
      </p:sp>
      <p:sp>
        <p:nvSpPr>
          <p:cNvPr id="184" name="Rectángulo 7"/>
          <p:cNvSpPr>
            <a:spLocks noChangeArrowheads="1"/>
          </p:cNvSpPr>
          <p:nvPr/>
        </p:nvSpPr>
        <p:spPr bwMode="auto">
          <a:xfrm>
            <a:off x="7502134" y="1537198"/>
            <a:ext cx="47272" cy="50571"/>
          </a:xfrm>
          <a:prstGeom prst="rect">
            <a:avLst/>
          </a:prstGeom>
          <a:solidFill>
            <a:srgbClr val="86857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bodyPr>
          <a:lstStyle/>
          <a:p>
            <a:pPr rtl="0"/>
            <a:endParaRPr lang="es-ES"/>
          </a:p>
        </p:txBody>
      </p:sp>
      <p:sp>
        <p:nvSpPr>
          <p:cNvPr id="185" name="Rectángulo 8"/>
          <p:cNvSpPr>
            <a:spLocks noChangeArrowheads="1"/>
          </p:cNvSpPr>
          <p:nvPr/>
        </p:nvSpPr>
        <p:spPr bwMode="auto">
          <a:xfrm>
            <a:off x="7502134" y="1537198"/>
            <a:ext cx="47272" cy="50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bodyPr>
          <a:lstStyle/>
          <a:p>
            <a:pPr rtl="0"/>
            <a:endParaRPr lang="es-ES"/>
          </a:p>
        </p:txBody>
      </p:sp>
      <p:sp>
        <p:nvSpPr>
          <p:cNvPr id="186" name="Forma libre 9"/>
          <p:cNvSpPr>
            <a:spLocks/>
          </p:cNvSpPr>
          <p:nvPr/>
        </p:nvSpPr>
        <p:spPr bwMode="auto">
          <a:xfrm>
            <a:off x="7447715" y="1499820"/>
            <a:ext cx="159407" cy="67611"/>
          </a:xfrm>
          <a:custGeom>
            <a:avLst/>
            <a:gdLst>
              <a:gd name="T0" fmla="*/ 188 w 188"/>
              <a:gd name="T1" fmla="*/ 64 h 80"/>
              <a:gd name="T2" fmla="*/ 172 w 188"/>
              <a:gd name="T3" fmla="*/ 80 h 80"/>
              <a:gd name="T4" fmla="*/ 16 w 188"/>
              <a:gd name="T5" fmla="*/ 80 h 80"/>
              <a:gd name="T6" fmla="*/ 0 w 188"/>
              <a:gd name="T7" fmla="*/ 64 h 80"/>
              <a:gd name="T8" fmla="*/ 0 w 188"/>
              <a:gd name="T9" fmla="*/ 16 h 80"/>
              <a:gd name="T10" fmla="*/ 16 w 188"/>
              <a:gd name="T11" fmla="*/ 0 h 80"/>
              <a:gd name="T12" fmla="*/ 172 w 188"/>
              <a:gd name="T13" fmla="*/ 0 h 80"/>
              <a:gd name="T14" fmla="*/ 188 w 188"/>
              <a:gd name="T15" fmla="*/ 16 h 80"/>
              <a:gd name="T16" fmla="*/ 188 w 188"/>
              <a:gd name="T17" fmla="*/ 64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8" h="80">
                <a:moveTo>
                  <a:pt x="188" y="64"/>
                </a:moveTo>
                <a:cubicBezTo>
                  <a:pt x="188" y="73"/>
                  <a:pt x="181" y="80"/>
                  <a:pt x="172" y="80"/>
                </a:cubicBezTo>
                <a:cubicBezTo>
                  <a:pt x="16" y="80"/>
                  <a:pt x="16" y="80"/>
                  <a:pt x="16" y="80"/>
                </a:cubicBezTo>
                <a:cubicBezTo>
                  <a:pt x="7" y="80"/>
                  <a:pt x="0" y="73"/>
                  <a:pt x="0" y="64"/>
                </a:cubicBezTo>
                <a:cubicBezTo>
                  <a:pt x="0" y="16"/>
                  <a:pt x="0" y="16"/>
                  <a:pt x="0" y="16"/>
                </a:cubicBezTo>
                <a:cubicBezTo>
                  <a:pt x="0" y="7"/>
                  <a:pt x="7" y="0"/>
                  <a:pt x="16" y="0"/>
                </a:cubicBezTo>
                <a:cubicBezTo>
                  <a:pt x="172" y="0"/>
                  <a:pt x="172" y="0"/>
                  <a:pt x="172" y="0"/>
                </a:cubicBezTo>
                <a:cubicBezTo>
                  <a:pt x="181" y="0"/>
                  <a:pt x="188" y="7"/>
                  <a:pt x="188" y="16"/>
                </a:cubicBezTo>
                <a:lnTo>
                  <a:pt x="188" y="64"/>
                </a:lnTo>
                <a:close/>
              </a:path>
            </a:pathLst>
          </a:custGeom>
          <a:solidFill>
            <a:srgbClr val="5D5C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a:p>
        </p:txBody>
      </p:sp>
      <p:sp>
        <p:nvSpPr>
          <p:cNvPr id="187" name="Forma libre 12"/>
          <p:cNvSpPr>
            <a:spLocks noEditPoints="1"/>
          </p:cNvSpPr>
          <p:nvPr/>
        </p:nvSpPr>
        <p:spPr bwMode="auto">
          <a:xfrm>
            <a:off x="7011270" y="1684512"/>
            <a:ext cx="93995" cy="67611"/>
          </a:xfrm>
          <a:custGeom>
            <a:avLst/>
            <a:gdLst>
              <a:gd name="T0" fmla="*/ 0 w 171"/>
              <a:gd name="T1" fmla="*/ 97 h 123"/>
              <a:gd name="T2" fmla="*/ 0 w 171"/>
              <a:gd name="T3" fmla="*/ 97 h 123"/>
              <a:gd name="T4" fmla="*/ 18 w 171"/>
              <a:gd name="T5" fmla="*/ 123 h 123"/>
              <a:gd name="T6" fmla="*/ 18 w 171"/>
              <a:gd name="T7" fmla="*/ 123 h 123"/>
              <a:gd name="T8" fmla="*/ 0 w 171"/>
              <a:gd name="T9" fmla="*/ 97 h 123"/>
              <a:gd name="T10" fmla="*/ 152 w 171"/>
              <a:gd name="T11" fmla="*/ 0 h 123"/>
              <a:gd name="T12" fmla="*/ 152 w 171"/>
              <a:gd name="T13" fmla="*/ 0 h 123"/>
              <a:gd name="T14" fmla="*/ 171 w 171"/>
              <a:gd name="T15" fmla="*/ 26 h 123"/>
              <a:gd name="T16" fmla="*/ 171 w 171"/>
              <a:gd name="T17" fmla="*/ 26 h 123"/>
              <a:gd name="T18" fmla="*/ 152 w 171"/>
              <a:gd name="T19"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1" h="123">
                <a:moveTo>
                  <a:pt x="0" y="97"/>
                </a:moveTo>
                <a:lnTo>
                  <a:pt x="0" y="97"/>
                </a:lnTo>
                <a:lnTo>
                  <a:pt x="18" y="123"/>
                </a:lnTo>
                <a:lnTo>
                  <a:pt x="18" y="123"/>
                </a:lnTo>
                <a:lnTo>
                  <a:pt x="0" y="97"/>
                </a:lnTo>
                <a:close/>
                <a:moveTo>
                  <a:pt x="152" y="0"/>
                </a:moveTo>
                <a:lnTo>
                  <a:pt x="152" y="0"/>
                </a:lnTo>
                <a:lnTo>
                  <a:pt x="171" y="26"/>
                </a:lnTo>
                <a:lnTo>
                  <a:pt x="171" y="26"/>
                </a:lnTo>
                <a:lnTo>
                  <a:pt x="152" y="0"/>
                </a:lnTo>
                <a:close/>
              </a:path>
            </a:pathLst>
          </a:custGeom>
          <a:solidFill>
            <a:srgbClr val="CECE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a:p>
        </p:txBody>
      </p:sp>
      <p:sp>
        <p:nvSpPr>
          <p:cNvPr id="188" name="Forma libre 13"/>
          <p:cNvSpPr>
            <a:spLocks noEditPoints="1"/>
          </p:cNvSpPr>
          <p:nvPr/>
        </p:nvSpPr>
        <p:spPr bwMode="auto">
          <a:xfrm>
            <a:off x="7011270" y="1684512"/>
            <a:ext cx="93995" cy="67611"/>
          </a:xfrm>
          <a:custGeom>
            <a:avLst/>
            <a:gdLst>
              <a:gd name="T0" fmla="*/ 0 w 171"/>
              <a:gd name="T1" fmla="*/ 97 h 123"/>
              <a:gd name="T2" fmla="*/ 0 w 171"/>
              <a:gd name="T3" fmla="*/ 97 h 123"/>
              <a:gd name="T4" fmla="*/ 18 w 171"/>
              <a:gd name="T5" fmla="*/ 123 h 123"/>
              <a:gd name="T6" fmla="*/ 18 w 171"/>
              <a:gd name="T7" fmla="*/ 123 h 123"/>
              <a:gd name="T8" fmla="*/ 0 w 171"/>
              <a:gd name="T9" fmla="*/ 97 h 123"/>
              <a:gd name="T10" fmla="*/ 152 w 171"/>
              <a:gd name="T11" fmla="*/ 0 h 123"/>
              <a:gd name="T12" fmla="*/ 152 w 171"/>
              <a:gd name="T13" fmla="*/ 0 h 123"/>
              <a:gd name="T14" fmla="*/ 171 w 171"/>
              <a:gd name="T15" fmla="*/ 26 h 123"/>
              <a:gd name="T16" fmla="*/ 171 w 171"/>
              <a:gd name="T17" fmla="*/ 26 h 123"/>
              <a:gd name="T18" fmla="*/ 152 w 171"/>
              <a:gd name="T19"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1" h="123">
                <a:moveTo>
                  <a:pt x="0" y="97"/>
                </a:moveTo>
                <a:lnTo>
                  <a:pt x="0" y="97"/>
                </a:lnTo>
                <a:lnTo>
                  <a:pt x="18" y="123"/>
                </a:lnTo>
                <a:lnTo>
                  <a:pt x="18" y="123"/>
                </a:lnTo>
                <a:lnTo>
                  <a:pt x="0" y="97"/>
                </a:lnTo>
                <a:moveTo>
                  <a:pt x="152" y="0"/>
                </a:moveTo>
                <a:lnTo>
                  <a:pt x="152" y="0"/>
                </a:lnTo>
                <a:lnTo>
                  <a:pt x="171" y="26"/>
                </a:lnTo>
                <a:lnTo>
                  <a:pt x="171" y="26"/>
                </a:lnTo>
                <a:lnTo>
                  <a:pt x="15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a:p>
        </p:txBody>
      </p:sp>
      <p:sp>
        <p:nvSpPr>
          <p:cNvPr id="189" name="Forma libre 14"/>
          <p:cNvSpPr>
            <a:spLocks/>
          </p:cNvSpPr>
          <p:nvPr/>
        </p:nvSpPr>
        <p:spPr bwMode="auto">
          <a:xfrm>
            <a:off x="7011270" y="1684512"/>
            <a:ext cx="93995" cy="67611"/>
          </a:xfrm>
          <a:custGeom>
            <a:avLst/>
            <a:gdLst>
              <a:gd name="T0" fmla="*/ 99 w 111"/>
              <a:gd name="T1" fmla="*/ 0 h 80"/>
              <a:gd name="T2" fmla="*/ 0 w 111"/>
              <a:gd name="T3" fmla="*/ 63 h 80"/>
              <a:gd name="T4" fmla="*/ 12 w 111"/>
              <a:gd name="T5" fmla="*/ 80 h 80"/>
              <a:gd name="T6" fmla="*/ 33 w 111"/>
              <a:gd name="T7" fmla="*/ 66 h 80"/>
              <a:gd name="T8" fmla="*/ 47 w 111"/>
              <a:gd name="T9" fmla="*/ 59 h 80"/>
              <a:gd name="T10" fmla="*/ 85 w 111"/>
              <a:gd name="T11" fmla="*/ 36 h 80"/>
              <a:gd name="T12" fmla="*/ 107 w 111"/>
              <a:gd name="T13" fmla="*/ 19 h 80"/>
              <a:gd name="T14" fmla="*/ 111 w 111"/>
              <a:gd name="T15" fmla="*/ 17 h 80"/>
              <a:gd name="T16" fmla="*/ 99 w 111"/>
              <a:gd name="T17"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1" h="80">
                <a:moveTo>
                  <a:pt x="99" y="0"/>
                </a:moveTo>
                <a:cubicBezTo>
                  <a:pt x="0" y="63"/>
                  <a:pt x="0" y="63"/>
                  <a:pt x="0" y="63"/>
                </a:cubicBezTo>
                <a:cubicBezTo>
                  <a:pt x="12" y="80"/>
                  <a:pt x="12" y="80"/>
                  <a:pt x="12" y="80"/>
                </a:cubicBezTo>
                <a:cubicBezTo>
                  <a:pt x="19" y="75"/>
                  <a:pt x="26" y="70"/>
                  <a:pt x="33" y="66"/>
                </a:cubicBezTo>
                <a:cubicBezTo>
                  <a:pt x="38" y="64"/>
                  <a:pt x="42" y="61"/>
                  <a:pt x="47" y="59"/>
                </a:cubicBezTo>
                <a:cubicBezTo>
                  <a:pt x="58" y="50"/>
                  <a:pt x="71" y="42"/>
                  <a:pt x="85" y="36"/>
                </a:cubicBezTo>
                <a:cubicBezTo>
                  <a:pt x="92" y="30"/>
                  <a:pt x="99" y="25"/>
                  <a:pt x="107" y="19"/>
                </a:cubicBezTo>
                <a:cubicBezTo>
                  <a:pt x="108" y="19"/>
                  <a:pt x="110" y="18"/>
                  <a:pt x="111" y="17"/>
                </a:cubicBezTo>
                <a:cubicBezTo>
                  <a:pt x="99" y="0"/>
                  <a:pt x="99" y="0"/>
                  <a:pt x="99" y="0"/>
                </a:cubicBezTo>
              </a:path>
            </a:pathLst>
          </a:custGeom>
          <a:solidFill>
            <a:srgbClr val="4B4A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a:p>
        </p:txBody>
      </p:sp>
      <p:sp>
        <p:nvSpPr>
          <p:cNvPr id="190" name="Forma libre 15"/>
          <p:cNvSpPr>
            <a:spLocks/>
          </p:cNvSpPr>
          <p:nvPr/>
        </p:nvSpPr>
        <p:spPr bwMode="auto">
          <a:xfrm>
            <a:off x="8036422" y="1745527"/>
            <a:ext cx="10444" cy="13192"/>
          </a:xfrm>
          <a:custGeom>
            <a:avLst/>
            <a:gdLst>
              <a:gd name="T0" fmla="*/ 11 w 12"/>
              <a:gd name="T1" fmla="*/ 0 h 16"/>
              <a:gd name="T2" fmla="*/ 0 w 12"/>
              <a:gd name="T3" fmla="*/ 15 h 16"/>
              <a:gd name="T4" fmla="*/ 1 w 12"/>
              <a:gd name="T5" fmla="*/ 16 h 16"/>
              <a:gd name="T6" fmla="*/ 12 w 12"/>
              <a:gd name="T7" fmla="*/ 0 h 16"/>
              <a:gd name="T8" fmla="*/ 11 w 12"/>
              <a:gd name="T9" fmla="*/ 0 h 16"/>
            </a:gdLst>
            <a:ahLst/>
            <a:cxnLst>
              <a:cxn ang="0">
                <a:pos x="T0" y="T1"/>
              </a:cxn>
              <a:cxn ang="0">
                <a:pos x="T2" y="T3"/>
              </a:cxn>
              <a:cxn ang="0">
                <a:pos x="T4" y="T5"/>
              </a:cxn>
              <a:cxn ang="0">
                <a:pos x="T6" y="T7"/>
              </a:cxn>
              <a:cxn ang="0">
                <a:pos x="T8" y="T9"/>
              </a:cxn>
            </a:cxnLst>
            <a:rect l="0" t="0" r="r" b="b"/>
            <a:pathLst>
              <a:path w="12" h="16">
                <a:moveTo>
                  <a:pt x="11" y="0"/>
                </a:moveTo>
                <a:cubicBezTo>
                  <a:pt x="0" y="15"/>
                  <a:pt x="0" y="15"/>
                  <a:pt x="0" y="15"/>
                </a:cubicBezTo>
                <a:cubicBezTo>
                  <a:pt x="0" y="15"/>
                  <a:pt x="1" y="15"/>
                  <a:pt x="1" y="16"/>
                </a:cubicBezTo>
                <a:cubicBezTo>
                  <a:pt x="12" y="0"/>
                  <a:pt x="12" y="0"/>
                  <a:pt x="12" y="0"/>
                </a:cubicBezTo>
                <a:cubicBezTo>
                  <a:pt x="11" y="0"/>
                  <a:pt x="11" y="0"/>
                  <a:pt x="11" y="0"/>
                </a:cubicBezTo>
              </a:path>
            </a:pathLst>
          </a:custGeom>
          <a:solidFill>
            <a:srgbClr val="CECE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a:p>
        </p:txBody>
      </p:sp>
      <p:sp>
        <p:nvSpPr>
          <p:cNvPr id="191" name="Forma libre 16"/>
          <p:cNvSpPr>
            <a:spLocks/>
          </p:cNvSpPr>
          <p:nvPr/>
        </p:nvSpPr>
        <p:spPr bwMode="auto">
          <a:xfrm>
            <a:off x="7953420" y="1692207"/>
            <a:ext cx="92346" cy="65962"/>
          </a:xfrm>
          <a:custGeom>
            <a:avLst/>
            <a:gdLst>
              <a:gd name="T0" fmla="*/ 11 w 109"/>
              <a:gd name="T1" fmla="*/ 0 h 78"/>
              <a:gd name="T2" fmla="*/ 0 w 109"/>
              <a:gd name="T3" fmla="*/ 16 h 78"/>
              <a:gd name="T4" fmla="*/ 4 w 109"/>
              <a:gd name="T5" fmla="*/ 18 h 78"/>
              <a:gd name="T6" fmla="*/ 26 w 109"/>
              <a:gd name="T7" fmla="*/ 35 h 78"/>
              <a:gd name="T8" fmla="*/ 64 w 109"/>
              <a:gd name="T9" fmla="*/ 58 h 78"/>
              <a:gd name="T10" fmla="*/ 78 w 109"/>
              <a:gd name="T11" fmla="*/ 65 h 78"/>
              <a:gd name="T12" fmla="*/ 98 w 109"/>
              <a:gd name="T13" fmla="*/ 78 h 78"/>
              <a:gd name="T14" fmla="*/ 109 w 109"/>
              <a:gd name="T15" fmla="*/ 63 h 78"/>
              <a:gd name="T16" fmla="*/ 11 w 109"/>
              <a:gd name="T17"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9" h="78">
                <a:moveTo>
                  <a:pt x="11" y="0"/>
                </a:moveTo>
                <a:cubicBezTo>
                  <a:pt x="0" y="16"/>
                  <a:pt x="0" y="16"/>
                  <a:pt x="0" y="16"/>
                </a:cubicBezTo>
                <a:cubicBezTo>
                  <a:pt x="1" y="17"/>
                  <a:pt x="3" y="18"/>
                  <a:pt x="4" y="18"/>
                </a:cubicBezTo>
                <a:cubicBezTo>
                  <a:pt x="11" y="24"/>
                  <a:pt x="19" y="29"/>
                  <a:pt x="26" y="35"/>
                </a:cubicBezTo>
                <a:cubicBezTo>
                  <a:pt x="40" y="41"/>
                  <a:pt x="52" y="49"/>
                  <a:pt x="64" y="58"/>
                </a:cubicBezTo>
                <a:cubicBezTo>
                  <a:pt x="68" y="61"/>
                  <a:pt x="73" y="63"/>
                  <a:pt x="78" y="65"/>
                </a:cubicBezTo>
                <a:cubicBezTo>
                  <a:pt x="85" y="69"/>
                  <a:pt x="92" y="73"/>
                  <a:pt x="98" y="78"/>
                </a:cubicBezTo>
                <a:cubicBezTo>
                  <a:pt x="109" y="63"/>
                  <a:pt x="109" y="63"/>
                  <a:pt x="109" y="63"/>
                </a:cubicBezTo>
                <a:cubicBezTo>
                  <a:pt x="11" y="0"/>
                  <a:pt x="11" y="0"/>
                  <a:pt x="11" y="0"/>
                </a:cubicBezTo>
              </a:path>
            </a:pathLst>
          </a:custGeom>
          <a:solidFill>
            <a:srgbClr val="4B4A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a:p>
        </p:txBody>
      </p:sp>
      <p:sp>
        <p:nvSpPr>
          <p:cNvPr id="192" name="Forma libre 17"/>
          <p:cNvSpPr>
            <a:spLocks/>
          </p:cNvSpPr>
          <p:nvPr/>
        </p:nvSpPr>
        <p:spPr bwMode="auto">
          <a:xfrm>
            <a:off x="6740827" y="1401427"/>
            <a:ext cx="540335" cy="457333"/>
          </a:xfrm>
          <a:custGeom>
            <a:avLst/>
            <a:gdLst>
              <a:gd name="T0" fmla="*/ 638 w 638"/>
              <a:gd name="T1" fmla="*/ 194 h 540"/>
              <a:gd name="T2" fmla="*/ 638 w 638"/>
              <a:gd name="T3" fmla="*/ 194 h 540"/>
              <a:gd name="T4" fmla="*/ 194 w 638"/>
              <a:gd name="T5" fmla="*/ 96 h 540"/>
              <a:gd name="T6" fmla="*/ 96 w 638"/>
              <a:gd name="T7" fmla="*/ 540 h 540"/>
              <a:gd name="T8" fmla="*/ 96 w 638"/>
              <a:gd name="T9" fmla="*/ 540 h 540"/>
              <a:gd name="T10" fmla="*/ 638 w 638"/>
              <a:gd name="T11" fmla="*/ 194 h 540"/>
            </a:gdLst>
            <a:ahLst/>
            <a:cxnLst>
              <a:cxn ang="0">
                <a:pos x="T0" y="T1"/>
              </a:cxn>
              <a:cxn ang="0">
                <a:pos x="T2" y="T3"/>
              </a:cxn>
              <a:cxn ang="0">
                <a:pos x="T4" y="T5"/>
              </a:cxn>
              <a:cxn ang="0">
                <a:pos x="T6" y="T7"/>
              </a:cxn>
              <a:cxn ang="0">
                <a:pos x="T8" y="T9"/>
              </a:cxn>
              <a:cxn ang="0">
                <a:pos x="T10" y="T11"/>
              </a:cxn>
            </a:cxnLst>
            <a:rect l="0" t="0" r="r" b="b"/>
            <a:pathLst>
              <a:path w="638" h="540">
                <a:moveTo>
                  <a:pt x="638" y="194"/>
                </a:moveTo>
                <a:cubicBezTo>
                  <a:pt x="638" y="194"/>
                  <a:pt x="638" y="194"/>
                  <a:pt x="638" y="194"/>
                </a:cubicBezTo>
                <a:cubicBezTo>
                  <a:pt x="543" y="44"/>
                  <a:pt x="344" y="0"/>
                  <a:pt x="194" y="96"/>
                </a:cubicBezTo>
                <a:cubicBezTo>
                  <a:pt x="44" y="191"/>
                  <a:pt x="0" y="390"/>
                  <a:pt x="96" y="540"/>
                </a:cubicBezTo>
                <a:cubicBezTo>
                  <a:pt x="96" y="540"/>
                  <a:pt x="96" y="540"/>
                  <a:pt x="96" y="540"/>
                </a:cubicBezTo>
                <a:cubicBezTo>
                  <a:pt x="638" y="194"/>
                  <a:pt x="638" y="194"/>
                  <a:pt x="638" y="194"/>
                </a:cubicBezTo>
              </a:path>
            </a:pathLst>
          </a:custGeom>
          <a:solidFill>
            <a:srgbClr val="EA554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a:p>
        </p:txBody>
      </p:sp>
      <p:sp>
        <p:nvSpPr>
          <p:cNvPr id="193" name="Forma libre 18"/>
          <p:cNvSpPr>
            <a:spLocks noEditPoints="1"/>
          </p:cNvSpPr>
          <p:nvPr/>
        </p:nvSpPr>
        <p:spPr bwMode="auto">
          <a:xfrm>
            <a:off x="6815584" y="1818084"/>
            <a:ext cx="70359" cy="40676"/>
          </a:xfrm>
          <a:custGeom>
            <a:avLst/>
            <a:gdLst>
              <a:gd name="T0" fmla="*/ 0 w 83"/>
              <a:gd name="T1" fmla="*/ 36 h 48"/>
              <a:gd name="T2" fmla="*/ 8 w 83"/>
              <a:gd name="T3" fmla="*/ 48 h 48"/>
              <a:gd name="T4" fmla="*/ 0 w 83"/>
              <a:gd name="T5" fmla="*/ 36 h 48"/>
              <a:gd name="T6" fmla="*/ 83 w 83"/>
              <a:gd name="T7" fmla="*/ 0 h 48"/>
              <a:gd name="T8" fmla="*/ 8 w 83"/>
              <a:gd name="T9" fmla="*/ 48 h 48"/>
              <a:gd name="T10" fmla="*/ 83 w 83"/>
              <a:gd name="T11" fmla="*/ 0 h 48"/>
              <a:gd name="T12" fmla="*/ 83 w 83"/>
              <a:gd name="T13" fmla="*/ 0 h 48"/>
            </a:gdLst>
            <a:ahLst/>
            <a:cxnLst>
              <a:cxn ang="0">
                <a:pos x="T0" y="T1"/>
              </a:cxn>
              <a:cxn ang="0">
                <a:pos x="T2" y="T3"/>
              </a:cxn>
              <a:cxn ang="0">
                <a:pos x="T4" y="T5"/>
              </a:cxn>
              <a:cxn ang="0">
                <a:pos x="T6" y="T7"/>
              </a:cxn>
              <a:cxn ang="0">
                <a:pos x="T8" y="T9"/>
              </a:cxn>
              <a:cxn ang="0">
                <a:pos x="T10" y="T11"/>
              </a:cxn>
              <a:cxn ang="0">
                <a:pos x="T12" y="T13"/>
              </a:cxn>
            </a:cxnLst>
            <a:rect l="0" t="0" r="r" b="b"/>
            <a:pathLst>
              <a:path w="83" h="48">
                <a:moveTo>
                  <a:pt x="0" y="36"/>
                </a:moveTo>
                <a:cubicBezTo>
                  <a:pt x="3" y="40"/>
                  <a:pt x="5" y="44"/>
                  <a:pt x="8" y="48"/>
                </a:cubicBezTo>
                <a:cubicBezTo>
                  <a:pt x="5" y="44"/>
                  <a:pt x="3" y="40"/>
                  <a:pt x="0" y="36"/>
                </a:cubicBezTo>
                <a:moveTo>
                  <a:pt x="83" y="0"/>
                </a:moveTo>
                <a:cubicBezTo>
                  <a:pt x="8" y="48"/>
                  <a:pt x="8" y="48"/>
                  <a:pt x="8" y="48"/>
                </a:cubicBezTo>
                <a:cubicBezTo>
                  <a:pt x="83" y="0"/>
                  <a:pt x="83" y="0"/>
                  <a:pt x="83" y="0"/>
                </a:cubicBezTo>
                <a:cubicBezTo>
                  <a:pt x="83" y="0"/>
                  <a:pt x="83" y="0"/>
                  <a:pt x="83" y="0"/>
                </a:cubicBezTo>
              </a:path>
            </a:pathLst>
          </a:custGeom>
          <a:solidFill>
            <a:srgbClr val="FAFC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a:p>
        </p:txBody>
      </p:sp>
      <p:sp>
        <p:nvSpPr>
          <p:cNvPr id="194" name="Forma libre 19"/>
          <p:cNvSpPr>
            <a:spLocks/>
          </p:cNvSpPr>
          <p:nvPr/>
        </p:nvSpPr>
        <p:spPr bwMode="auto">
          <a:xfrm>
            <a:off x="6792497" y="1484429"/>
            <a:ext cx="126426" cy="374332"/>
          </a:xfrm>
          <a:custGeom>
            <a:avLst/>
            <a:gdLst>
              <a:gd name="T0" fmla="*/ 149 w 149"/>
              <a:gd name="T1" fmla="*/ 0 h 442"/>
              <a:gd name="T2" fmla="*/ 60 w 149"/>
              <a:gd name="T3" fmla="*/ 95 h 442"/>
              <a:gd name="T4" fmla="*/ 5 w 149"/>
              <a:gd name="T5" fmla="*/ 278 h 442"/>
              <a:gd name="T6" fmla="*/ 13 w 149"/>
              <a:gd name="T7" fmla="*/ 391 h 442"/>
              <a:gd name="T8" fmla="*/ 27 w 149"/>
              <a:gd name="T9" fmla="*/ 430 h 442"/>
              <a:gd name="T10" fmla="*/ 35 w 149"/>
              <a:gd name="T11" fmla="*/ 442 h 442"/>
              <a:gd name="T12" fmla="*/ 35 w 149"/>
              <a:gd name="T13" fmla="*/ 442 h 442"/>
              <a:gd name="T14" fmla="*/ 35 w 149"/>
              <a:gd name="T15" fmla="*/ 442 h 442"/>
              <a:gd name="T16" fmla="*/ 110 w 149"/>
              <a:gd name="T17" fmla="*/ 394 h 442"/>
              <a:gd name="T18" fmla="*/ 105 w 149"/>
              <a:gd name="T19" fmla="*/ 139 h 442"/>
              <a:gd name="T20" fmla="*/ 148 w 149"/>
              <a:gd name="T21" fmla="*/ 2 h 442"/>
              <a:gd name="T22" fmla="*/ 149 w 149"/>
              <a:gd name="T23" fmla="*/ 0 h 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9" h="442">
                <a:moveTo>
                  <a:pt x="149" y="0"/>
                </a:moveTo>
                <a:cubicBezTo>
                  <a:pt x="117" y="27"/>
                  <a:pt x="80" y="57"/>
                  <a:pt x="60" y="95"/>
                </a:cubicBezTo>
                <a:cubicBezTo>
                  <a:pt x="31" y="152"/>
                  <a:pt x="12" y="215"/>
                  <a:pt x="5" y="278"/>
                </a:cubicBezTo>
                <a:cubicBezTo>
                  <a:pt x="0" y="328"/>
                  <a:pt x="7" y="359"/>
                  <a:pt x="13" y="391"/>
                </a:cubicBezTo>
                <a:cubicBezTo>
                  <a:pt x="16" y="407"/>
                  <a:pt x="21" y="418"/>
                  <a:pt x="27" y="430"/>
                </a:cubicBezTo>
                <a:cubicBezTo>
                  <a:pt x="30" y="434"/>
                  <a:pt x="32" y="438"/>
                  <a:pt x="35" y="442"/>
                </a:cubicBezTo>
                <a:cubicBezTo>
                  <a:pt x="35" y="442"/>
                  <a:pt x="35" y="442"/>
                  <a:pt x="35" y="442"/>
                </a:cubicBezTo>
                <a:cubicBezTo>
                  <a:pt x="35" y="442"/>
                  <a:pt x="35" y="442"/>
                  <a:pt x="35" y="442"/>
                </a:cubicBezTo>
                <a:cubicBezTo>
                  <a:pt x="110" y="394"/>
                  <a:pt x="110" y="394"/>
                  <a:pt x="110" y="394"/>
                </a:cubicBezTo>
                <a:cubicBezTo>
                  <a:pt x="92" y="312"/>
                  <a:pt x="87" y="222"/>
                  <a:pt x="105" y="139"/>
                </a:cubicBezTo>
                <a:cubicBezTo>
                  <a:pt x="115" y="91"/>
                  <a:pt x="130" y="47"/>
                  <a:pt x="148" y="2"/>
                </a:cubicBezTo>
                <a:cubicBezTo>
                  <a:pt x="148" y="2"/>
                  <a:pt x="149" y="1"/>
                  <a:pt x="149" y="0"/>
                </a:cubicBezTo>
              </a:path>
            </a:pathLst>
          </a:custGeom>
          <a:solidFill>
            <a:srgbClr val="F391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a:p>
        </p:txBody>
      </p:sp>
      <p:sp>
        <p:nvSpPr>
          <p:cNvPr id="195" name="Forma libre 21"/>
          <p:cNvSpPr>
            <a:spLocks noEditPoints="1"/>
          </p:cNvSpPr>
          <p:nvPr/>
        </p:nvSpPr>
        <p:spPr bwMode="auto">
          <a:xfrm>
            <a:off x="7045900" y="2977358"/>
            <a:ext cx="114883" cy="82452"/>
          </a:xfrm>
          <a:custGeom>
            <a:avLst/>
            <a:gdLst>
              <a:gd name="T0" fmla="*/ 209 w 209"/>
              <a:gd name="T1" fmla="*/ 125 h 150"/>
              <a:gd name="T2" fmla="*/ 195 w 209"/>
              <a:gd name="T3" fmla="*/ 150 h 150"/>
              <a:gd name="T4" fmla="*/ 195 w 209"/>
              <a:gd name="T5" fmla="*/ 150 h 150"/>
              <a:gd name="T6" fmla="*/ 209 w 209"/>
              <a:gd name="T7" fmla="*/ 125 h 150"/>
              <a:gd name="T8" fmla="*/ 209 w 209"/>
              <a:gd name="T9" fmla="*/ 125 h 150"/>
              <a:gd name="T10" fmla="*/ 23 w 209"/>
              <a:gd name="T11" fmla="*/ 0 h 150"/>
              <a:gd name="T12" fmla="*/ 0 w 209"/>
              <a:gd name="T13" fmla="*/ 45 h 150"/>
              <a:gd name="T14" fmla="*/ 0 w 209"/>
              <a:gd name="T15" fmla="*/ 45 h 150"/>
              <a:gd name="T16" fmla="*/ 23 w 209"/>
              <a:gd name="T17" fmla="*/ 0 h 150"/>
              <a:gd name="T18" fmla="*/ 23 w 209"/>
              <a:gd name="T19" fmla="*/ 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9" h="150">
                <a:moveTo>
                  <a:pt x="209" y="125"/>
                </a:moveTo>
                <a:lnTo>
                  <a:pt x="195" y="150"/>
                </a:lnTo>
                <a:lnTo>
                  <a:pt x="195" y="150"/>
                </a:lnTo>
                <a:lnTo>
                  <a:pt x="209" y="125"/>
                </a:lnTo>
                <a:lnTo>
                  <a:pt x="209" y="125"/>
                </a:lnTo>
                <a:close/>
                <a:moveTo>
                  <a:pt x="23" y="0"/>
                </a:moveTo>
                <a:lnTo>
                  <a:pt x="0" y="45"/>
                </a:lnTo>
                <a:lnTo>
                  <a:pt x="0" y="45"/>
                </a:lnTo>
                <a:lnTo>
                  <a:pt x="23" y="0"/>
                </a:lnTo>
                <a:lnTo>
                  <a:pt x="23" y="0"/>
                </a:lnTo>
                <a:close/>
              </a:path>
            </a:pathLst>
          </a:custGeom>
          <a:solidFill>
            <a:srgbClr val="AEADA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a:p>
        </p:txBody>
      </p:sp>
      <p:sp>
        <p:nvSpPr>
          <p:cNvPr id="196" name="Forma libre 22"/>
          <p:cNvSpPr>
            <a:spLocks noEditPoints="1"/>
          </p:cNvSpPr>
          <p:nvPr/>
        </p:nvSpPr>
        <p:spPr bwMode="auto">
          <a:xfrm>
            <a:off x="7045900" y="2977358"/>
            <a:ext cx="114883" cy="82452"/>
          </a:xfrm>
          <a:custGeom>
            <a:avLst/>
            <a:gdLst>
              <a:gd name="T0" fmla="*/ 209 w 209"/>
              <a:gd name="T1" fmla="*/ 125 h 150"/>
              <a:gd name="T2" fmla="*/ 195 w 209"/>
              <a:gd name="T3" fmla="*/ 150 h 150"/>
              <a:gd name="T4" fmla="*/ 195 w 209"/>
              <a:gd name="T5" fmla="*/ 150 h 150"/>
              <a:gd name="T6" fmla="*/ 209 w 209"/>
              <a:gd name="T7" fmla="*/ 125 h 150"/>
              <a:gd name="T8" fmla="*/ 209 w 209"/>
              <a:gd name="T9" fmla="*/ 125 h 150"/>
              <a:gd name="T10" fmla="*/ 23 w 209"/>
              <a:gd name="T11" fmla="*/ 0 h 150"/>
              <a:gd name="T12" fmla="*/ 0 w 209"/>
              <a:gd name="T13" fmla="*/ 45 h 150"/>
              <a:gd name="T14" fmla="*/ 0 w 209"/>
              <a:gd name="T15" fmla="*/ 45 h 150"/>
              <a:gd name="T16" fmla="*/ 23 w 209"/>
              <a:gd name="T17" fmla="*/ 0 h 150"/>
              <a:gd name="T18" fmla="*/ 23 w 209"/>
              <a:gd name="T19" fmla="*/ 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9" h="150">
                <a:moveTo>
                  <a:pt x="209" y="125"/>
                </a:moveTo>
                <a:lnTo>
                  <a:pt x="195" y="150"/>
                </a:lnTo>
                <a:lnTo>
                  <a:pt x="195" y="150"/>
                </a:lnTo>
                <a:lnTo>
                  <a:pt x="209" y="125"/>
                </a:lnTo>
                <a:lnTo>
                  <a:pt x="209" y="125"/>
                </a:lnTo>
                <a:moveTo>
                  <a:pt x="23" y="0"/>
                </a:moveTo>
                <a:lnTo>
                  <a:pt x="0" y="45"/>
                </a:lnTo>
                <a:lnTo>
                  <a:pt x="0" y="45"/>
                </a:lnTo>
                <a:lnTo>
                  <a:pt x="23" y="0"/>
                </a:lnTo>
                <a:lnTo>
                  <a:pt x="2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a:p>
        </p:txBody>
      </p:sp>
      <p:sp>
        <p:nvSpPr>
          <p:cNvPr id="197" name="Forma libre 23"/>
          <p:cNvSpPr>
            <a:spLocks/>
          </p:cNvSpPr>
          <p:nvPr/>
        </p:nvSpPr>
        <p:spPr bwMode="auto">
          <a:xfrm>
            <a:off x="7045900" y="2977358"/>
            <a:ext cx="114883" cy="82452"/>
          </a:xfrm>
          <a:custGeom>
            <a:avLst/>
            <a:gdLst>
              <a:gd name="T0" fmla="*/ 15 w 136"/>
              <a:gd name="T1" fmla="*/ 0 h 97"/>
              <a:gd name="T2" fmla="*/ 0 w 136"/>
              <a:gd name="T3" fmla="*/ 29 h 97"/>
              <a:gd name="T4" fmla="*/ 59 w 136"/>
              <a:gd name="T5" fmla="*/ 64 h 97"/>
              <a:gd name="T6" fmla="*/ 127 w 136"/>
              <a:gd name="T7" fmla="*/ 97 h 97"/>
              <a:gd name="T8" fmla="*/ 136 w 136"/>
              <a:gd name="T9" fmla="*/ 81 h 97"/>
              <a:gd name="T10" fmla="*/ 15 w 136"/>
              <a:gd name="T11" fmla="*/ 0 h 97"/>
            </a:gdLst>
            <a:ahLst/>
            <a:cxnLst>
              <a:cxn ang="0">
                <a:pos x="T0" y="T1"/>
              </a:cxn>
              <a:cxn ang="0">
                <a:pos x="T2" y="T3"/>
              </a:cxn>
              <a:cxn ang="0">
                <a:pos x="T4" y="T5"/>
              </a:cxn>
              <a:cxn ang="0">
                <a:pos x="T6" y="T7"/>
              </a:cxn>
              <a:cxn ang="0">
                <a:pos x="T8" y="T9"/>
              </a:cxn>
              <a:cxn ang="0">
                <a:pos x="T10" y="T11"/>
              </a:cxn>
            </a:cxnLst>
            <a:rect l="0" t="0" r="r" b="b"/>
            <a:pathLst>
              <a:path w="136" h="97">
                <a:moveTo>
                  <a:pt x="15" y="0"/>
                </a:moveTo>
                <a:cubicBezTo>
                  <a:pt x="0" y="29"/>
                  <a:pt x="0" y="29"/>
                  <a:pt x="0" y="29"/>
                </a:cubicBezTo>
                <a:cubicBezTo>
                  <a:pt x="20" y="40"/>
                  <a:pt x="40" y="52"/>
                  <a:pt x="59" y="64"/>
                </a:cubicBezTo>
                <a:cubicBezTo>
                  <a:pt x="82" y="74"/>
                  <a:pt x="105" y="85"/>
                  <a:pt x="127" y="97"/>
                </a:cubicBezTo>
                <a:cubicBezTo>
                  <a:pt x="136" y="81"/>
                  <a:pt x="136" y="81"/>
                  <a:pt x="136" y="81"/>
                </a:cubicBezTo>
                <a:cubicBezTo>
                  <a:pt x="94" y="57"/>
                  <a:pt x="53" y="30"/>
                  <a:pt x="15" y="0"/>
                </a:cubicBezTo>
              </a:path>
            </a:pathLst>
          </a:custGeom>
          <a:solidFill>
            <a:srgbClr val="3F3E3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a:p>
        </p:txBody>
      </p:sp>
      <p:sp>
        <p:nvSpPr>
          <p:cNvPr id="198" name="Forma libre 25"/>
          <p:cNvSpPr>
            <a:spLocks/>
          </p:cNvSpPr>
          <p:nvPr/>
        </p:nvSpPr>
        <p:spPr bwMode="auto">
          <a:xfrm>
            <a:off x="8000143" y="2976808"/>
            <a:ext cx="12643" cy="25285"/>
          </a:xfrm>
          <a:custGeom>
            <a:avLst/>
            <a:gdLst>
              <a:gd name="T0" fmla="*/ 0 w 23"/>
              <a:gd name="T1" fmla="*/ 0 h 46"/>
              <a:gd name="T2" fmla="*/ 0 w 23"/>
              <a:gd name="T3" fmla="*/ 0 h 46"/>
              <a:gd name="T4" fmla="*/ 23 w 23"/>
              <a:gd name="T5" fmla="*/ 46 h 46"/>
              <a:gd name="T6" fmla="*/ 23 w 23"/>
              <a:gd name="T7" fmla="*/ 46 h 46"/>
              <a:gd name="T8" fmla="*/ 0 w 23"/>
              <a:gd name="T9" fmla="*/ 0 h 46"/>
            </a:gdLst>
            <a:ahLst/>
            <a:cxnLst>
              <a:cxn ang="0">
                <a:pos x="T0" y="T1"/>
              </a:cxn>
              <a:cxn ang="0">
                <a:pos x="T2" y="T3"/>
              </a:cxn>
              <a:cxn ang="0">
                <a:pos x="T4" y="T5"/>
              </a:cxn>
              <a:cxn ang="0">
                <a:pos x="T6" y="T7"/>
              </a:cxn>
              <a:cxn ang="0">
                <a:pos x="T8" y="T9"/>
              </a:cxn>
            </a:cxnLst>
            <a:rect l="0" t="0" r="r" b="b"/>
            <a:pathLst>
              <a:path w="23" h="46">
                <a:moveTo>
                  <a:pt x="0" y="0"/>
                </a:moveTo>
                <a:lnTo>
                  <a:pt x="0" y="0"/>
                </a:lnTo>
                <a:lnTo>
                  <a:pt x="23" y="46"/>
                </a:lnTo>
                <a:lnTo>
                  <a:pt x="23" y="46"/>
                </a:lnTo>
                <a:lnTo>
                  <a:pt x="0" y="0"/>
                </a:lnTo>
                <a:close/>
              </a:path>
            </a:pathLst>
          </a:custGeom>
          <a:solidFill>
            <a:srgbClr val="AEADA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a:p>
        </p:txBody>
      </p:sp>
      <p:sp>
        <p:nvSpPr>
          <p:cNvPr id="199" name="Forma libre 26"/>
          <p:cNvSpPr>
            <a:spLocks/>
          </p:cNvSpPr>
          <p:nvPr/>
        </p:nvSpPr>
        <p:spPr bwMode="auto">
          <a:xfrm>
            <a:off x="8000143" y="2976808"/>
            <a:ext cx="12643" cy="25285"/>
          </a:xfrm>
          <a:custGeom>
            <a:avLst/>
            <a:gdLst>
              <a:gd name="T0" fmla="*/ 0 w 23"/>
              <a:gd name="T1" fmla="*/ 0 h 46"/>
              <a:gd name="T2" fmla="*/ 0 w 23"/>
              <a:gd name="T3" fmla="*/ 0 h 46"/>
              <a:gd name="T4" fmla="*/ 23 w 23"/>
              <a:gd name="T5" fmla="*/ 46 h 46"/>
              <a:gd name="T6" fmla="*/ 23 w 23"/>
              <a:gd name="T7" fmla="*/ 46 h 46"/>
              <a:gd name="T8" fmla="*/ 0 w 23"/>
              <a:gd name="T9" fmla="*/ 0 h 46"/>
            </a:gdLst>
            <a:ahLst/>
            <a:cxnLst>
              <a:cxn ang="0">
                <a:pos x="T0" y="T1"/>
              </a:cxn>
              <a:cxn ang="0">
                <a:pos x="T2" y="T3"/>
              </a:cxn>
              <a:cxn ang="0">
                <a:pos x="T4" y="T5"/>
              </a:cxn>
              <a:cxn ang="0">
                <a:pos x="T6" y="T7"/>
              </a:cxn>
              <a:cxn ang="0">
                <a:pos x="T8" y="T9"/>
              </a:cxn>
            </a:cxnLst>
            <a:rect l="0" t="0" r="r" b="b"/>
            <a:pathLst>
              <a:path w="23" h="46">
                <a:moveTo>
                  <a:pt x="0" y="0"/>
                </a:moveTo>
                <a:lnTo>
                  <a:pt x="0" y="0"/>
                </a:lnTo>
                <a:lnTo>
                  <a:pt x="23" y="46"/>
                </a:lnTo>
                <a:lnTo>
                  <a:pt x="23" y="46"/>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a:p>
        </p:txBody>
      </p:sp>
      <p:sp>
        <p:nvSpPr>
          <p:cNvPr id="200" name="Forma libre 27"/>
          <p:cNvSpPr>
            <a:spLocks/>
          </p:cNvSpPr>
          <p:nvPr/>
        </p:nvSpPr>
        <p:spPr bwMode="auto">
          <a:xfrm>
            <a:off x="7896803" y="2976808"/>
            <a:ext cx="115983" cy="83002"/>
          </a:xfrm>
          <a:custGeom>
            <a:avLst/>
            <a:gdLst>
              <a:gd name="T0" fmla="*/ 122 w 137"/>
              <a:gd name="T1" fmla="*/ 0 h 98"/>
              <a:gd name="T2" fmla="*/ 0 w 137"/>
              <a:gd name="T3" fmla="*/ 81 h 98"/>
              <a:gd name="T4" fmla="*/ 10 w 137"/>
              <a:gd name="T5" fmla="*/ 98 h 98"/>
              <a:gd name="T6" fmla="*/ 78 w 137"/>
              <a:gd name="T7" fmla="*/ 65 h 98"/>
              <a:gd name="T8" fmla="*/ 137 w 137"/>
              <a:gd name="T9" fmla="*/ 30 h 98"/>
              <a:gd name="T10" fmla="*/ 122 w 137"/>
              <a:gd name="T11" fmla="*/ 0 h 98"/>
            </a:gdLst>
            <a:ahLst/>
            <a:cxnLst>
              <a:cxn ang="0">
                <a:pos x="T0" y="T1"/>
              </a:cxn>
              <a:cxn ang="0">
                <a:pos x="T2" y="T3"/>
              </a:cxn>
              <a:cxn ang="0">
                <a:pos x="T4" y="T5"/>
              </a:cxn>
              <a:cxn ang="0">
                <a:pos x="T6" y="T7"/>
              </a:cxn>
              <a:cxn ang="0">
                <a:pos x="T8" y="T9"/>
              </a:cxn>
              <a:cxn ang="0">
                <a:pos x="T10" y="T11"/>
              </a:cxn>
            </a:cxnLst>
            <a:rect l="0" t="0" r="r" b="b"/>
            <a:pathLst>
              <a:path w="137" h="98">
                <a:moveTo>
                  <a:pt x="122" y="0"/>
                </a:moveTo>
                <a:cubicBezTo>
                  <a:pt x="83" y="30"/>
                  <a:pt x="43" y="58"/>
                  <a:pt x="0" y="81"/>
                </a:cubicBezTo>
                <a:cubicBezTo>
                  <a:pt x="10" y="98"/>
                  <a:pt x="10" y="98"/>
                  <a:pt x="10" y="98"/>
                </a:cubicBezTo>
                <a:cubicBezTo>
                  <a:pt x="32" y="86"/>
                  <a:pt x="55" y="75"/>
                  <a:pt x="78" y="65"/>
                </a:cubicBezTo>
                <a:cubicBezTo>
                  <a:pt x="97" y="53"/>
                  <a:pt x="117" y="41"/>
                  <a:pt x="137" y="30"/>
                </a:cubicBezTo>
                <a:cubicBezTo>
                  <a:pt x="122" y="0"/>
                  <a:pt x="122" y="0"/>
                  <a:pt x="122" y="0"/>
                </a:cubicBezTo>
              </a:path>
            </a:pathLst>
          </a:custGeom>
          <a:solidFill>
            <a:srgbClr val="3F3E3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a:p>
        </p:txBody>
      </p:sp>
      <p:sp>
        <p:nvSpPr>
          <p:cNvPr id="201" name="Forma libre 29"/>
          <p:cNvSpPr>
            <a:spLocks noEditPoints="1"/>
          </p:cNvSpPr>
          <p:nvPr/>
        </p:nvSpPr>
        <p:spPr bwMode="auto">
          <a:xfrm>
            <a:off x="6782054" y="1637514"/>
            <a:ext cx="1519314" cy="1518214"/>
          </a:xfrm>
          <a:custGeom>
            <a:avLst/>
            <a:gdLst>
              <a:gd name="T0" fmla="*/ 897 w 1794"/>
              <a:gd name="T1" fmla="*/ 1793 h 1793"/>
              <a:gd name="T2" fmla="*/ 263 w 1794"/>
              <a:gd name="T3" fmla="*/ 1531 h 1793"/>
              <a:gd name="T4" fmla="*/ 0 w 1794"/>
              <a:gd name="T5" fmla="*/ 897 h 1793"/>
              <a:gd name="T6" fmla="*/ 263 w 1794"/>
              <a:gd name="T7" fmla="*/ 262 h 1793"/>
              <a:gd name="T8" fmla="*/ 897 w 1794"/>
              <a:gd name="T9" fmla="*/ 0 h 1793"/>
              <a:gd name="T10" fmla="*/ 1531 w 1794"/>
              <a:gd name="T11" fmla="*/ 262 h 1793"/>
              <a:gd name="T12" fmla="*/ 1794 w 1794"/>
              <a:gd name="T13" fmla="*/ 897 h 1793"/>
              <a:gd name="T14" fmla="*/ 1531 w 1794"/>
              <a:gd name="T15" fmla="*/ 1531 h 1793"/>
              <a:gd name="T16" fmla="*/ 897 w 1794"/>
              <a:gd name="T17" fmla="*/ 1793 h 1793"/>
              <a:gd name="T18" fmla="*/ 897 w 1794"/>
              <a:gd name="T19" fmla="*/ 79 h 1793"/>
              <a:gd name="T20" fmla="*/ 79 w 1794"/>
              <a:gd name="T21" fmla="*/ 897 h 1793"/>
              <a:gd name="T22" fmla="*/ 897 w 1794"/>
              <a:gd name="T23" fmla="*/ 1714 h 1793"/>
              <a:gd name="T24" fmla="*/ 1715 w 1794"/>
              <a:gd name="T25" fmla="*/ 897 h 1793"/>
              <a:gd name="T26" fmla="*/ 897 w 1794"/>
              <a:gd name="T27" fmla="*/ 79 h 17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94" h="1793">
                <a:moveTo>
                  <a:pt x="897" y="1793"/>
                </a:moveTo>
                <a:cubicBezTo>
                  <a:pt x="658" y="1793"/>
                  <a:pt x="432" y="1700"/>
                  <a:pt x="263" y="1531"/>
                </a:cubicBezTo>
                <a:cubicBezTo>
                  <a:pt x="94" y="1361"/>
                  <a:pt x="0" y="1136"/>
                  <a:pt x="0" y="897"/>
                </a:cubicBezTo>
                <a:cubicBezTo>
                  <a:pt x="0" y="657"/>
                  <a:pt x="94" y="432"/>
                  <a:pt x="263" y="262"/>
                </a:cubicBezTo>
                <a:cubicBezTo>
                  <a:pt x="432" y="93"/>
                  <a:pt x="658" y="0"/>
                  <a:pt x="897" y="0"/>
                </a:cubicBezTo>
                <a:cubicBezTo>
                  <a:pt x="1137" y="0"/>
                  <a:pt x="1362" y="93"/>
                  <a:pt x="1531" y="262"/>
                </a:cubicBezTo>
                <a:cubicBezTo>
                  <a:pt x="1701" y="432"/>
                  <a:pt x="1794" y="657"/>
                  <a:pt x="1794" y="897"/>
                </a:cubicBezTo>
                <a:cubicBezTo>
                  <a:pt x="1794" y="1136"/>
                  <a:pt x="1701" y="1361"/>
                  <a:pt x="1531" y="1531"/>
                </a:cubicBezTo>
                <a:cubicBezTo>
                  <a:pt x="1362" y="1700"/>
                  <a:pt x="1137" y="1793"/>
                  <a:pt x="897" y="1793"/>
                </a:cubicBezTo>
                <a:moveTo>
                  <a:pt x="897" y="79"/>
                </a:moveTo>
                <a:cubicBezTo>
                  <a:pt x="446" y="79"/>
                  <a:pt x="79" y="446"/>
                  <a:pt x="79" y="897"/>
                </a:cubicBezTo>
                <a:cubicBezTo>
                  <a:pt x="79" y="1348"/>
                  <a:pt x="446" y="1714"/>
                  <a:pt x="897" y="1714"/>
                </a:cubicBezTo>
                <a:cubicBezTo>
                  <a:pt x="1348" y="1714"/>
                  <a:pt x="1715" y="1348"/>
                  <a:pt x="1715" y="897"/>
                </a:cubicBezTo>
                <a:cubicBezTo>
                  <a:pt x="1715" y="446"/>
                  <a:pt x="1348" y="79"/>
                  <a:pt x="897" y="79"/>
                </a:cubicBezTo>
              </a:path>
            </a:pathLst>
          </a:custGeom>
          <a:solidFill>
            <a:srgbClr val="EA554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a:p>
        </p:txBody>
      </p:sp>
      <p:sp>
        <p:nvSpPr>
          <p:cNvPr id="202" name="Forma libre 30"/>
          <p:cNvSpPr>
            <a:spLocks noEditPoints="1"/>
          </p:cNvSpPr>
          <p:nvPr/>
        </p:nvSpPr>
        <p:spPr bwMode="auto">
          <a:xfrm>
            <a:off x="6835090" y="1688360"/>
            <a:ext cx="1400033" cy="1399484"/>
          </a:xfrm>
          <a:custGeom>
            <a:avLst/>
            <a:gdLst>
              <a:gd name="T0" fmla="*/ 826 w 1653"/>
              <a:gd name="T1" fmla="*/ 1653 h 1653"/>
              <a:gd name="T2" fmla="*/ 0 w 1653"/>
              <a:gd name="T3" fmla="*/ 827 h 1653"/>
              <a:gd name="T4" fmla="*/ 826 w 1653"/>
              <a:gd name="T5" fmla="*/ 0 h 1653"/>
              <a:gd name="T6" fmla="*/ 1653 w 1653"/>
              <a:gd name="T7" fmla="*/ 827 h 1653"/>
              <a:gd name="T8" fmla="*/ 826 w 1653"/>
              <a:gd name="T9" fmla="*/ 1653 h 1653"/>
              <a:gd name="T10" fmla="*/ 826 w 1653"/>
              <a:gd name="T11" fmla="*/ 49 h 1653"/>
              <a:gd name="T12" fmla="*/ 48 w 1653"/>
              <a:gd name="T13" fmla="*/ 827 h 1653"/>
              <a:gd name="T14" fmla="*/ 826 w 1653"/>
              <a:gd name="T15" fmla="*/ 1605 h 1653"/>
              <a:gd name="T16" fmla="*/ 1604 w 1653"/>
              <a:gd name="T17" fmla="*/ 827 h 1653"/>
              <a:gd name="T18" fmla="*/ 826 w 1653"/>
              <a:gd name="T19" fmla="*/ 49 h 1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53" h="1653">
                <a:moveTo>
                  <a:pt x="826" y="1653"/>
                </a:moveTo>
                <a:cubicBezTo>
                  <a:pt x="371" y="1653"/>
                  <a:pt x="0" y="1282"/>
                  <a:pt x="0" y="827"/>
                </a:cubicBezTo>
                <a:cubicBezTo>
                  <a:pt x="0" y="371"/>
                  <a:pt x="371" y="0"/>
                  <a:pt x="826" y="0"/>
                </a:cubicBezTo>
                <a:cubicBezTo>
                  <a:pt x="1282" y="0"/>
                  <a:pt x="1653" y="371"/>
                  <a:pt x="1653" y="827"/>
                </a:cubicBezTo>
                <a:cubicBezTo>
                  <a:pt x="1653" y="1282"/>
                  <a:pt x="1282" y="1653"/>
                  <a:pt x="826" y="1653"/>
                </a:cubicBezTo>
                <a:moveTo>
                  <a:pt x="826" y="49"/>
                </a:moveTo>
                <a:cubicBezTo>
                  <a:pt x="397" y="49"/>
                  <a:pt x="48" y="398"/>
                  <a:pt x="48" y="827"/>
                </a:cubicBezTo>
                <a:cubicBezTo>
                  <a:pt x="48" y="1256"/>
                  <a:pt x="397" y="1605"/>
                  <a:pt x="826" y="1605"/>
                </a:cubicBezTo>
                <a:cubicBezTo>
                  <a:pt x="1255" y="1605"/>
                  <a:pt x="1604" y="1256"/>
                  <a:pt x="1604" y="827"/>
                </a:cubicBezTo>
                <a:cubicBezTo>
                  <a:pt x="1604" y="398"/>
                  <a:pt x="1255" y="49"/>
                  <a:pt x="826" y="49"/>
                </a:cubicBezTo>
              </a:path>
            </a:pathLst>
          </a:custGeom>
          <a:solidFill>
            <a:schemeClr val="bg2"/>
          </a:solidFill>
          <a:ln>
            <a:solidFill>
              <a:schemeClr val="bg1"/>
            </a:solidFill>
          </a:ln>
        </p:spPr>
        <p:txBody>
          <a:bodyPr vert="horz" wrap="square" lIns="91440" tIns="45720" rIns="91440" bIns="45720" numCol="1" rtlCol="0" anchor="t" anchorCtr="0" compatLnSpc="1">
            <a:prstTxWarp prst="textNoShape">
              <a:avLst/>
            </a:prstTxWarp>
          </a:bodyPr>
          <a:lstStyle/>
          <a:p>
            <a:pPr rtl="0"/>
            <a:endParaRPr lang="es-ES"/>
          </a:p>
        </p:txBody>
      </p:sp>
      <p:sp>
        <p:nvSpPr>
          <p:cNvPr id="203" name="Forma libre 31"/>
          <p:cNvSpPr>
            <a:spLocks noEditPoints="1"/>
          </p:cNvSpPr>
          <p:nvPr/>
        </p:nvSpPr>
        <p:spPr bwMode="auto">
          <a:xfrm>
            <a:off x="6809145" y="1665736"/>
            <a:ext cx="1461598" cy="1462147"/>
          </a:xfrm>
          <a:custGeom>
            <a:avLst/>
            <a:gdLst>
              <a:gd name="T0" fmla="*/ 863 w 1726"/>
              <a:gd name="T1" fmla="*/ 1690 h 1727"/>
              <a:gd name="T2" fmla="*/ 37 w 1726"/>
              <a:gd name="T3" fmla="*/ 864 h 1727"/>
              <a:gd name="T4" fmla="*/ 863 w 1726"/>
              <a:gd name="T5" fmla="*/ 37 h 1727"/>
              <a:gd name="T6" fmla="*/ 1690 w 1726"/>
              <a:gd name="T7" fmla="*/ 864 h 1727"/>
              <a:gd name="T8" fmla="*/ 1690 w 1726"/>
              <a:gd name="T9" fmla="*/ 864 h 1727"/>
              <a:gd name="T10" fmla="*/ 1690 w 1726"/>
              <a:gd name="T11" fmla="*/ 864 h 1727"/>
              <a:gd name="T12" fmla="*/ 863 w 1726"/>
              <a:gd name="T13" fmla="*/ 1690 h 1727"/>
              <a:gd name="T14" fmla="*/ 863 w 1726"/>
              <a:gd name="T15" fmla="*/ 1690 h 1727"/>
              <a:gd name="T16" fmla="*/ 863 w 1726"/>
              <a:gd name="T17" fmla="*/ 0 h 1727"/>
              <a:gd name="T18" fmla="*/ 0 w 1726"/>
              <a:gd name="T19" fmla="*/ 864 h 1727"/>
              <a:gd name="T20" fmla="*/ 863 w 1726"/>
              <a:gd name="T21" fmla="*/ 1727 h 1727"/>
              <a:gd name="T22" fmla="*/ 1726 w 1726"/>
              <a:gd name="T23" fmla="*/ 864 h 1727"/>
              <a:gd name="T24" fmla="*/ 863 w 1726"/>
              <a:gd name="T25" fmla="*/ 0 h 1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26" h="1727">
                <a:moveTo>
                  <a:pt x="863" y="1690"/>
                </a:moveTo>
                <a:cubicBezTo>
                  <a:pt x="408" y="1690"/>
                  <a:pt x="37" y="1319"/>
                  <a:pt x="37" y="864"/>
                </a:cubicBezTo>
                <a:cubicBezTo>
                  <a:pt x="37" y="408"/>
                  <a:pt x="408" y="37"/>
                  <a:pt x="863" y="37"/>
                </a:cubicBezTo>
                <a:cubicBezTo>
                  <a:pt x="1319" y="37"/>
                  <a:pt x="1690" y="408"/>
                  <a:pt x="1690" y="864"/>
                </a:cubicBezTo>
                <a:cubicBezTo>
                  <a:pt x="1690" y="864"/>
                  <a:pt x="1690" y="864"/>
                  <a:pt x="1690" y="864"/>
                </a:cubicBezTo>
                <a:cubicBezTo>
                  <a:pt x="1690" y="864"/>
                  <a:pt x="1690" y="864"/>
                  <a:pt x="1690" y="864"/>
                </a:cubicBezTo>
                <a:cubicBezTo>
                  <a:pt x="1690" y="1319"/>
                  <a:pt x="1319" y="1690"/>
                  <a:pt x="863" y="1690"/>
                </a:cubicBezTo>
                <a:cubicBezTo>
                  <a:pt x="863" y="1690"/>
                  <a:pt x="863" y="1690"/>
                  <a:pt x="863" y="1690"/>
                </a:cubicBezTo>
                <a:moveTo>
                  <a:pt x="863" y="0"/>
                </a:moveTo>
                <a:cubicBezTo>
                  <a:pt x="387" y="0"/>
                  <a:pt x="0" y="388"/>
                  <a:pt x="0" y="864"/>
                </a:cubicBezTo>
                <a:cubicBezTo>
                  <a:pt x="0" y="1340"/>
                  <a:pt x="387" y="1727"/>
                  <a:pt x="863" y="1727"/>
                </a:cubicBezTo>
                <a:cubicBezTo>
                  <a:pt x="1339" y="1727"/>
                  <a:pt x="1726" y="1340"/>
                  <a:pt x="1726" y="864"/>
                </a:cubicBezTo>
                <a:cubicBezTo>
                  <a:pt x="1726" y="388"/>
                  <a:pt x="1339" y="0"/>
                  <a:pt x="863" y="0"/>
                </a:cubicBezTo>
              </a:path>
            </a:pathLst>
          </a:custGeom>
          <a:solidFill>
            <a:srgbClr val="CD4A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a:p>
        </p:txBody>
      </p:sp>
      <p:sp>
        <p:nvSpPr>
          <p:cNvPr id="204" name="Forma libre 40"/>
          <p:cNvSpPr>
            <a:spLocks noEditPoints="1"/>
          </p:cNvSpPr>
          <p:nvPr/>
        </p:nvSpPr>
        <p:spPr bwMode="auto">
          <a:xfrm>
            <a:off x="7706064" y="1921424"/>
            <a:ext cx="7146" cy="42325"/>
          </a:xfrm>
          <a:custGeom>
            <a:avLst/>
            <a:gdLst>
              <a:gd name="T0" fmla="*/ 8 w 8"/>
              <a:gd name="T1" fmla="*/ 50 h 50"/>
              <a:gd name="T2" fmla="*/ 8 w 8"/>
              <a:gd name="T3" fmla="*/ 50 h 50"/>
              <a:gd name="T4" fmla="*/ 8 w 8"/>
              <a:gd name="T5" fmla="*/ 50 h 50"/>
              <a:gd name="T6" fmla="*/ 8 w 8"/>
              <a:gd name="T7" fmla="*/ 50 h 50"/>
              <a:gd name="T8" fmla="*/ 0 w 8"/>
              <a:gd name="T9" fmla="*/ 11 h 50"/>
              <a:gd name="T10" fmla="*/ 0 w 8"/>
              <a:gd name="T11" fmla="*/ 11 h 50"/>
              <a:gd name="T12" fmla="*/ 0 w 8"/>
              <a:gd name="T13" fmla="*/ 11 h 50"/>
              <a:gd name="T14" fmla="*/ 0 w 8"/>
              <a:gd name="T15" fmla="*/ 11 h 50"/>
              <a:gd name="T16" fmla="*/ 0 w 8"/>
              <a:gd name="T17" fmla="*/ 11 h 50"/>
              <a:gd name="T18" fmla="*/ 0 w 8"/>
              <a:gd name="T19" fmla="*/ 11 h 50"/>
              <a:gd name="T20" fmla="*/ 0 w 8"/>
              <a:gd name="T21" fmla="*/ 10 h 50"/>
              <a:gd name="T22" fmla="*/ 0 w 8"/>
              <a:gd name="T23" fmla="*/ 10 h 50"/>
              <a:gd name="T24" fmla="*/ 0 w 8"/>
              <a:gd name="T25" fmla="*/ 10 h 50"/>
              <a:gd name="T26" fmla="*/ 0 w 8"/>
              <a:gd name="T27" fmla="*/ 10 h 50"/>
              <a:gd name="T28" fmla="*/ 0 w 8"/>
              <a:gd name="T29" fmla="*/ 9 h 50"/>
              <a:gd name="T30" fmla="*/ 0 w 8"/>
              <a:gd name="T31" fmla="*/ 9 h 50"/>
              <a:gd name="T32" fmla="*/ 0 w 8"/>
              <a:gd name="T33" fmla="*/ 9 h 50"/>
              <a:gd name="T34" fmla="*/ 0 w 8"/>
              <a:gd name="T35" fmla="*/ 9 h 50"/>
              <a:gd name="T36" fmla="*/ 0 w 8"/>
              <a:gd name="T37" fmla="*/ 9 h 50"/>
              <a:gd name="T38" fmla="*/ 0 w 8"/>
              <a:gd name="T39" fmla="*/ 9 h 50"/>
              <a:gd name="T40" fmla="*/ 0 w 8"/>
              <a:gd name="T41" fmla="*/ 8 h 50"/>
              <a:gd name="T42" fmla="*/ 0 w 8"/>
              <a:gd name="T43" fmla="*/ 8 h 50"/>
              <a:gd name="T44" fmla="*/ 0 w 8"/>
              <a:gd name="T45" fmla="*/ 8 h 50"/>
              <a:gd name="T46" fmla="*/ 0 w 8"/>
              <a:gd name="T47" fmla="*/ 7 h 50"/>
              <a:gd name="T48" fmla="*/ 0 w 8"/>
              <a:gd name="T49" fmla="*/ 7 h 50"/>
              <a:gd name="T50" fmla="*/ 0 w 8"/>
              <a:gd name="T51" fmla="*/ 7 h 50"/>
              <a:gd name="T52" fmla="*/ 0 w 8"/>
              <a:gd name="T53" fmla="*/ 7 h 50"/>
              <a:gd name="T54" fmla="*/ 0 w 8"/>
              <a:gd name="T55" fmla="*/ 7 h 50"/>
              <a:gd name="T56" fmla="*/ 0 w 8"/>
              <a:gd name="T57" fmla="*/ 7 h 50"/>
              <a:gd name="T58" fmla="*/ 0 w 8"/>
              <a:gd name="T59" fmla="*/ 6 h 50"/>
              <a:gd name="T60" fmla="*/ 0 w 8"/>
              <a:gd name="T61" fmla="*/ 6 h 50"/>
              <a:gd name="T62" fmla="*/ 0 w 8"/>
              <a:gd name="T63" fmla="*/ 6 h 50"/>
              <a:gd name="T64" fmla="*/ 0 w 8"/>
              <a:gd name="T65" fmla="*/ 6 h 50"/>
              <a:gd name="T66" fmla="*/ 0 w 8"/>
              <a:gd name="T67" fmla="*/ 6 h 50"/>
              <a:gd name="T68" fmla="*/ 0 w 8"/>
              <a:gd name="T69" fmla="*/ 6 h 50"/>
              <a:gd name="T70" fmla="*/ 0 w 8"/>
              <a:gd name="T71" fmla="*/ 5 h 50"/>
              <a:gd name="T72" fmla="*/ 0 w 8"/>
              <a:gd name="T73" fmla="*/ 5 h 50"/>
              <a:gd name="T74" fmla="*/ 0 w 8"/>
              <a:gd name="T75" fmla="*/ 5 h 50"/>
              <a:gd name="T76" fmla="*/ 0 w 8"/>
              <a:gd name="T77" fmla="*/ 5 h 50"/>
              <a:gd name="T78" fmla="*/ 0 w 8"/>
              <a:gd name="T79" fmla="*/ 5 h 50"/>
              <a:gd name="T80" fmla="*/ 0 w 8"/>
              <a:gd name="T81" fmla="*/ 4 h 50"/>
              <a:gd name="T82" fmla="*/ 0 w 8"/>
              <a:gd name="T83" fmla="*/ 4 h 50"/>
              <a:gd name="T84" fmla="*/ 0 w 8"/>
              <a:gd name="T85" fmla="*/ 4 h 50"/>
              <a:gd name="T86" fmla="*/ 0 w 8"/>
              <a:gd name="T87" fmla="*/ 4 h 50"/>
              <a:gd name="T88" fmla="*/ 0 w 8"/>
              <a:gd name="T89" fmla="*/ 3 h 50"/>
              <a:gd name="T90" fmla="*/ 0 w 8"/>
              <a:gd name="T91" fmla="*/ 3 h 50"/>
              <a:gd name="T92" fmla="*/ 0 w 8"/>
              <a:gd name="T93" fmla="*/ 3 h 50"/>
              <a:gd name="T94" fmla="*/ 0 w 8"/>
              <a:gd name="T95" fmla="*/ 3 h 50"/>
              <a:gd name="T96" fmla="*/ 0 w 8"/>
              <a:gd name="T97" fmla="*/ 3 h 50"/>
              <a:gd name="T98" fmla="*/ 0 w 8"/>
              <a:gd name="T99" fmla="*/ 3 h 50"/>
              <a:gd name="T100" fmla="*/ 0 w 8"/>
              <a:gd name="T101" fmla="*/ 2 h 50"/>
              <a:gd name="T102" fmla="*/ 0 w 8"/>
              <a:gd name="T103" fmla="*/ 2 h 50"/>
              <a:gd name="T104" fmla="*/ 0 w 8"/>
              <a:gd name="T105" fmla="*/ 2 h 50"/>
              <a:gd name="T106" fmla="*/ 0 w 8"/>
              <a:gd name="T107" fmla="*/ 2 h 50"/>
              <a:gd name="T108" fmla="*/ 0 w 8"/>
              <a:gd name="T109" fmla="*/ 2 h 50"/>
              <a:gd name="T110" fmla="*/ 0 w 8"/>
              <a:gd name="T111" fmla="*/ 1 h 50"/>
              <a:gd name="T112" fmla="*/ 0 w 8"/>
              <a:gd name="T113" fmla="*/ 0 h 50"/>
              <a:gd name="T114" fmla="*/ 0 w 8"/>
              <a:gd name="T115"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 h="50">
                <a:moveTo>
                  <a:pt x="8" y="50"/>
                </a:moveTo>
                <a:cubicBezTo>
                  <a:pt x="8" y="50"/>
                  <a:pt x="8" y="50"/>
                  <a:pt x="8" y="50"/>
                </a:cubicBezTo>
                <a:cubicBezTo>
                  <a:pt x="8" y="50"/>
                  <a:pt x="8" y="50"/>
                  <a:pt x="8" y="50"/>
                </a:cubicBezTo>
                <a:moveTo>
                  <a:pt x="8" y="50"/>
                </a:moveTo>
                <a:cubicBezTo>
                  <a:pt x="8" y="50"/>
                  <a:pt x="8" y="50"/>
                  <a:pt x="8" y="50"/>
                </a:cubicBezTo>
                <a:cubicBezTo>
                  <a:pt x="8" y="50"/>
                  <a:pt x="8" y="50"/>
                  <a:pt x="8" y="50"/>
                </a:cubicBezTo>
                <a:moveTo>
                  <a:pt x="8" y="49"/>
                </a:moveTo>
                <a:cubicBezTo>
                  <a:pt x="8" y="50"/>
                  <a:pt x="8" y="50"/>
                  <a:pt x="8" y="50"/>
                </a:cubicBezTo>
                <a:cubicBezTo>
                  <a:pt x="8" y="50"/>
                  <a:pt x="8" y="50"/>
                  <a:pt x="8" y="49"/>
                </a:cubicBezTo>
                <a:moveTo>
                  <a:pt x="0" y="11"/>
                </a:moveTo>
                <a:cubicBezTo>
                  <a:pt x="0" y="25"/>
                  <a:pt x="2" y="38"/>
                  <a:pt x="8" y="49"/>
                </a:cubicBezTo>
                <a:cubicBezTo>
                  <a:pt x="2" y="38"/>
                  <a:pt x="0" y="25"/>
                  <a:pt x="0" y="11"/>
                </a:cubicBezTo>
                <a:moveTo>
                  <a:pt x="0" y="11"/>
                </a:moveTo>
                <a:cubicBezTo>
                  <a:pt x="0" y="11"/>
                  <a:pt x="0" y="11"/>
                  <a:pt x="0" y="11"/>
                </a:cubicBezTo>
                <a:cubicBezTo>
                  <a:pt x="0" y="11"/>
                  <a:pt x="0" y="11"/>
                  <a:pt x="0" y="11"/>
                </a:cubicBezTo>
                <a:moveTo>
                  <a:pt x="0" y="11"/>
                </a:moveTo>
                <a:cubicBezTo>
                  <a:pt x="0" y="11"/>
                  <a:pt x="0" y="11"/>
                  <a:pt x="0" y="11"/>
                </a:cubicBezTo>
                <a:cubicBezTo>
                  <a:pt x="0" y="11"/>
                  <a:pt x="0" y="11"/>
                  <a:pt x="0" y="11"/>
                </a:cubicBezTo>
                <a:moveTo>
                  <a:pt x="0" y="10"/>
                </a:moveTo>
                <a:cubicBezTo>
                  <a:pt x="0" y="11"/>
                  <a:pt x="0" y="11"/>
                  <a:pt x="0" y="11"/>
                </a:cubicBezTo>
                <a:cubicBezTo>
                  <a:pt x="0" y="11"/>
                  <a:pt x="0" y="11"/>
                  <a:pt x="0" y="10"/>
                </a:cubicBezTo>
                <a:moveTo>
                  <a:pt x="0" y="10"/>
                </a:moveTo>
                <a:cubicBezTo>
                  <a:pt x="0" y="10"/>
                  <a:pt x="0" y="10"/>
                  <a:pt x="0" y="10"/>
                </a:cubicBezTo>
                <a:cubicBezTo>
                  <a:pt x="0" y="10"/>
                  <a:pt x="0" y="10"/>
                  <a:pt x="0" y="10"/>
                </a:cubicBezTo>
                <a:cubicBezTo>
                  <a:pt x="0" y="10"/>
                  <a:pt x="0" y="10"/>
                  <a:pt x="0" y="10"/>
                </a:cubicBezTo>
                <a:cubicBezTo>
                  <a:pt x="0" y="10"/>
                  <a:pt x="0" y="10"/>
                  <a:pt x="0" y="10"/>
                </a:cubicBezTo>
                <a:moveTo>
                  <a:pt x="0" y="10"/>
                </a:moveTo>
                <a:cubicBezTo>
                  <a:pt x="0" y="10"/>
                  <a:pt x="0" y="10"/>
                  <a:pt x="0" y="10"/>
                </a:cubicBezTo>
                <a:cubicBezTo>
                  <a:pt x="0" y="10"/>
                  <a:pt x="0" y="10"/>
                  <a:pt x="0" y="10"/>
                </a:cubicBezTo>
                <a:moveTo>
                  <a:pt x="0" y="9"/>
                </a:moveTo>
                <a:cubicBezTo>
                  <a:pt x="0" y="9"/>
                  <a:pt x="0" y="9"/>
                  <a:pt x="0" y="9"/>
                </a:cubicBezTo>
                <a:cubicBezTo>
                  <a:pt x="0" y="9"/>
                  <a:pt x="0" y="9"/>
                  <a:pt x="0" y="9"/>
                </a:cubicBezTo>
                <a:moveTo>
                  <a:pt x="0" y="9"/>
                </a:moveTo>
                <a:cubicBezTo>
                  <a:pt x="0" y="9"/>
                  <a:pt x="0" y="9"/>
                  <a:pt x="0" y="9"/>
                </a:cubicBezTo>
                <a:cubicBezTo>
                  <a:pt x="0" y="9"/>
                  <a:pt x="0" y="9"/>
                  <a:pt x="0" y="9"/>
                </a:cubicBezTo>
                <a:moveTo>
                  <a:pt x="0" y="9"/>
                </a:moveTo>
                <a:cubicBezTo>
                  <a:pt x="0" y="9"/>
                  <a:pt x="0" y="9"/>
                  <a:pt x="0" y="9"/>
                </a:cubicBezTo>
                <a:cubicBezTo>
                  <a:pt x="0" y="9"/>
                  <a:pt x="0" y="9"/>
                  <a:pt x="0" y="9"/>
                </a:cubicBezTo>
                <a:moveTo>
                  <a:pt x="0" y="8"/>
                </a:moveTo>
                <a:cubicBezTo>
                  <a:pt x="0" y="8"/>
                  <a:pt x="0" y="8"/>
                  <a:pt x="0" y="9"/>
                </a:cubicBezTo>
                <a:cubicBezTo>
                  <a:pt x="0" y="8"/>
                  <a:pt x="0" y="8"/>
                  <a:pt x="0" y="8"/>
                </a:cubicBezTo>
                <a:moveTo>
                  <a:pt x="0" y="8"/>
                </a:moveTo>
                <a:cubicBezTo>
                  <a:pt x="0" y="8"/>
                  <a:pt x="0" y="8"/>
                  <a:pt x="0" y="8"/>
                </a:cubicBezTo>
                <a:cubicBezTo>
                  <a:pt x="0" y="8"/>
                  <a:pt x="0" y="8"/>
                  <a:pt x="0" y="8"/>
                </a:cubicBezTo>
                <a:moveTo>
                  <a:pt x="0" y="8"/>
                </a:moveTo>
                <a:cubicBezTo>
                  <a:pt x="0" y="8"/>
                  <a:pt x="0" y="8"/>
                  <a:pt x="0" y="8"/>
                </a:cubicBezTo>
                <a:cubicBezTo>
                  <a:pt x="0" y="8"/>
                  <a:pt x="0" y="8"/>
                  <a:pt x="0" y="8"/>
                </a:cubicBezTo>
                <a:moveTo>
                  <a:pt x="0" y="7"/>
                </a:moveTo>
                <a:cubicBezTo>
                  <a:pt x="0" y="8"/>
                  <a:pt x="0" y="8"/>
                  <a:pt x="0" y="8"/>
                </a:cubicBezTo>
                <a:cubicBezTo>
                  <a:pt x="0" y="8"/>
                  <a:pt x="0" y="8"/>
                  <a:pt x="0" y="7"/>
                </a:cubicBezTo>
                <a:moveTo>
                  <a:pt x="0" y="7"/>
                </a:moveTo>
                <a:cubicBezTo>
                  <a:pt x="0" y="7"/>
                  <a:pt x="0" y="7"/>
                  <a:pt x="0" y="7"/>
                </a:cubicBezTo>
                <a:cubicBezTo>
                  <a:pt x="0" y="7"/>
                  <a:pt x="0" y="7"/>
                  <a:pt x="0" y="7"/>
                </a:cubicBezTo>
                <a:moveTo>
                  <a:pt x="0" y="7"/>
                </a:moveTo>
                <a:cubicBezTo>
                  <a:pt x="0" y="7"/>
                  <a:pt x="0" y="7"/>
                  <a:pt x="0" y="7"/>
                </a:cubicBezTo>
                <a:cubicBezTo>
                  <a:pt x="0" y="7"/>
                  <a:pt x="0" y="7"/>
                  <a:pt x="0" y="7"/>
                </a:cubicBezTo>
                <a:moveTo>
                  <a:pt x="0" y="7"/>
                </a:moveTo>
                <a:cubicBezTo>
                  <a:pt x="0" y="7"/>
                  <a:pt x="0" y="7"/>
                  <a:pt x="0" y="7"/>
                </a:cubicBezTo>
                <a:cubicBezTo>
                  <a:pt x="0" y="7"/>
                  <a:pt x="0" y="7"/>
                  <a:pt x="0" y="7"/>
                </a:cubicBezTo>
                <a:moveTo>
                  <a:pt x="0" y="6"/>
                </a:moveTo>
                <a:cubicBezTo>
                  <a:pt x="0" y="6"/>
                  <a:pt x="0" y="6"/>
                  <a:pt x="0" y="6"/>
                </a:cubicBezTo>
                <a:cubicBezTo>
                  <a:pt x="0" y="6"/>
                  <a:pt x="0" y="6"/>
                  <a:pt x="0" y="6"/>
                </a:cubicBezTo>
                <a:moveTo>
                  <a:pt x="0" y="6"/>
                </a:moveTo>
                <a:cubicBezTo>
                  <a:pt x="0" y="6"/>
                  <a:pt x="0" y="6"/>
                  <a:pt x="0" y="6"/>
                </a:cubicBezTo>
                <a:cubicBezTo>
                  <a:pt x="0" y="6"/>
                  <a:pt x="0" y="6"/>
                  <a:pt x="0" y="6"/>
                </a:cubicBezTo>
                <a:moveTo>
                  <a:pt x="0" y="6"/>
                </a:moveTo>
                <a:cubicBezTo>
                  <a:pt x="0" y="6"/>
                  <a:pt x="0" y="6"/>
                  <a:pt x="0" y="6"/>
                </a:cubicBezTo>
                <a:cubicBezTo>
                  <a:pt x="0" y="6"/>
                  <a:pt x="0" y="6"/>
                  <a:pt x="0" y="6"/>
                </a:cubicBezTo>
                <a:moveTo>
                  <a:pt x="0" y="5"/>
                </a:moveTo>
                <a:cubicBezTo>
                  <a:pt x="0" y="5"/>
                  <a:pt x="0" y="6"/>
                  <a:pt x="0" y="6"/>
                </a:cubicBezTo>
                <a:cubicBezTo>
                  <a:pt x="0" y="6"/>
                  <a:pt x="0" y="5"/>
                  <a:pt x="0" y="5"/>
                </a:cubicBezTo>
                <a:moveTo>
                  <a:pt x="0" y="5"/>
                </a:moveTo>
                <a:cubicBezTo>
                  <a:pt x="0" y="5"/>
                  <a:pt x="0" y="5"/>
                  <a:pt x="0" y="5"/>
                </a:cubicBezTo>
                <a:cubicBezTo>
                  <a:pt x="0" y="5"/>
                  <a:pt x="0" y="5"/>
                  <a:pt x="0" y="5"/>
                </a:cubicBezTo>
                <a:moveTo>
                  <a:pt x="0" y="5"/>
                </a:moveTo>
                <a:cubicBezTo>
                  <a:pt x="0" y="5"/>
                  <a:pt x="0" y="5"/>
                  <a:pt x="0" y="5"/>
                </a:cubicBezTo>
                <a:cubicBezTo>
                  <a:pt x="0" y="5"/>
                  <a:pt x="0" y="5"/>
                  <a:pt x="0" y="5"/>
                </a:cubicBezTo>
                <a:moveTo>
                  <a:pt x="0" y="5"/>
                </a:moveTo>
                <a:cubicBezTo>
                  <a:pt x="0" y="5"/>
                  <a:pt x="0" y="5"/>
                  <a:pt x="0" y="5"/>
                </a:cubicBezTo>
                <a:cubicBezTo>
                  <a:pt x="0" y="5"/>
                  <a:pt x="0" y="5"/>
                  <a:pt x="0" y="5"/>
                </a:cubicBezTo>
                <a:moveTo>
                  <a:pt x="0" y="4"/>
                </a:moveTo>
                <a:cubicBezTo>
                  <a:pt x="0" y="4"/>
                  <a:pt x="0" y="4"/>
                  <a:pt x="0" y="4"/>
                </a:cubicBezTo>
                <a:cubicBezTo>
                  <a:pt x="0" y="4"/>
                  <a:pt x="0" y="4"/>
                  <a:pt x="0" y="4"/>
                </a:cubicBezTo>
                <a:moveTo>
                  <a:pt x="0" y="4"/>
                </a:moveTo>
                <a:cubicBezTo>
                  <a:pt x="0" y="4"/>
                  <a:pt x="0" y="4"/>
                  <a:pt x="0" y="4"/>
                </a:cubicBezTo>
                <a:cubicBezTo>
                  <a:pt x="0" y="4"/>
                  <a:pt x="0" y="4"/>
                  <a:pt x="0" y="4"/>
                </a:cubicBezTo>
                <a:moveTo>
                  <a:pt x="0" y="4"/>
                </a:moveTo>
                <a:cubicBezTo>
                  <a:pt x="0" y="4"/>
                  <a:pt x="0" y="4"/>
                  <a:pt x="0" y="4"/>
                </a:cubicBezTo>
                <a:cubicBezTo>
                  <a:pt x="0" y="4"/>
                  <a:pt x="0" y="4"/>
                  <a:pt x="0" y="4"/>
                </a:cubicBezTo>
                <a:moveTo>
                  <a:pt x="0" y="3"/>
                </a:moveTo>
                <a:cubicBezTo>
                  <a:pt x="0" y="3"/>
                  <a:pt x="0" y="3"/>
                  <a:pt x="0" y="4"/>
                </a:cubicBezTo>
                <a:cubicBezTo>
                  <a:pt x="0" y="3"/>
                  <a:pt x="0" y="3"/>
                  <a:pt x="0" y="3"/>
                </a:cubicBezTo>
                <a:moveTo>
                  <a:pt x="0" y="3"/>
                </a:moveTo>
                <a:cubicBezTo>
                  <a:pt x="0" y="3"/>
                  <a:pt x="0" y="3"/>
                  <a:pt x="0" y="3"/>
                </a:cubicBezTo>
                <a:cubicBezTo>
                  <a:pt x="0" y="3"/>
                  <a:pt x="0" y="3"/>
                  <a:pt x="0" y="3"/>
                </a:cubicBezTo>
                <a:moveTo>
                  <a:pt x="0" y="3"/>
                </a:moveTo>
                <a:cubicBezTo>
                  <a:pt x="0" y="3"/>
                  <a:pt x="0" y="3"/>
                  <a:pt x="0" y="3"/>
                </a:cubicBezTo>
                <a:cubicBezTo>
                  <a:pt x="0" y="3"/>
                  <a:pt x="0" y="3"/>
                  <a:pt x="0" y="3"/>
                </a:cubicBezTo>
                <a:moveTo>
                  <a:pt x="0" y="2"/>
                </a:moveTo>
                <a:cubicBezTo>
                  <a:pt x="0" y="3"/>
                  <a:pt x="0" y="3"/>
                  <a:pt x="0" y="3"/>
                </a:cubicBezTo>
                <a:cubicBezTo>
                  <a:pt x="0" y="3"/>
                  <a:pt x="0" y="3"/>
                  <a:pt x="0" y="2"/>
                </a:cubicBezTo>
                <a:moveTo>
                  <a:pt x="0" y="2"/>
                </a:moveTo>
                <a:cubicBezTo>
                  <a:pt x="0" y="2"/>
                  <a:pt x="0" y="2"/>
                  <a:pt x="0" y="2"/>
                </a:cubicBezTo>
                <a:cubicBezTo>
                  <a:pt x="0" y="2"/>
                  <a:pt x="0" y="2"/>
                  <a:pt x="0" y="2"/>
                </a:cubicBezTo>
                <a:moveTo>
                  <a:pt x="0" y="2"/>
                </a:moveTo>
                <a:cubicBezTo>
                  <a:pt x="0" y="2"/>
                  <a:pt x="0" y="2"/>
                  <a:pt x="0" y="2"/>
                </a:cubicBezTo>
                <a:cubicBezTo>
                  <a:pt x="0" y="2"/>
                  <a:pt x="0" y="2"/>
                  <a:pt x="0" y="2"/>
                </a:cubicBezTo>
                <a:moveTo>
                  <a:pt x="0" y="2"/>
                </a:moveTo>
                <a:cubicBezTo>
                  <a:pt x="0" y="2"/>
                  <a:pt x="0" y="2"/>
                  <a:pt x="0" y="2"/>
                </a:cubicBezTo>
                <a:cubicBezTo>
                  <a:pt x="0" y="2"/>
                  <a:pt x="0" y="2"/>
                  <a:pt x="0" y="2"/>
                </a:cubicBezTo>
                <a:moveTo>
                  <a:pt x="0" y="1"/>
                </a:moveTo>
                <a:cubicBezTo>
                  <a:pt x="0" y="1"/>
                  <a:pt x="0" y="1"/>
                  <a:pt x="0" y="1"/>
                </a:cubicBezTo>
                <a:cubicBezTo>
                  <a:pt x="0" y="1"/>
                  <a:pt x="0" y="1"/>
                  <a:pt x="0" y="1"/>
                </a:cubicBezTo>
                <a:moveTo>
                  <a:pt x="0" y="0"/>
                </a:moveTo>
                <a:cubicBezTo>
                  <a:pt x="0" y="0"/>
                  <a:pt x="0" y="0"/>
                  <a:pt x="0" y="0"/>
                </a:cubicBezTo>
                <a:cubicBezTo>
                  <a:pt x="0" y="0"/>
                  <a:pt x="0" y="0"/>
                  <a:pt x="0" y="0"/>
                </a:cubicBezTo>
              </a:path>
            </a:pathLst>
          </a:custGeom>
          <a:solidFill>
            <a:srgbClr val="E56A0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a:p>
        </p:txBody>
      </p:sp>
      <p:sp>
        <p:nvSpPr>
          <p:cNvPr id="205" name="Forma libre 46"/>
          <p:cNvSpPr>
            <a:spLocks noEditPoints="1"/>
          </p:cNvSpPr>
          <p:nvPr/>
        </p:nvSpPr>
        <p:spPr bwMode="auto">
          <a:xfrm>
            <a:off x="7893505" y="2067089"/>
            <a:ext cx="15941" cy="65412"/>
          </a:xfrm>
          <a:custGeom>
            <a:avLst/>
            <a:gdLst>
              <a:gd name="T0" fmla="*/ 3 w 19"/>
              <a:gd name="T1" fmla="*/ 76 h 77"/>
              <a:gd name="T2" fmla="*/ 3 w 19"/>
              <a:gd name="T3" fmla="*/ 76 h 77"/>
              <a:gd name="T4" fmla="*/ 3 w 19"/>
              <a:gd name="T5" fmla="*/ 76 h 77"/>
              <a:gd name="T6" fmla="*/ 3 w 19"/>
              <a:gd name="T7" fmla="*/ 75 h 77"/>
              <a:gd name="T8" fmla="*/ 3 w 19"/>
              <a:gd name="T9" fmla="*/ 75 h 77"/>
              <a:gd name="T10" fmla="*/ 3 w 19"/>
              <a:gd name="T11" fmla="*/ 75 h 77"/>
              <a:gd name="T12" fmla="*/ 3 w 19"/>
              <a:gd name="T13" fmla="*/ 74 h 77"/>
              <a:gd name="T14" fmla="*/ 3 w 19"/>
              <a:gd name="T15" fmla="*/ 74 h 77"/>
              <a:gd name="T16" fmla="*/ 3 w 19"/>
              <a:gd name="T17" fmla="*/ 74 h 77"/>
              <a:gd name="T18" fmla="*/ 2 w 19"/>
              <a:gd name="T19" fmla="*/ 73 h 77"/>
              <a:gd name="T20" fmla="*/ 2 w 19"/>
              <a:gd name="T21" fmla="*/ 73 h 77"/>
              <a:gd name="T22" fmla="*/ 2 w 19"/>
              <a:gd name="T23" fmla="*/ 72 h 77"/>
              <a:gd name="T24" fmla="*/ 2 w 19"/>
              <a:gd name="T25" fmla="*/ 72 h 77"/>
              <a:gd name="T26" fmla="*/ 2 w 19"/>
              <a:gd name="T27" fmla="*/ 71 h 77"/>
              <a:gd name="T28" fmla="*/ 2 w 19"/>
              <a:gd name="T29" fmla="*/ 71 h 77"/>
              <a:gd name="T30" fmla="*/ 2 w 19"/>
              <a:gd name="T31" fmla="*/ 71 h 77"/>
              <a:gd name="T32" fmla="*/ 2 w 19"/>
              <a:gd name="T33" fmla="*/ 70 h 77"/>
              <a:gd name="T34" fmla="*/ 2 w 19"/>
              <a:gd name="T35" fmla="*/ 70 h 77"/>
              <a:gd name="T36" fmla="*/ 2 w 19"/>
              <a:gd name="T37" fmla="*/ 69 h 77"/>
              <a:gd name="T38" fmla="*/ 2 w 19"/>
              <a:gd name="T39" fmla="*/ 69 h 77"/>
              <a:gd name="T40" fmla="*/ 2 w 19"/>
              <a:gd name="T41" fmla="*/ 69 h 77"/>
              <a:gd name="T42" fmla="*/ 2 w 19"/>
              <a:gd name="T43" fmla="*/ 68 h 77"/>
              <a:gd name="T44" fmla="*/ 2 w 19"/>
              <a:gd name="T45" fmla="*/ 68 h 77"/>
              <a:gd name="T46" fmla="*/ 2 w 19"/>
              <a:gd name="T47" fmla="*/ 68 h 77"/>
              <a:gd name="T48" fmla="*/ 1 w 19"/>
              <a:gd name="T49" fmla="*/ 67 h 77"/>
              <a:gd name="T50" fmla="*/ 1 w 19"/>
              <a:gd name="T51" fmla="*/ 67 h 77"/>
              <a:gd name="T52" fmla="*/ 1 w 19"/>
              <a:gd name="T53" fmla="*/ 67 h 77"/>
              <a:gd name="T54" fmla="*/ 1 w 19"/>
              <a:gd name="T55" fmla="*/ 66 h 77"/>
              <a:gd name="T56" fmla="*/ 1 w 19"/>
              <a:gd name="T57" fmla="*/ 66 h 77"/>
              <a:gd name="T58" fmla="*/ 1 w 19"/>
              <a:gd name="T59" fmla="*/ 65 h 77"/>
              <a:gd name="T60" fmla="*/ 1 w 19"/>
              <a:gd name="T61" fmla="*/ 65 h 77"/>
              <a:gd name="T62" fmla="*/ 1 w 19"/>
              <a:gd name="T63" fmla="*/ 65 h 77"/>
              <a:gd name="T64" fmla="*/ 1 w 19"/>
              <a:gd name="T65" fmla="*/ 64 h 77"/>
              <a:gd name="T66" fmla="*/ 1 w 19"/>
              <a:gd name="T67" fmla="*/ 64 h 77"/>
              <a:gd name="T68" fmla="*/ 1 w 19"/>
              <a:gd name="T69" fmla="*/ 64 h 77"/>
              <a:gd name="T70" fmla="*/ 1 w 19"/>
              <a:gd name="T71" fmla="*/ 63 h 77"/>
              <a:gd name="T72" fmla="*/ 1 w 19"/>
              <a:gd name="T73" fmla="*/ 63 h 77"/>
              <a:gd name="T74" fmla="*/ 1 w 19"/>
              <a:gd name="T75" fmla="*/ 62 h 77"/>
              <a:gd name="T76" fmla="*/ 1 w 19"/>
              <a:gd name="T77" fmla="*/ 62 h 77"/>
              <a:gd name="T78" fmla="*/ 1 w 19"/>
              <a:gd name="T79" fmla="*/ 61 h 77"/>
              <a:gd name="T80" fmla="*/ 1 w 19"/>
              <a:gd name="T81" fmla="*/ 61 h 77"/>
              <a:gd name="T82" fmla="*/ 1 w 19"/>
              <a:gd name="T83" fmla="*/ 61 h 77"/>
              <a:gd name="T84" fmla="*/ 1 w 19"/>
              <a:gd name="T85" fmla="*/ 60 h 77"/>
              <a:gd name="T86" fmla="*/ 1 w 19"/>
              <a:gd name="T87" fmla="*/ 60 h 77"/>
              <a:gd name="T88" fmla="*/ 1 w 19"/>
              <a:gd name="T89" fmla="*/ 60 h 77"/>
              <a:gd name="T90" fmla="*/ 18 w 19"/>
              <a:gd name="T91" fmla="*/ 0 h 77"/>
              <a:gd name="T92" fmla="*/ 18 w 19"/>
              <a:gd name="T93" fmla="*/ 0 h 77"/>
              <a:gd name="T94" fmla="*/ 19 w 19"/>
              <a:gd name="T95" fmla="*/ 0 h 77"/>
              <a:gd name="T96" fmla="*/ 19 w 19"/>
              <a:gd name="T97" fmla="*/ 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9" h="77">
                <a:moveTo>
                  <a:pt x="3" y="77"/>
                </a:moveTo>
                <a:cubicBezTo>
                  <a:pt x="3" y="77"/>
                  <a:pt x="3" y="77"/>
                  <a:pt x="3" y="77"/>
                </a:cubicBezTo>
                <a:cubicBezTo>
                  <a:pt x="3" y="77"/>
                  <a:pt x="3" y="77"/>
                  <a:pt x="3" y="77"/>
                </a:cubicBezTo>
                <a:moveTo>
                  <a:pt x="3" y="76"/>
                </a:moveTo>
                <a:cubicBezTo>
                  <a:pt x="3" y="76"/>
                  <a:pt x="3" y="76"/>
                  <a:pt x="3" y="76"/>
                </a:cubicBezTo>
                <a:cubicBezTo>
                  <a:pt x="3" y="76"/>
                  <a:pt x="3" y="76"/>
                  <a:pt x="3" y="76"/>
                </a:cubicBezTo>
                <a:moveTo>
                  <a:pt x="3" y="76"/>
                </a:moveTo>
                <a:cubicBezTo>
                  <a:pt x="3" y="76"/>
                  <a:pt x="3" y="76"/>
                  <a:pt x="3" y="76"/>
                </a:cubicBezTo>
                <a:cubicBezTo>
                  <a:pt x="3" y="76"/>
                  <a:pt x="3" y="76"/>
                  <a:pt x="3" y="76"/>
                </a:cubicBezTo>
                <a:moveTo>
                  <a:pt x="3" y="76"/>
                </a:moveTo>
                <a:cubicBezTo>
                  <a:pt x="3" y="76"/>
                  <a:pt x="3" y="76"/>
                  <a:pt x="3" y="76"/>
                </a:cubicBezTo>
                <a:cubicBezTo>
                  <a:pt x="3" y="76"/>
                  <a:pt x="3" y="76"/>
                  <a:pt x="3" y="76"/>
                </a:cubicBezTo>
                <a:moveTo>
                  <a:pt x="3" y="76"/>
                </a:moveTo>
                <a:cubicBezTo>
                  <a:pt x="3" y="76"/>
                  <a:pt x="3" y="76"/>
                  <a:pt x="3" y="76"/>
                </a:cubicBezTo>
                <a:cubicBezTo>
                  <a:pt x="3" y="76"/>
                  <a:pt x="3" y="76"/>
                  <a:pt x="3" y="76"/>
                </a:cubicBezTo>
                <a:moveTo>
                  <a:pt x="3" y="75"/>
                </a:moveTo>
                <a:cubicBezTo>
                  <a:pt x="3" y="75"/>
                  <a:pt x="3" y="75"/>
                  <a:pt x="3" y="75"/>
                </a:cubicBezTo>
                <a:cubicBezTo>
                  <a:pt x="3" y="75"/>
                  <a:pt x="3" y="75"/>
                  <a:pt x="3" y="75"/>
                </a:cubicBezTo>
                <a:moveTo>
                  <a:pt x="3" y="75"/>
                </a:moveTo>
                <a:cubicBezTo>
                  <a:pt x="3" y="75"/>
                  <a:pt x="3" y="75"/>
                  <a:pt x="3" y="75"/>
                </a:cubicBezTo>
                <a:cubicBezTo>
                  <a:pt x="3" y="75"/>
                  <a:pt x="3" y="75"/>
                  <a:pt x="3" y="75"/>
                </a:cubicBezTo>
                <a:moveTo>
                  <a:pt x="3" y="75"/>
                </a:moveTo>
                <a:cubicBezTo>
                  <a:pt x="3" y="75"/>
                  <a:pt x="3" y="75"/>
                  <a:pt x="3" y="75"/>
                </a:cubicBezTo>
                <a:cubicBezTo>
                  <a:pt x="3" y="75"/>
                  <a:pt x="3" y="75"/>
                  <a:pt x="3" y="75"/>
                </a:cubicBezTo>
                <a:moveTo>
                  <a:pt x="3" y="74"/>
                </a:moveTo>
                <a:cubicBezTo>
                  <a:pt x="3" y="74"/>
                  <a:pt x="3" y="75"/>
                  <a:pt x="3" y="75"/>
                </a:cubicBezTo>
                <a:cubicBezTo>
                  <a:pt x="3" y="75"/>
                  <a:pt x="3" y="74"/>
                  <a:pt x="3" y="74"/>
                </a:cubicBezTo>
                <a:moveTo>
                  <a:pt x="3" y="74"/>
                </a:moveTo>
                <a:cubicBezTo>
                  <a:pt x="3" y="74"/>
                  <a:pt x="3" y="74"/>
                  <a:pt x="3" y="74"/>
                </a:cubicBezTo>
                <a:cubicBezTo>
                  <a:pt x="3" y="74"/>
                  <a:pt x="3" y="74"/>
                  <a:pt x="3" y="74"/>
                </a:cubicBezTo>
                <a:moveTo>
                  <a:pt x="3" y="74"/>
                </a:moveTo>
                <a:cubicBezTo>
                  <a:pt x="3" y="74"/>
                  <a:pt x="3" y="74"/>
                  <a:pt x="3" y="74"/>
                </a:cubicBezTo>
                <a:cubicBezTo>
                  <a:pt x="3" y="74"/>
                  <a:pt x="3" y="74"/>
                  <a:pt x="3" y="74"/>
                </a:cubicBezTo>
                <a:moveTo>
                  <a:pt x="3" y="74"/>
                </a:moveTo>
                <a:cubicBezTo>
                  <a:pt x="3" y="74"/>
                  <a:pt x="3" y="74"/>
                  <a:pt x="3" y="74"/>
                </a:cubicBezTo>
                <a:cubicBezTo>
                  <a:pt x="3" y="74"/>
                  <a:pt x="3" y="74"/>
                  <a:pt x="3" y="74"/>
                </a:cubicBezTo>
                <a:moveTo>
                  <a:pt x="2" y="73"/>
                </a:moveTo>
                <a:cubicBezTo>
                  <a:pt x="2" y="73"/>
                  <a:pt x="2" y="73"/>
                  <a:pt x="2" y="73"/>
                </a:cubicBezTo>
                <a:cubicBezTo>
                  <a:pt x="2" y="73"/>
                  <a:pt x="2" y="73"/>
                  <a:pt x="2" y="73"/>
                </a:cubicBezTo>
                <a:moveTo>
                  <a:pt x="2" y="73"/>
                </a:moveTo>
                <a:cubicBezTo>
                  <a:pt x="2" y="73"/>
                  <a:pt x="2" y="73"/>
                  <a:pt x="2" y="73"/>
                </a:cubicBezTo>
                <a:cubicBezTo>
                  <a:pt x="2" y="73"/>
                  <a:pt x="2" y="73"/>
                  <a:pt x="2" y="73"/>
                </a:cubicBezTo>
                <a:moveTo>
                  <a:pt x="2" y="72"/>
                </a:moveTo>
                <a:cubicBezTo>
                  <a:pt x="2" y="72"/>
                  <a:pt x="2" y="72"/>
                  <a:pt x="2" y="73"/>
                </a:cubicBezTo>
                <a:cubicBezTo>
                  <a:pt x="2" y="72"/>
                  <a:pt x="2" y="72"/>
                  <a:pt x="2" y="72"/>
                </a:cubicBezTo>
                <a:moveTo>
                  <a:pt x="2" y="72"/>
                </a:moveTo>
                <a:cubicBezTo>
                  <a:pt x="2" y="72"/>
                  <a:pt x="2" y="72"/>
                  <a:pt x="2" y="72"/>
                </a:cubicBezTo>
                <a:cubicBezTo>
                  <a:pt x="2" y="72"/>
                  <a:pt x="2" y="72"/>
                  <a:pt x="2" y="72"/>
                </a:cubicBezTo>
                <a:moveTo>
                  <a:pt x="2" y="72"/>
                </a:moveTo>
                <a:cubicBezTo>
                  <a:pt x="2" y="72"/>
                  <a:pt x="2" y="72"/>
                  <a:pt x="2" y="72"/>
                </a:cubicBezTo>
                <a:cubicBezTo>
                  <a:pt x="2" y="72"/>
                  <a:pt x="2" y="72"/>
                  <a:pt x="2" y="72"/>
                </a:cubicBezTo>
                <a:moveTo>
                  <a:pt x="2" y="72"/>
                </a:moveTo>
                <a:cubicBezTo>
                  <a:pt x="2" y="72"/>
                  <a:pt x="2" y="72"/>
                  <a:pt x="2" y="72"/>
                </a:cubicBezTo>
                <a:cubicBezTo>
                  <a:pt x="2" y="72"/>
                  <a:pt x="2" y="72"/>
                  <a:pt x="2" y="72"/>
                </a:cubicBezTo>
                <a:moveTo>
                  <a:pt x="2" y="71"/>
                </a:moveTo>
                <a:cubicBezTo>
                  <a:pt x="2" y="71"/>
                  <a:pt x="2" y="71"/>
                  <a:pt x="2" y="71"/>
                </a:cubicBezTo>
                <a:cubicBezTo>
                  <a:pt x="2" y="71"/>
                  <a:pt x="2" y="71"/>
                  <a:pt x="2" y="71"/>
                </a:cubicBezTo>
                <a:moveTo>
                  <a:pt x="2" y="71"/>
                </a:moveTo>
                <a:cubicBezTo>
                  <a:pt x="2" y="71"/>
                  <a:pt x="2" y="71"/>
                  <a:pt x="2" y="71"/>
                </a:cubicBezTo>
                <a:cubicBezTo>
                  <a:pt x="2" y="71"/>
                  <a:pt x="2" y="71"/>
                  <a:pt x="2" y="71"/>
                </a:cubicBezTo>
                <a:moveTo>
                  <a:pt x="2" y="71"/>
                </a:moveTo>
                <a:cubicBezTo>
                  <a:pt x="2" y="71"/>
                  <a:pt x="2" y="71"/>
                  <a:pt x="2" y="71"/>
                </a:cubicBezTo>
                <a:cubicBezTo>
                  <a:pt x="2" y="71"/>
                  <a:pt x="2" y="71"/>
                  <a:pt x="2" y="71"/>
                </a:cubicBezTo>
                <a:moveTo>
                  <a:pt x="2" y="71"/>
                </a:moveTo>
                <a:cubicBezTo>
                  <a:pt x="2" y="71"/>
                  <a:pt x="2" y="71"/>
                  <a:pt x="2" y="71"/>
                </a:cubicBezTo>
                <a:cubicBezTo>
                  <a:pt x="2" y="71"/>
                  <a:pt x="2" y="71"/>
                  <a:pt x="2" y="71"/>
                </a:cubicBezTo>
                <a:moveTo>
                  <a:pt x="2" y="70"/>
                </a:moveTo>
                <a:cubicBezTo>
                  <a:pt x="2" y="70"/>
                  <a:pt x="2" y="70"/>
                  <a:pt x="2" y="70"/>
                </a:cubicBezTo>
                <a:cubicBezTo>
                  <a:pt x="2" y="70"/>
                  <a:pt x="2" y="70"/>
                  <a:pt x="2" y="70"/>
                </a:cubicBezTo>
                <a:moveTo>
                  <a:pt x="2" y="70"/>
                </a:moveTo>
                <a:cubicBezTo>
                  <a:pt x="2" y="70"/>
                  <a:pt x="2" y="70"/>
                  <a:pt x="2" y="70"/>
                </a:cubicBezTo>
                <a:cubicBezTo>
                  <a:pt x="2" y="70"/>
                  <a:pt x="2" y="70"/>
                  <a:pt x="2" y="70"/>
                </a:cubicBezTo>
                <a:moveTo>
                  <a:pt x="2" y="70"/>
                </a:moveTo>
                <a:cubicBezTo>
                  <a:pt x="2" y="70"/>
                  <a:pt x="2" y="70"/>
                  <a:pt x="2" y="70"/>
                </a:cubicBezTo>
                <a:cubicBezTo>
                  <a:pt x="2" y="70"/>
                  <a:pt x="2" y="70"/>
                  <a:pt x="2" y="70"/>
                </a:cubicBezTo>
                <a:moveTo>
                  <a:pt x="2" y="69"/>
                </a:moveTo>
                <a:cubicBezTo>
                  <a:pt x="2" y="69"/>
                  <a:pt x="2" y="70"/>
                  <a:pt x="2" y="70"/>
                </a:cubicBezTo>
                <a:cubicBezTo>
                  <a:pt x="2" y="70"/>
                  <a:pt x="2" y="69"/>
                  <a:pt x="2" y="69"/>
                </a:cubicBezTo>
                <a:moveTo>
                  <a:pt x="2" y="69"/>
                </a:moveTo>
                <a:cubicBezTo>
                  <a:pt x="2" y="69"/>
                  <a:pt x="2" y="69"/>
                  <a:pt x="2" y="69"/>
                </a:cubicBezTo>
                <a:cubicBezTo>
                  <a:pt x="2" y="69"/>
                  <a:pt x="2" y="69"/>
                  <a:pt x="2" y="69"/>
                </a:cubicBezTo>
                <a:moveTo>
                  <a:pt x="2" y="69"/>
                </a:moveTo>
                <a:cubicBezTo>
                  <a:pt x="2" y="69"/>
                  <a:pt x="2" y="69"/>
                  <a:pt x="2" y="69"/>
                </a:cubicBezTo>
                <a:cubicBezTo>
                  <a:pt x="2" y="69"/>
                  <a:pt x="2" y="69"/>
                  <a:pt x="2" y="69"/>
                </a:cubicBezTo>
                <a:moveTo>
                  <a:pt x="2" y="68"/>
                </a:moveTo>
                <a:cubicBezTo>
                  <a:pt x="2" y="69"/>
                  <a:pt x="2" y="69"/>
                  <a:pt x="2" y="69"/>
                </a:cubicBezTo>
                <a:cubicBezTo>
                  <a:pt x="2" y="69"/>
                  <a:pt x="2" y="69"/>
                  <a:pt x="2" y="68"/>
                </a:cubicBezTo>
                <a:moveTo>
                  <a:pt x="2" y="68"/>
                </a:moveTo>
                <a:cubicBezTo>
                  <a:pt x="2" y="68"/>
                  <a:pt x="2" y="68"/>
                  <a:pt x="2" y="68"/>
                </a:cubicBezTo>
                <a:cubicBezTo>
                  <a:pt x="2" y="68"/>
                  <a:pt x="2" y="68"/>
                  <a:pt x="2" y="68"/>
                </a:cubicBezTo>
                <a:moveTo>
                  <a:pt x="2" y="68"/>
                </a:moveTo>
                <a:cubicBezTo>
                  <a:pt x="2" y="68"/>
                  <a:pt x="2" y="68"/>
                  <a:pt x="2" y="68"/>
                </a:cubicBezTo>
                <a:cubicBezTo>
                  <a:pt x="2" y="68"/>
                  <a:pt x="2" y="68"/>
                  <a:pt x="2" y="68"/>
                </a:cubicBezTo>
                <a:moveTo>
                  <a:pt x="2" y="68"/>
                </a:moveTo>
                <a:cubicBezTo>
                  <a:pt x="2" y="68"/>
                  <a:pt x="2" y="68"/>
                  <a:pt x="2" y="68"/>
                </a:cubicBezTo>
                <a:cubicBezTo>
                  <a:pt x="2" y="68"/>
                  <a:pt x="2" y="68"/>
                  <a:pt x="2" y="68"/>
                </a:cubicBezTo>
                <a:moveTo>
                  <a:pt x="1" y="67"/>
                </a:moveTo>
                <a:cubicBezTo>
                  <a:pt x="1" y="67"/>
                  <a:pt x="1" y="67"/>
                  <a:pt x="1" y="68"/>
                </a:cubicBezTo>
                <a:cubicBezTo>
                  <a:pt x="1" y="67"/>
                  <a:pt x="1" y="67"/>
                  <a:pt x="1" y="67"/>
                </a:cubicBezTo>
                <a:moveTo>
                  <a:pt x="1" y="67"/>
                </a:moveTo>
                <a:cubicBezTo>
                  <a:pt x="1" y="67"/>
                  <a:pt x="1" y="67"/>
                  <a:pt x="1" y="67"/>
                </a:cubicBezTo>
                <a:cubicBezTo>
                  <a:pt x="1" y="67"/>
                  <a:pt x="1" y="67"/>
                  <a:pt x="1" y="67"/>
                </a:cubicBezTo>
                <a:moveTo>
                  <a:pt x="1" y="67"/>
                </a:moveTo>
                <a:cubicBezTo>
                  <a:pt x="1" y="67"/>
                  <a:pt x="1" y="67"/>
                  <a:pt x="1" y="67"/>
                </a:cubicBezTo>
                <a:cubicBezTo>
                  <a:pt x="1" y="67"/>
                  <a:pt x="1" y="67"/>
                  <a:pt x="1" y="67"/>
                </a:cubicBezTo>
                <a:moveTo>
                  <a:pt x="1" y="67"/>
                </a:moveTo>
                <a:cubicBezTo>
                  <a:pt x="1" y="67"/>
                  <a:pt x="1" y="67"/>
                  <a:pt x="1" y="67"/>
                </a:cubicBezTo>
                <a:cubicBezTo>
                  <a:pt x="1" y="67"/>
                  <a:pt x="1" y="67"/>
                  <a:pt x="1" y="67"/>
                </a:cubicBezTo>
                <a:moveTo>
                  <a:pt x="1" y="66"/>
                </a:moveTo>
                <a:cubicBezTo>
                  <a:pt x="1" y="66"/>
                  <a:pt x="1" y="66"/>
                  <a:pt x="1" y="66"/>
                </a:cubicBezTo>
                <a:cubicBezTo>
                  <a:pt x="1" y="66"/>
                  <a:pt x="1" y="66"/>
                  <a:pt x="1" y="66"/>
                </a:cubicBezTo>
                <a:moveTo>
                  <a:pt x="1" y="66"/>
                </a:moveTo>
                <a:cubicBezTo>
                  <a:pt x="1" y="66"/>
                  <a:pt x="1" y="66"/>
                  <a:pt x="1" y="66"/>
                </a:cubicBezTo>
                <a:cubicBezTo>
                  <a:pt x="1" y="66"/>
                  <a:pt x="1" y="66"/>
                  <a:pt x="1" y="66"/>
                </a:cubicBezTo>
                <a:moveTo>
                  <a:pt x="1" y="66"/>
                </a:moveTo>
                <a:cubicBezTo>
                  <a:pt x="1" y="66"/>
                  <a:pt x="1" y="66"/>
                  <a:pt x="1" y="66"/>
                </a:cubicBezTo>
                <a:cubicBezTo>
                  <a:pt x="1" y="66"/>
                  <a:pt x="1" y="66"/>
                  <a:pt x="1" y="66"/>
                </a:cubicBezTo>
                <a:moveTo>
                  <a:pt x="1" y="65"/>
                </a:moveTo>
                <a:cubicBezTo>
                  <a:pt x="1" y="65"/>
                  <a:pt x="1" y="66"/>
                  <a:pt x="1" y="66"/>
                </a:cubicBezTo>
                <a:cubicBezTo>
                  <a:pt x="1" y="66"/>
                  <a:pt x="1" y="65"/>
                  <a:pt x="1" y="65"/>
                </a:cubicBezTo>
                <a:moveTo>
                  <a:pt x="1" y="65"/>
                </a:moveTo>
                <a:cubicBezTo>
                  <a:pt x="1" y="65"/>
                  <a:pt x="1" y="65"/>
                  <a:pt x="1" y="65"/>
                </a:cubicBezTo>
                <a:cubicBezTo>
                  <a:pt x="1" y="65"/>
                  <a:pt x="1" y="65"/>
                  <a:pt x="1" y="65"/>
                </a:cubicBezTo>
                <a:moveTo>
                  <a:pt x="1" y="65"/>
                </a:moveTo>
                <a:cubicBezTo>
                  <a:pt x="1" y="65"/>
                  <a:pt x="1" y="65"/>
                  <a:pt x="1" y="65"/>
                </a:cubicBezTo>
                <a:cubicBezTo>
                  <a:pt x="1" y="65"/>
                  <a:pt x="1" y="65"/>
                  <a:pt x="1" y="65"/>
                </a:cubicBezTo>
                <a:moveTo>
                  <a:pt x="1" y="64"/>
                </a:moveTo>
                <a:cubicBezTo>
                  <a:pt x="1" y="65"/>
                  <a:pt x="1" y="65"/>
                  <a:pt x="1" y="65"/>
                </a:cubicBezTo>
                <a:cubicBezTo>
                  <a:pt x="1" y="65"/>
                  <a:pt x="1" y="65"/>
                  <a:pt x="1" y="64"/>
                </a:cubicBezTo>
                <a:moveTo>
                  <a:pt x="1" y="64"/>
                </a:moveTo>
                <a:cubicBezTo>
                  <a:pt x="1" y="64"/>
                  <a:pt x="1" y="64"/>
                  <a:pt x="1" y="64"/>
                </a:cubicBezTo>
                <a:cubicBezTo>
                  <a:pt x="1" y="64"/>
                  <a:pt x="1" y="64"/>
                  <a:pt x="1" y="64"/>
                </a:cubicBezTo>
                <a:moveTo>
                  <a:pt x="1" y="64"/>
                </a:moveTo>
                <a:cubicBezTo>
                  <a:pt x="1" y="64"/>
                  <a:pt x="1" y="64"/>
                  <a:pt x="1" y="64"/>
                </a:cubicBezTo>
                <a:cubicBezTo>
                  <a:pt x="1" y="64"/>
                  <a:pt x="1" y="64"/>
                  <a:pt x="1" y="64"/>
                </a:cubicBezTo>
                <a:moveTo>
                  <a:pt x="1" y="64"/>
                </a:moveTo>
                <a:cubicBezTo>
                  <a:pt x="1" y="64"/>
                  <a:pt x="1" y="64"/>
                  <a:pt x="1" y="64"/>
                </a:cubicBezTo>
                <a:cubicBezTo>
                  <a:pt x="1" y="64"/>
                  <a:pt x="1" y="64"/>
                  <a:pt x="1" y="64"/>
                </a:cubicBezTo>
                <a:moveTo>
                  <a:pt x="1" y="63"/>
                </a:moveTo>
                <a:cubicBezTo>
                  <a:pt x="1" y="63"/>
                  <a:pt x="1" y="63"/>
                  <a:pt x="1" y="64"/>
                </a:cubicBezTo>
                <a:cubicBezTo>
                  <a:pt x="1" y="63"/>
                  <a:pt x="1" y="63"/>
                  <a:pt x="1" y="63"/>
                </a:cubicBezTo>
                <a:moveTo>
                  <a:pt x="1" y="63"/>
                </a:moveTo>
                <a:cubicBezTo>
                  <a:pt x="1" y="63"/>
                  <a:pt x="1" y="63"/>
                  <a:pt x="1" y="63"/>
                </a:cubicBezTo>
                <a:cubicBezTo>
                  <a:pt x="1" y="63"/>
                  <a:pt x="1" y="63"/>
                  <a:pt x="1" y="63"/>
                </a:cubicBezTo>
                <a:moveTo>
                  <a:pt x="1" y="63"/>
                </a:moveTo>
                <a:cubicBezTo>
                  <a:pt x="1" y="63"/>
                  <a:pt x="1" y="63"/>
                  <a:pt x="1" y="63"/>
                </a:cubicBezTo>
                <a:cubicBezTo>
                  <a:pt x="1" y="63"/>
                  <a:pt x="1" y="63"/>
                  <a:pt x="1" y="63"/>
                </a:cubicBezTo>
                <a:moveTo>
                  <a:pt x="1" y="63"/>
                </a:moveTo>
                <a:cubicBezTo>
                  <a:pt x="1" y="63"/>
                  <a:pt x="1" y="63"/>
                  <a:pt x="1" y="63"/>
                </a:cubicBezTo>
                <a:cubicBezTo>
                  <a:pt x="1" y="63"/>
                  <a:pt x="1" y="63"/>
                  <a:pt x="1" y="63"/>
                </a:cubicBezTo>
                <a:moveTo>
                  <a:pt x="1" y="62"/>
                </a:moveTo>
                <a:cubicBezTo>
                  <a:pt x="1" y="62"/>
                  <a:pt x="1" y="62"/>
                  <a:pt x="1" y="62"/>
                </a:cubicBezTo>
                <a:cubicBezTo>
                  <a:pt x="1" y="62"/>
                  <a:pt x="1" y="62"/>
                  <a:pt x="1" y="62"/>
                </a:cubicBezTo>
                <a:moveTo>
                  <a:pt x="1" y="62"/>
                </a:moveTo>
                <a:cubicBezTo>
                  <a:pt x="1" y="62"/>
                  <a:pt x="1" y="62"/>
                  <a:pt x="1" y="62"/>
                </a:cubicBezTo>
                <a:cubicBezTo>
                  <a:pt x="1" y="62"/>
                  <a:pt x="1" y="62"/>
                  <a:pt x="1" y="62"/>
                </a:cubicBezTo>
                <a:moveTo>
                  <a:pt x="1" y="62"/>
                </a:moveTo>
                <a:cubicBezTo>
                  <a:pt x="1" y="62"/>
                  <a:pt x="1" y="62"/>
                  <a:pt x="1" y="62"/>
                </a:cubicBezTo>
                <a:cubicBezTo>
                  <a:pt x="1" y="62"/>
                  <a:pt x="1" y="62"/>
                  <a:pt x="1" y="62"/>
                </a:cubicBezTo>
                <a:moveTo>
                  <a:pt x="1" y="61"/>
                </a:moveTo>
                <a:cubicBezTo>
                  <a:pt x="1" y="61"/>
                  <a:pt x="1" y="62"/>
                  <a:pt x="1" y="62"/>
                </a:cubicBezTo>
                <a:cubicBezTo>
                  <a:pt x="1" y="62"/>
                  <a:pt x="1" y="61"/>
                  <a:pt x="1" y="61"/>
                </a:cubicBezTo>
                <a:moveTo>
                  <a:pt x="1" y="61"/>
                </a:moveTo>
                <a:cubicBezTo>
                  <a:pt x="1" y="61"/>
                  <a:pt x="1" y="61"/>
                  <a:pt x="1" y="61"/>
                </a:cubicBezTo>
                <a:cubicBezTo>
                  <a:pt x="1" y="61"/>
                  <a:pt x="1" y="61"/>
                  <a:pt x="1" y="61"/>
                </a:cubicBezTo>
                <a:moveTo>
                  <a:pt x="1" y="61"/>
                </a:moveTo>
                <a:cubicBezTo>
                  <a:pt x="1" y="61"/>
                  <a:pt x="1" y="61"/>
                  <a:pt x="1" y="61"/>
                </a:cubicBezTo>
                <a:cubicBezTo>
                  <a:pt x="1" y="61"/>
                  <a:pt x="1" y="61"/>
                  <a:pt x="1" y="61"/>
                </a:cubicBezTo>
                <a:moveTo>
                  <a:pt x="1" y="60"/>
                </a:moveTo>
                <a:cubicBezTo>
                  <a:pt x="1" y="61"/>
                  <a:pt x="1" y="61"/>
                  <a:pt x="1" y="61"/>
                </a:cubicBezTo>
                <a:cubicBezTo>
                  <a:pt x="1" y="61"/>
                  <a:pt x="1" y="61"/>
                  <a:pt x="1" y="60"/>
                </a:cubicBezTo>
                <a:moveTo>
                  <a:pt x="1" y="60"/>
                </a:moveTo>
                <a:cubicBezTo>
                  <a:pt x="1" y="60"/>
                  <a:pt x="1" y="60"/>
                  <a:pt x="1" y="60"/>
                </a:cubicBezTo>
                <a:cubicBezTo>
                  <a:pt x="1" y="60"/>
                  <a:pt x="1" y="60"/>
                  <a:pt x="1" y="60"/>
                </a:cubicBezTo>
                <a:moveTo>
                  <a:pt x="1" y="60"/>
                </a:moveTo>
                <a:cubicBezTo>
                  <a:pt x="1" y="60"/>
                  <a:pt x="1" y="60"/>
                  <a:pt x="1" y="60"/>
                </a:cubicBezTo>
                <a:cubicBezTo>
                  <a:pt x="1" y="60"/>
                  <a:pt x="1" y="60"/>
                  <a:pt x="1" y="60"/>
                </a:cubicBezTo>
                <a:moveTo>
                  <a:pt x="1" y="60"/>
                </a:moveTo>
                <a:cubicBezTo>
                  <a:pt x="1" y="60"/>
                  <a:pt x="1" y="60"/>
                  <a:pt x="1" y="60"/>
                </a:cubicBezTo>
                <a:cubicBezTo>
                  <a:pt x="1" y="60"/>
                  <a:pt x="1" y="60"/>
                  <a:pt x="1" y="60"/>
                </a:cubicBezTo>
                <a:moveTo>
                  <a:pt x="18" y="1"/>
                </a:moveTo>
                <a:cubicBezTo>
                  <a:pt x="6" y="17"/>
                  <a:pt x="0" y="38"/>
                  <a:pt x="1" y="60"/>
                </a:cubicBezTo>
                <a:cubicBezTo>
                  <a:pt x="0" y="38"/>
                  <a:pt x="6" y="17"/>
                  <a:pt x="18" y="1"/>
                </a:cubicBezTo>
                <a:moveTo>
                  <a:pt x="18" y="0"/>
                </a:moveTo>
                <a:cubicBezTo>
                  <a:pt x="18" y="0"/>
                  <a:pt x="18" y="0"/>
                  <a:pt x="18" y="1"/>
                </a:cubicBezTo>
                <a:cubicBezTo>
                  <a:pt x="18" y="0"/>
                  <a:pt x="18" y="0"/>
                  <a:pt x="18" y="0"/>
                </a:cubicBezTo>
                <a:moveTo>
                  <a:pt x="19" y="0"/>
                </a:moveTo>
                <a:cubicBezTo>
                  <a:pt x="18" y="0"/>
                  <a:pt x="18" y="0"/>
                  <a:pt x="18" y="0"/>
                </a:cubicBezTo>
                <a:cubicBezTo>
                  <a:pt x="18" y="0"/>
                  <a:pt x="18" y="0"/>
                  <a:pt x="19" y="0"/>
                </a:cubicBezTo>
                <a:moveTo>
                  <a:pt x="19" y="0"/>
                </a:moveTo>
                <a:cubicBezTo>
                  <a:pt x="19" y="0"/>
                  <a:pt x="19" y="0"/>
                  <a:pt x="19" y="0"/>
                </a:cubicBezTo>
                <a:cubicBezTo>
                  <a:pt x="19" y="0"/>
                  <a:pt x="19" y="0"/>
                  <a:pt x="19" y="0"/>
                </a:cubicBezTo>
                <a:moveTo>
                  <a:pt x="19" y="0"/>
                </a:moveTo>
                <a:cubicBezTo>
                  <a:pt x="19" y="0"/>
                  <a:pt x="19" y="0"/>
                  <a:pt x="19" y="0"/>
                </a:cubicBezTo>
                <a:cubicBezTo>
                  <a:pt x="19" y="0"/>
                  <a:pt x="19" y="0"/>
                  <a:pt x="19" y="0"/>
                </a:cubicBezTo>
                <a:moveTo>
                  <a:pt x="19" y="0"/>
                </a:moveTo>
                <a:cubicBezTo>
                  <a:pt x="19" y="0"/>
                  <a:pt x="19" y="0"/>
                  <a:pt x="19" y="0"/>
                </a:cubicBezTo>
                <a:cubicBezTo>
                  <a:pt x="19" y="0"/>
                  <a:pt x="19" y="0"/>
                  <a:pt x="19" y="0"/>
                </a:cubicBezTo>
              </a:path>
            </a:pathLst>
          </a:custGeom>
          <a:solidFill>
            <a:srgbClr val="E56A0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a:p>
        </p:txBody>
      </p:sp>
      <p:sp>
        <p:nvSpPr>
          <p:cNvPr id="206" name="Forma libre 58"/>
          <p:cNvSpPr>
            <a:spLocks noEditPoints="1"/>
          </p:cNvSpPr>
          <p:nvPr/>
        </p:nvSpPr>
        <p:spPr bwMode="auto">
          <a:xfrm>
            <a:off x="7901750" y="2572794"/>
            <a:ext cx="15391" cy="76955"/>
          </a:xfrm>
          <a:custGeom>
            <a:avLst/>
            <a:gdLst>
              <a:gd name="T0" fmla="*/ 7 w 18"/>
              <a:gd name="T1" fmla="*/ 91 h 91"/>
              <a:gd name="T2" fmla="*/ 7 w 18"/>
              <a:gd name="T3" fmla="*/ 91 h 91"/>
              <a:gd name="T4" fmla="*/ 7 w 18"/>
              <a:gd name="T5" fmla="*/ 91 h 91"/>
              <a:gd name="T6" fmla="*/ 7 w 18"/>
              <a:gd name="T7" fmla="*/ 91 h 91"/>
              <a:gd name="T8" fmla="*/ 7 w 18"/>
              <a:gd name="T9" fmla="*/ 91 h 91"/>
              <a:gd name="T10" fmla="*/ 7 w 18"/>
              <a:gd name="T11" fmla="*/ 91 h 91"/>
              <a:gd name="T12" fmla="*/ 7 w 18"/>
              <a:gd name="T13" fmla="*/ 91 h 91"/>
              <a:gd name="T14" fmla="*/ 7 w 18"/>
              <a:gd name="T15" fmla="*/ 91 h 91"/>
              <a:gd name="T16" fmla="*/ 7 w 18"/>
              <a:gd name="T17" fmla="*/ 91 h 91"/>
              <a:gd name="T18" fmla="*/ 7 w 18"/>
              <a:gd name="T19" fmla="*/ 91 h 91"/>
              <a:gd name="T20" fmla="*/ 7 w 18"/>
              <a:gd name="T21" fmla="*/ 91 h 91"/>
              <a:gd name="T22" fmla="*/ 7 w 18"/>
              <a:gd name="T23" fmla="*/ 91 h 91"/>
              <a:gd name="T24" fmla="*/ 6 w 18"/>
              <a:gd name="T25" fmla="*/ 90 h 91"/>
              <a:gd name="T26" fmla="*/ 7 w 18"/>
              <a:gd name="T27" fmla="*/ 91 h 91"/>
              <a:gd name="T28" fmla="*/ 6 w 18"/>
              <a:gd name="T29" fmla="*/ 90 h 91"/>
              <a:gd name="T30" fmla="*/ 0 w 18"/>
              <a:gd name="T31" fmla="*/ 57 h 91"/>
              <a:gd name="T32" fmla="*/ 6 w 18"/>
              <a:gd name="T33" fmla="*/ 90 h 91"/>
              <a:gd name="T34" fmla="*/ 0 w 18"/>
              <a:gd name="T35" fmla="*/ 57 h 91"/>
              <a:gd name="T36" fmla="*/ 0 w 18"/>
              <a:gd name="T37" fmla="*/ 57 h 91"/>
              <a:gd name="T38" fmla="*/ 0 w 18"/>
              <a:gd name="T39" fmla="*/ 57 h 91"/>
              <a:gd name="T40" fmla="*/ 0 w 18"/>
              <a:gd name="T41" fmla="*/ 57 h 91"/>
              <a:gd name="T42" fmla="*/ 0 w 18"/>
              <a:gd name="T43" fmla="*/ 57 h 91"/>
              <a:gd name="T44" fmla="*/ 0 w 18"/>
              <a:gd name="T45" fmla="*/ 57 h 91"/>
              <a:gd name="T46" fmla="*/ 0 w 18"/>
              <a:gd name="T47" fmla="*/ 57 h 91"/>
              <a:gd name="T48" fmla="*/ 0 w 18"/>
              <a:gd name="T49" fmla="*/ 56 h 91"/>
              <a:gd name="T50" fmla="*/ 0 w 18"/>
              <a:gd name="T51" fmla="*/ 57 h 91"/>
              <a:gd name="T52" fmla="*/ 0 w 18"/>
              <a:gd name="T53" fmla="*/ 56 h 91"/>
              <a:gd name="T54" fmla="*/ 0 w 18"/>
              <a:gd name="T55" fmla="*/ 56 h 91"/>
              <a:gd name="T56" fmla="*/ 0 w 18"/>
              <a:gd name="T57" fmla="*/ 56 h 91"/>
              <a:gd name="T58" fmla="*/ 0 w 18"/>
              <a:gd name="T59" fmla="*/ 56 h 91"/>
              <a:gd name="T60" fmla="*/ 0 w 18"/>
              <a:gd name="T61" fmla="*/ 56 h 91"/>
              <a:gd name="T62" fmla="*/ 0 w 18"/>
              <a:gd name="T63" fmla="*/ 56 h 91"/>
              <a:gd name="T64" fmla="*/ 0 w 18"/>
              <a:gd name="T65" fmla="*/ 56 h 91"/>
              <a:gd name="T66" fmla="*/ 0 w 18"/>
              <a:gd name="T67" fmla="*/ 56 h 91"/>
              <a:gd name="T68" fmla="*/ 0 w 18"/>
              <a:gd name="T69" fmla="*/ 56 h 91"/>
              <a:gd name="T70" fmla="*/ 0 w 18"/>
              <a:gd name="T71" fmla="*/ 56 h 91"/>
              <a:gd name="T72" fmla="*/ 0 w 18"/>
              <a:gd name="T73" fmla="*/ 55 h 91"/>
              <a:gd name="T74" fmla="*/ 0 w 18"/>
              <a:gd name="T75" fmla="*/ 56 h 91"/>
              <a:gd name="T76" fmla="*/ 0 w 18"/>
              <a:gd name="T77" fmla="*/ 56 h 91"/>
              <a:gd name="T78" fmla="*/ 0 w 18"/>
              <a:gd name="T79" fmla="*/ 55 h 91"/>
              <a:gd name="T80" fmla="*/ 18 w 18"/>
              <a:gd name="T81" fmla="*/ 0 h 91"/>
              <a:gd name="T82" fmla="*/ 0 w 18"/>
              <a:gd name="T83" fmla="*/ 55 h 91"/>
              <a:gd name="T84" fmla="*/ 18 w 18"/>
              <a:gd name="T85" fmla="*/ 0 h 91"/>
              <a:gd name="T86" fmla="*/ 18 w 18"/>
              <a:gd name="T87" fmla="*/ 0 h 91"/>
              <a:gd name="T88" fmla="*/ 18 w 18"/>
              <a:gd name="T89" fmla="*/ 0 h 91"/>
              <a:gd name="T90" fmla="*/ 18 w 18"/>
              <a:gd name="T91" fmla="*/ 0 h 91"/>
              <a:gd name="T92" fmla="*/ 18 w 18"/>
              <a:gd name="T93" fmla="*/ 0 h 91"/>
              <a:gd name="T94" fmla="*/ 18 w 18"/>
              <a:gd name="T95" fmla="*/ 0 h 91"/>
              <a:gd name="T96" fmla="*/ 18 w 18"/>
              <a:gd name="T97" fmla="*/ 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8" h="91">
                <a:moveTo>
                  <a:pt x="7" y="91"/>
                </a:moveTo>
                <a:cubicBezTo>
                  <a:pt x="7" y="91"/>
                  <a:pt x="7" y="91"/>
                  <a:pt x="7" y="91"/>
                </a:cubicBezTo>
                <a:cubicBezTo>
                  <a:pt x="7" y="91"/>
                  <a:pt x="7" y="91"/>
                  <a:pt x="7" y="91"/>
                </a:cubicBezTo>
                <a:moveTo>
                  <a:pt x="7" y="91"/>
                </a:moveTo>
                <a:cubicBezTo>
                  <a:pt x="7" y="91"/>
                  <a:pt x="7" y="91"/>
                  <a:pt x="7" y="91"/>
                </a:cubicBezTo>
                <a:cubicBezTo>
                  <a:pt x="7" y="91"/>
                  <a:pt x="7" y="91"/>
                  <a:pt x="7" y="91"/>
                </a:cubicBezTo>
                <a:moveTo>
                  <a:pt x="7" y="91"/>
                </a:moveTo>
                <a:cubicBezTo>
                  <a:pt x="7" y="91"/>
                  <a:pt x="7" y="91"/>
                  <a:pt x="7" y="91"/>
                </a:cubicBezTo>
                <a:cubicBezTo>
                  <a:pt x="7" y="91"/>
                  <a:pt x="7" y="91"/>
                  <a:pt x="7" y="91"/>
                </a:cubicBezTo>
                <a:moveTo>
                  <a:pt x="7" y="91"/>
                </a:moveTo>
                <a:cubicBezTo>
                  <a:pt x="7" y="91"/>
                  <a:pt x="7" y="91"/>
                  <a:pt x="7" y="91"/>
                </a:cubicBezTo>
                <a:cubicBezTo>
                  <a:pt x="7" y="91"/>
                  <a:pt x="7" y="91"/>
                  <a:pt x="7" y="91"/>
                </a:cubicBezTo>
                <a:moveTo>
                  <a:pt x="6" y="90"/>
                </a:moveTo>
                <a:cubicBezTo>
                  <a:pt x="6" y="90"/>
                  <a:pt x="6" y="90"/>
                  <a:pt x="7" y="91"/>
                </a:cubicBezTo>
                <a:cubicBezTo>
                  <a:pt x="6" y="90"/>
                  <a:pt x="6" y="90"/>
                  <a:pt x="6" y="90"/>
                </a:cubicBezTo>
                <a:moveTo>
                  <a:pt x="0" y="57"/>
                </a:moveTo>
                <a:cubicBezTo>
                  <a:pt x="0" y="69"/>
                  <a:pt x="2" y="80"/>
                  <a:pt x="6" y="90"/>
                </a:cubicBezTo>
                <a:cubicBezTo>
                  <a:pt x="2" y="80"/>
                  <a:pt x="0" y="69"/>
                  <a:pt x="0" y="57"/>
                </a:cubicBezTo>
                <a:moveTo>
                  <a:pt x="0" y="57"/>
                </a:moveTo>
                <a:cubicBezTo>
                  <a:pt x="0" y="57"/>
                  <a:pt x="0" y="57"/>
                  <a:pt x="0" y="57"/>
                </a:cubicBezTo>
                <a:cubicBezTo>
                  <a:pt x="0" y="57"/>
                  <a:pt x="0" y="57"/>
                  <a:pt x="0" y="57"/>
                </a:cubicBezTo>
                <a:moveTo>
                  <a:pt x="0" y="57"/>
                </a:moveTo>
                <a:cubicBezTo>
                  <a:pt x="0" y="57"/>
                  <a:pt x="0" y="57"/>
                  <a:pt x="0" y="57"/>
                </a:cubicBezTo>
                <a:cubicBezTo>
                  <a:pt x="0" y="57"/>
                  <a:pt x="0" y="57"/>
                  <a:pt x="0" y="57"/>
                </a:cubicBezTo>
                <a:moveTo>
                  <a:pt x="0" y="56"/>
                </a:moveTo>
                <a:cubicBezTo>
                  <a:pt x="0" y="57"/>
                  <a:pt x="0" y="57"/>
                  <a:pt x="0" y="57"/>
                </a:cubicBezTo>
                <a:cubicBezTo>
                  <a:pt x="0" y="57"/>
                  <a:pt x="0" y="57"/>
                  <a:pt x="0" y="56"/>
                </a:cubicBezTo>
                <a:moveTo>
                  <a:pt x="0" y="56"/>
                </a:moveTo>
                <a:cubicBezTo>
                  <a:pt x="0" y="56"/>
                  <a:pt x="0" y="56"/>
                  <a:pt x="0" y="56"/>
                </a:cubicBezTo>
                <a:cubicBezTo>
                  <a:pt x="0" y="56"/>
                  <a:pt x="0" y="56"/>
                  <a:pt x="0" y="56"/>
                </a:cubicBezTo>
                <a:moveTo>
                  <a:pt x="0" y="56"/>
                </a:moveTo>
                <a:cubicBezTo>
                  <a:pt x="0" y="56"/>
                  <a:pt x="0" y="56"/>
                  <a:pt x="0" y="56"/>
                </a:cubicBezTo>
                <a:cubicBezTo>
                  <a:pt x="0" y="56"/>
                  <a:pt x="0" y="56"/>
                  <a:pt x="0" y="56"/>
                </a:cubicBezTo>
                <a:moveTo>
                  <a:pt x="0" y="56"/>
                </a:moveTo>
                <a:cubicBezTo>
                  <a:pt x="0" y="56"/>
                  <a:pt x="0" y="56"/>
                  <a:pt x="0" y="56"/>
                </a:cubicBezTo>
                <a:cubicBezTo>
                  <a:pt x="0" y="56"/>
                  <a:pt x="0" y="56"/>
                  <a:pt x="0" y="56"/>
                </a:cubicBezTo>
                <a:moveTo>
                  <a:pt x="0" y="55"/>
                </a:moveTo>
                <a:cubicBezTo>
                  <a:pt x="0" y="55"/>
                  <a:pt x="0" y="55"/>
                  <a:pt x="0" y="56"/>
                </a:cubicBezTo>
                <a:cubicBezTo>
                  <a:pt x="0" y="56"/>
                  <a:pt x="0" y="56"/>
                  <a:pt x="0" y="56"/>
                </a:cubicBezTo>
                <a:cubicBezTo>
                  <a:pt x="0" y="55"/>
                  <a:pt x="0" y="55"/>
                  <a:pt x="0" y="55"/>
                </a:cubicBezTo>
                <a:moveTo>
                  <a:pt x="18" y="0"/>
                </a:moveTo>
                <a:cubicBezTo>
                  <a:pt x="7" y="15"/>
                  <a:pt x="0" y="35"/>
                  <a:pt x="0" y="55"/>
                </a:cubicBezTo>
                <a:cubicBezTo>
                  <a:pt x="0" y="35"/>
                  <a:pt x="7" y="15"/>
                  <a:pt x="18" y="0"/>
                </a:cubicBezTo>
                <a:moveTo>
                  <a:pt x="18" y="0"/>
                </a:moveTo>
                <a:cubicBezTo>
                  <a:pt x="18" y="0"/>
                  <a:pt x="18" y="0"/>
                  <a:pt x="18" y="0"/>
                </a:cubicBezTo>
                <a:cubicBezTo>
                  <a:pt x="18" y="0"/>
                  <a:pt x="18" y="0"/>
                  <a:pt x="18" y="0"/>
                </a:cubicBezTo>
                <a:moveTo>
                  <a:pt x="18" y="0"/>
                </a:moveTo>
                <a:cubicBezTo>
                  <a:pt x="18" y="0"/>
                  <a:pt x="18" y="0"/>
                  <a:pt x="18" y="0"/>
                </a:cubicBezTo>
                <a:cubicBezTo>
                  <a:pt x="18" y="0"/>
                  <a:pt x="18" y="0"/>
                  <a:pt x="18" y="0"/>
                </a:cubicBezTo>
              </a:path>
            </a:pathLst>
          </a:custGeom>
          <a:solidFill>
            <a:srgbClr val="E56A0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a:p>
        </p:txBody>
      </p:sp>
      <p:sp>
        <p:nvSpPr>
          <p:cNvPr id="207" name="Forma libre 70"/>
          <p:cNvSpPr>
            <a:spLocks noEditPoints="1"/>
          </p:cNvSpPr>
          <p:nvPr/>
        </p:nvSpPr>
        <p:spPr bwMode="auto">
          <a:xfrm>
            <a:off x="7193214" y="1924172"/>
            <a:ext cx="550" cy="19239"/>
          </a:xfrm>
          <a:custGeom>
            <a:avLst/>
            <a:gdLst>
              <a:gd name="T0" fmla="*/ 1 w 1"/>
              <a:gd name="T1" fmla="*/ 23 h 23"/>
              <a:gd name="T2" fmla="*/ 1 w 1"/>
              <a:gd name="T3" fmla="*/ 22 h 23"/>
              <a:gd name="T4" fmla="*/ 1 w 1"/>
              <a:gd name="T5" fmla="*/ 22 h 23"/>
              <a:gd name="T6" fmla="*/ 1 w 1"/>
              <a:gd name="T7" fmla="*/ 21 h 23"/>
              <a:gd name="T8" fmla="*/ 1 w 1"/>
              <a:gd name="T9" fmla="*/ 20 h 23"/>
              <a:gd name="T10" fmla="*/ 1 w 1"/>
              <a:gd name="T11" fmla="*/ 20 h 23"/>
              <a:gd name="T12" fmla="*/ 0 w 1"/>
              <a:gd name="T13" fmla="*/ 20 h 23"/>
              <a:gd name="T14" fmla="*/ 0 w 1"/>
              <a:gd name="T15" fmla="*/ 19 h 23"/>
              <a:gd name="T16" fmla="*/ 0 w 1"/>
              <a:gd name="T17" fmla="*/ 19 h 23"/>
              <a:gd name="T18" fmla="*/ 0 w 1"/>
              <a:gd name="T19" fmla="*/ 18 h 23"/>
              <a:gd name="T20" fmla="*/ 0 w 1"/>
              <a:gd name="T21" fmla="*/ 18 h 23"/>
              <a:gd name="T22" fmla="*/ 0 w 1"/>
              <a:gd name="T23" fmla="*/ 18 h 23"/>
              <a:gd name="T24" fmla="*/ 0 w 1"/>
              <a:gd name="T25" fmla="*/ 17 h 23"/>
              <a:gd name="T26" fmla="*/ 0 w 1"/>
              <a:gd name="T27" fmla="*/ 17 h 23"/>
              <a:gd name="T28" fmla="*/ 0 w 1"/>
              <a:gd name="T29" fmla="*/ 17 h 23"/>
              <a:gd name="T30" fmla="*/ 0 w 1"/>
              <a:gd name="T31" fmla="*/ 16 h 23"/>
              <a:gd name="T32" fmla="*/ 0 w 1"/>
              <a:gd name="T33" fmla="*/ 16 h 23"/>
              <a:gd name="T34" fmla="*/ 0 w 1"/>
              <a:gd name="T35" fmla="*/ 15 h 23"/>
              <a:gd name="T36" fmla="*/ 0 w 1"/>
              <a:gd name="T37" fmla="*/ 15 h 23"/>
              <a:gd name="T38" fmla="*/ 0 w 1"/>
              <a:gd name="T39" fmla="*/ 15 h 23"/>
              <a:gd name="T40" fmla="*/ 0 w 1"/>
              <a:gd name="T41" fmla="*/ 14 h 23"/>
              <a:gd name="T42" fmla="*/ 0 w 1"/>
              <a:gd name="T43" fmla="*/ 14 h 23"/>
              <a:gd name="T44" fmla="*/ 0 w 1"/>
              <a:gd name="T45" fmla="*/ 13 h 23"/>
              <a:gd name="T46" fmla="*/ 0 w 1"/>
              <a:gd name="T47" fmla="*/ 13 h 23"/>
              <a:gd name="T48" fmla="*/ 0 w 1"/>
              <a:gd name="T49" fmla="*/ 12 h 23"/>
              <a:gd name="T50" fmla="*/ 0 w 1"/>
              <a:gd name="T51" fmla="*/ 12 h 23"/>
              <a:gd name="T52" fmla="*/ 0 w 1"/>
              <a:gd name="T53" fmla="*/ 12 h 23"/>
              <a:gd name="T54" fmla="*/ 0 w 1"/>
              <a:gd name="T55" fmla="*/ 11 h 23"/>
              <a:gd name="T56" fmla="*/ 0 w 1"/>
              <a:gd name="T57" fmla="*/ 11 h 23"/>
              <a:gd name="T58" fmla="*/ 0 w 1"/>
              <a:gd name="T59" fmla="*/ 11 h 23"/>
              <a:gd name="T60" fmla="*/ 0 w 1"/>
              <a:gd name="T61" fmla="*/ 10 h 23"/>
              <a:gd name="T62" fmla="*/ 0 w 1"/>
              <a:gd name="T63" fmla="*/ 10 h 23"/>
              <a:gd name="T64" fmla="*/ 0 w 1"/>
              <a:gd name="T65" fmla="*/ 9 h 23"/>
              <a:gd name="T66" fmla="*/ 0 w 1"/>
              <a:gd name="T67" fmla="*/ 9 h 23"/>
              <a:gd name="T68" fmla="*/ 0 w 1"/>
              <a:gd name="T69" fmla="*/ 9 h 23"/>
              <a:gd name="T70" fmla="*/ 0 w 1"/>
              <a:gd name="T71" fmla="*/ 8 h 23"/>
              <a:gd name="T72" fmla="*/ 0 w 1"/>
              <a:gd name="T73" fmla="*/ 8 h 23"/>
              <a:gd name="T74" fmla="*/ 0 w 1"/>
              <a:gd name="T75" fmla="*/ 8 h 23"/>
              <a:gd name="T76" fmla="*/ 0 w 1"/>
              <a:gd name="T77" fmla="*/ 7 h 23"/>
              <a:gd name="T78" fmla="*/ 0 w 1"/>
              <a:gd name="T79" fmla="*/ 6 h 23"/>
              <a:gd name="T80" fmla="*/ 0 w 1"/>
              <a:gd name="T81" fmla="*/ 6 h 23"/>
              <a:gd name="T82" fmla="*/ 0 w 1"/>
              <a:gd name="T83" fmla="*/ 6 h 23"/>
              <a:gd name="T84" fmla="*/ 0 w 1"/>
              <a:gd name="T85" fmla="*/ 5 h 23"/>
              <a:gd name="T86" fmla="*/ 0 w 1"/>
              <a:gd name="T87" fmla="*/ 5 h 23"/>
              <a:gd name="T88" fmla="*/ 0 w 1"/>
              <a:gd name="T89" fmla="*/ 5 h 23"/>
              <a:gd name="T90" fmla="*/ 0 w 1"/>
              <a:gd name="T91" fmla="*/ 4 h 23"/>
              <a:gd name="T92" fmla="*/ 0 w 1"/>
              <a:gd name="T93" fmla="*/ 4 h 23"/>
              <a:gd name="T94" fmla="*/ 0 w 1"/>
              <a:gd name="T95" fmla="*/ 3 h 23"/>
              <a:gd name="T96" fmla="*/ 0 w 1"/>
              <a:gd name="T97" fmla="*/ 3 h 23"/>
              <a:gd name="T98" fmla="*/ 0 w 1"/>
              <a:gd name="T99" fmla="*/ 3 h 23"/>
              <a:gd name="T100" fmla="*/ 0 w 1"/>
              <a:gd name="T101" fmla="*/ 2 h 23"/>
              <a:gd name="T102" fmla="*/ 0 w 1"/>
              <a:gd name="T103" fmla="*/ 1 h 23"/>
              <a:gd name="T104" fmla="*/ 0 w 1"/>
              <a:gd name="T105" fmla="*/ 1 h 23"/>
              <a:gd name="T106" fmla="*/ 0 w 1"/>
              <a:gd name="T107" fmla="*/ 1 h 23"/>
              <a:gd name="T108" fmla="*/ 0 w 1"/>
              <a:gd name="T109" fmla="*/ 0 h 23"/>
              <a:gd name="T110" fmla="*/ 0 w 1"/>
              <a:gd name="T111"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 h="23">
                <a:moveTo>
                  <a:pt x="1" y="23"/>
                </a:moveTo>
                <a:cubicBezTo>
                  <a:pt x="1" y="23"/>
                  <a:pt x="1" y="23"/>
                  <a:pt x="1" y="23"/>
                </a:cubicBezTo>
                <a:cubicBezTo>
                  <a:pt x="1" y="23"/>
                  <a:pt x="1" y="23"/>
                  <a:pt x="1" y="23"/>
                </a:cubicBezTo>
                <a:moveTo>
                  <a:pt x="1" y="23"/>
                </a:moveTo>
                <a:cubicBezTo>
                  <a:pt x="1" y="23"/>
                  <a:pt x="1" y="23"/>
                  <a:pt x="1" y="23"/>
                </a:cubicBezTo>
                <a:cubicBezTo>
                  <a:pt x="1" y="23"/>
                  <a:pt x="1" y="23"/>
                  <a:pt x="1" y="23"/>
                </a:cubicBezTo>
                <a:moveTo>
                  <a:pt x="1" y="22"/>
                </a:moveTo>
                <a:cubicBezTo>
                  <a:pt x="1" y="22"/>
                  <a:pt x="1" y="22"/>
                  <a:pt x="1" y="22"/>
                </a:cubicBezTo>
                <a:cubicBezTo>
                  <a:pt x="1" y="22"/>
                  <a:pt x="1" y="22"/>
                  <a:pt x="1" y="22"/>
                </a:cubicBezTo>
                <a:moveTo>
                  <a:pt x="1" y="22"/>
                </a:moveTo>
                <a:cubicBezTo>
                  <a:pt x="1" y="22"/>
                  <a:pt x="1" y="22"/>
                  <a:pt x="1" y="22"/>
                </a:cubicBezTo>
                <a:cubicBezTo>
                  <a:pt x="1" y="22"/>
                  <a:pt x="1" y="22"/>
                  <a:pt x="1" y="22"/>
                </a:cubicBezTo>
                <a:moveTo>
                  <a:pt x="1" y="21"/>
                </a:moveTo>
                <a:cubicBezTo>
                  <a:pt x="1" y="21"/>
                  <a:pt x="1" y="21"/>
                  <a:pt x="1" y="21"/>
                </a:cubicBezTo>
                <a:cubicBezTo>
                  <a:pt x="1" y="21"/>
                  <a:pt x="1" y="21"/>
                  <a:pt x="1" y="21"/>
                </a:cubicBezTo>
                <a:moveTo>
                  <a:pt x="1" y="21"/>
                </a:moveTo>
                <a:cubicBezTo>
                  <a:pt x="1" y="21"/>
                  <a:pt x="1" y="21"/>
                  <a:pt x="1" y="21"/>
                </a:cubicBezTo>
                <a:cubicBezTo>
                  <a:pt x="1" y="21"/>
                  <a:pt x="1" y="21"/>
                  <a:pt x="1" y="21"/>
                </a:cubicBezTo>
                <a:moveTo>
                  <a:pt x="1" y="20"/>
                </a:moveTo>
                <a:cubicBezTo>
                  <a:pt x="1" y="20"/>
                  <a:pt x="1" y="20"/>
                  <a:pt x="1" y="20"/>
                </a:cubicBezTo>
                <a:cubicBezTo>
                  <a:pt x="1" y="20"/>
                  <a:pt x="1" y="20"/>
                  <a:pt x="1" y="20"/>
                </a:cubicBezTo>
                <a:moveTo>
                  <a:pt x="1" y="20"/>
                </a:moveTo>
                <a:cubicBezTo>
                  <a:pt x="1" y="20"/>
                  <a:pt x="1" y="20"/>
                  <a:pt x="1" y="20"/>
                </a:cubicBezTo>
                <a:cubicBezTo>
                  <a:pt x="1" y="20"/>
                  <a:pt x="1" y="20"/>
                  <a:pt x="1" y="20"/>
                </a:cubicBezTo>
                <a:moveTo>
                  <a:pt x="1" y="20"/>
                </a:moveTo>
                <a:cubicBezTo>
                  <a:pt x="1" y="20"/>
                  <a:pt x="1" y="20"/>
                  <a:pt x="1" y="20"/>
                </a:cubicBezTo>
                <a:cubicBezTo>
                  <a:pt x="1" y="20"/>
                  <a:pt x="1" y="20"/>
                  <a:pt x="1" y="20"/>
                </a:cubicBezTo>
                <a:moveTo>
                  <a:pt x="0" y="20"/>
                </a:moveTo>
                <a:cubicBezTo>
                  <a:pt x="0" y="20"/>
                  <a:pt x="0" y="20"/>
                  <a:pt x="0" y="20"/>
                </a:cubicBezTo>
                <a:cubicBezTo>
                  <a:pt x="0" y="20"/>
                  <a:pt x="0" y="20"/>
                  <a:pt x="0" y="20"/>
                </a:cubicBezTo>
                <a:moveTo>
                  <a:pt x="0" y="19"/>
                </a:moveTo>
                <a:cubicBezTo>
                  <a:pt x="0" y="19"/>
                  <a:pt x="0" y="19"/>
                  <a:pt x="0" y="19"/>
                </a:cubicBezTo>
                <a:cubicBezTo>
                  <a:pt x="0" y="19"/>
                  <a:pt x="0" y="19"/>
                  <a:pt x="0" y="19"/>
                </a:cubicBezTo>
                <a:moveTo>
                  <a:pt x="0" y="19"/>
                </a:moveTo>
                <a:cubicBezTo>
                  <a:pt x="0" y="19"/>
                  <a:pt x="0" y="19"/>
                  <a:pt x="0" y="19"/>
                </a:cubicBezTo>
                <a:cubicBezTo>
                  <a:pt x="0" y="19"/>
                  <a:pt x="0" y="19"/>
                  <a:pt x="0" y="19"/>
                </a:cubicBezTo>
                <a:moveTo>
                  <a:pt x="0" y="19"/>
                </a:moveTo>
                <a:cubicBezTo>
                  <a:pt x="0" y="19"/>
                  <a:pt x="0" y="19"/>
                  <a:pt x="0" y="19"/>
                </a:cubicBezTo>
                <a:cubicBezTo>
                  <a:pt x="0" y="19"/>
                  <a:pt x="0" y="19"/>
                  <a:pt x="0" y="19"/>
                </a:cubicBezTo>
                <a:moveTo>
                  <a:pt x="0" y="18"/>
                </a:moveTo>
                <a:cubicBezTo>
                  <a:pt x="0" y="18"/>
                  <a:pt x="0" y="18"/>
                  <a:pt x="0" y="18"/>
                </a:cubicBezTo>
                <a:cubicBezTo>
                  <a:pt x="0" y="18"/>
                  <a:pt x="0" y="18"/>
                  <a:pt x="0" y="18"/>
                </a:cubicBezTo>
                <a:moveTo>
                  <a:pt x="0" y="18"/>
                </a:moveTo>
                <a:cubicBezTo>
                  <a:pt x="0" y="18"/>
                  <a:pt x="0" y="18"/>
                  <a:pt x="0" y="18"/>
                </a:cubicBezTo>
                <a:cubicBezTo>
                  <a:pt x="0" y="18"/>
                  <a:pt x="0" y="18"/>
                  <a:pt x="0" y="18"/>
                </a:cubicBezTo>
                <a:moveTo>
                  <a:pt x="0" y="18"/>
                </a:moveTo>
                <a:cubicBezTo>
                  <a:pt x="0" y="18"/>
                  <a:pt x="0" y="18"/>
                  <a:pt x="0" y="18"/>
                </a:cubicBezTo>
                <a:cubicBezTo>
                  <a:pt x="0" y="18"/>
                  <a:pt x="0" y="18"/>
                  <a:pt x="0" y="18"/>
                </a:cubicBezTo>
                <a:moveTo>
                  <a:pt x="0" y="17"/>
                </a:moveTo>
                <a:cubicBezTo>
                  <a:pt x="0" y="17"/>
                  <a:pt x="0" y="18"/>
                  <a:pt x="0" y="18"/>
                </a:cubicBezTo>
                <a:cubicBezTo>
                  <a:pt x="0" y="18"/>
                  <a:pt x="0" y="17"/>
                  <a:pt x="0" y="17"/>
                </a:cubicBezTo>
                <a:moveTo>
                  <a:pt x="0" y="17"/>
                </a:moveTo>
                <a:cubicBezTo>
                  <a:pt x="0" y="17"/>
                  <a:pt x="0" y="17"/>
                  <a:pt x="0" y="17"/>
                </a:cubicBezTo>
                <a:cubicBezTo>
                  <a:pt x="0" y="17"/>
                  <a:pt x="0" y="17"/>
                  <a:pt x="0" y="17"/>
                </a:cubicBezTo>
                <a:moveTo>
                  <a:pt x="0" y="17"/>
                </a:moveTo>
                <a:cubicBezTo>
                  <a:pt x="0" y="17"/>
                  <a:pt x="0" y="17"/>
                  <a:pt x="0" y="17"/>
                </a:cubicBezTo>
                <a:cubicBezTo>
                  <a:pt x="0" y="17"/>
                  <a:pt x="0" y="17"/>
                  <a:pt x="0" y="17"/>
                </a:cubicBezTo>
                <a:moveTo>
                  <a:pt x="0" y="17"/>
                </a:moveTo>
                <a:cubicBezTo>
                  <a:pt x="0" y="17"/>
                  <a:pt x="0" y="17"/>
                  <a:pt x="0" y="17"/>
                </a:cubicBezTo>
                <a:cubicBezTo>
                  <a:pt x="0" y="17"/>
                  <a:pt x="0" y="17"/>
                  <a:pt x="0" y="17"/>
                </a:cubicBezTo>
                <a:moveTo>
                  <a:pt x="0" y="16"/>
                </a:moveTo>
                <a:cubicBezTo>
                  <a:pt x="0" y="16"/>
                  <a:pt x="0" y="16"/>
                  <a:pt x="0" y="16"/>
                </a:cubicBezTo>
                <a:cubicBezTo>
                  <a:pt x="0" y="16"/>
                  <a:pt x="0" y="16"/>
                  <a:pt x="0" y="16"/>
                </a:cubicBezTo>
                <a:moveTo>
                  <a:pt x="0" y="16"/>
                </a:moveTo>
                <a:cubicBezTo>
                  <a:pt x="0" y="16"/>
                  <a:pt x="0" y="16"/>
                  <a:pt x="0" y="16"/>
                </a:cubicBezTo>
                <a:cubicBezTo>
                  <a:pt x="0" y="16"/>
                  <a:pt x="0" y="16"/>
                  <a:pt x="0" y="16"/>
                </a:cubicBezTo>
                <a:moveTo>
                  <a:pt x="0" y="16"/>
                </a:moveTo>
                <a:cubicBezTo>
                  <a:pt x="0" y="16"/>
                  <a:pt x="0" y="16"/>
                  <a:pt x="0" y="16"/>
                </a:cubicBezTo>
                <a:cubicBezTo>
                  <a:pt x="0" y="16"/>
                  <a:pt x="0" y="16"/>
                  <a:pt x="0" y="16"/>
                </a:cubicBezTo>
                <a:moveTo>
                  <a:pt x="0" y="15"/>
                </a:moveTo>
                <a:cubicBezTo>
                  <a:pt x="0" y="15"/>
                  <a:pt x="0" y="15"/>
                  <a:pt x="0" y="16"/>
                </a:cubicBezTo>
                <a:cubicBezTo>
                  <a:pt x="0" y="15"/>
                  <a:pt x="0" y="15"/>
                  <a:pt x="0" y="15"/>
                </a:cubicBezTo>
                <a:moveTo>
                  <a:pt x="0" y="15"/>
                </a:moveTo>
                <a:cubicBezTo>
                  <a:pt x="0" y="15"/>
                  <a:pt x="0" y="15"/>
                  <a:pt x="0" y="15"/>
                </a:cubicBezTo>
                <a:cubicBezTo>
                  <a:pt x="0" y="15"/>
                  <a:pt x="0" y="15"/>
                  <a:pt x="0" y="15"/>
                </a:cubicBezTo>
                <a:moveTo>
                  <a:pt x="0" y="15"/>
                </a:moveTo>
                <a:cubicBezTo>
                  <a:pt x="0" y="15"/>
                  <a:pt x="0" y="15"/>
                  <a:pt x="0" y="15"/>
                </a:cubicBezTo>
                <a:cubicBezTo>
                  <a:pt x="0" y="15"/>
                  <a:pt x="0" y="15"/>
                  <a:pt x="0" y="15"/>
                </a:cubicBezTo>
                <a:moveTo>
                  <a:pt x="0" y="14"/>
                </a:moveTo>
                <a:cubicBezTo>
                  <a:pt x="0" y="15"/>
                  <a:pt x="0" y="15"/>
                  <a:pt x="0" y="15"/>
                </a:cubicBezTo>
                <a:cubicBezTo>
                  <a:pt x="0" y="15"/>
                  <a:pt x="0" y="15"/>
                  <a:pt x="0" y="14"/>
                </a:cubicBezTo>
                <a:moveTo>
                  <a:pt x="0" y="14"/>
                </a:moveTo>
                <a:cubicBezTo>
                  <a:pt x="0" y="14"/>
                  <a:pt x="0" y="14"/>
                  <a:pt x="0" y="14"/>
                </a:cubicBezTo>
                <a:cubicBezTo>
                  <a:pt x="0" y="14"/>
                  <a:pt x="0" y="14"/>
                  <a:pt x="0" y="14"/>
                </a:cubicBezTo>
                <a:moveTo>
                  <a:pt x="0" y="14"/>
                </a:moveTo>
                <a:cubicBezTo>
                  <a:pt x="0" y="14"/>
                  <a:pt x="0" y="14"/>
                  <a:pt x="0" y="14"/>
                </a:cubicBezTo>
                <a:cubicBezTo>
                  <a:pt x="0" y="14"/>
                  <a:pt x="0" y="14"/>
                  <a:pt x="0" y="14"/>
                </a:cubicBezTo>
                <a:moveTo>
                  <a:pt x="0" y="14"/>
                </a:moveTo>
                <a:cubicBezTo>
                  <a:pt x="0" y="14"/>
                  <a:pt x="0" y="14"/>
                  <a:pt x="0" y="14"/>
                </a:cubicBezTo>
                <a:cubicBezTo>
                  <a:pt x="0" y="14"/>
                  <a:pt x="0" y="14"/>
                  <a:pt x="0" y="14"/>
                </a:cubicBezTo>
                <a:moveTo>
                  <a:pt x="0" y="13"/>
                </a:moveTo>
                <a:cubicBezTo>
                  <a:pt x="0" y="13"/>
                  <a:pt x="0" y="13"/>
                  <a:pt x="0" y="13"/>
                </a:cubicBezTo>
                <a:cubicBezTo>
                  <a:pt x="0" y="13"/>
                  <a:pt x="0" y="13"/>
                  <a:pt x="0" y="13"/>
                </a:cubicBezTo>
                <a:moveTo>
                  <a:pt x="0" y="13"/>
                </a:moveTo>
                <a:cubicBezTo>
                  <a:pt x="0" y="13"/>
                  <a:pt x="0" y="13"/>
                  <a:pt x="0" y="13"/>
                </a:cubicBezTo>
                <a:cubicBezTo>
                  <a:pt x="0" y="13"/>
                  <a:pt x="0" y="13"/>
                  <a:pt x="0" y="13"/>
                </a:cubicBezTo>
                <a:moveTo>
                  <a:pt x="0" y="13"/>
                </a:moveTo>
                <a:cubicBezTo>
                  <a:pt x="0" y="13"/>
                  <a:pt x="0" y="13"/>
                  <a:pt x="0" y="13"/>
                </a:cubicBezTo>
                <a:cubicBezTo>
                  <a:pt x="0" y="13"/>
                  <a:pt x="0" y="13"/>
                  <a:pt x="0" y="13"/>
                </a:cubicBezTo>
                <a:moveTo>
                  <a:pt x="0" y="12"/>
                </a:moveTo>
                <a:cubicBezTo>
                  <a:pt x="0" y="12"/>
                  <a:pt x="0" y="13"/>
                  <a:pt x="0" y="13"/>
                </a:cubicBezTo>
                <a:cubicBezTo>
                  <a:pt x="0" y="13"/>
                  <a:pt x="0" y="12"/>
                  <a:pt x="0" y="12"/>
                </a:cubicBezTo>
                <a:moveTo>
                  <a:pt x="0" y="12"/>
                </a:moveTo>
                <a:cubicBezTo>
                  <a:pt x="0" y="12"/>
                  <a:pt x="0" y="12"/>
                  <a:pt x="0" y="12"/>
                </a:cubicBezTo>
                <a:cubicBezTo>
                  <a:pt x="0" y="12"/>
                  <a:pt x="0" y="12"/>
                  <a:pt x="0" y="12"/>
                </a:cubicBezTo>
                <a:moveTo>
                  <a:pt x="0" y="12"/>
                </a:moveTo>
                <a:cubicBezTo>
                  <a:pt x="0" y="12"/>
                  <a:pt x="0" y="12"/>
                  <a:pt x="0" y="12"/>
                </a:cubicBezTo>
                <a:cubicBezTo>
                  <a:pt x="0" y="12"/>
                  <a:pt x="0" y="12"/>
                  <a:pt x="0" y="12"/>
                </a:cubicBezTo>
                <a:moveTo>
                  <a:pt x="0" y="11"/>
                </a:moveTo>
                <a:cubicBezTo>
                  <a:pt x="0" y="12"/>
                  <a:pt x="0" y="12"/>
                  <a:pt x="0" y="12"/>
                </a:cubicBezTo>
                <a:cubicBezTo>
                  <a:pt x="0" y="12"/>
                  <a:pt x="0" y="12"/>
                  <a:pt x="0" y="11"/>
                </a:cubicBezTo>
                <a:moveTo>
                  <a:pt x="0" y="11"/>
                </a:moveTo>
                <a:cubicBezTo>
                  <a:pt x="0" y="11"/>
                  <a:pt x="0" y="11"/>
                  <a:pt x="0" y="11"/>
                </a:cubicBezTo>
                <a:cubicBezTo>
                  <a:pt x="0" y="11"/>
                  <a:pt x="0" y="11"/>
                  <a:pt x="0" y="11"/>
                </a:cubicBezTo>
                <a:moveTo>
                  <a:pt x="0" y="11"/>
                </a:moveTo>
                <a:cubicBezTo>
                  <a:pt x="0" y="11"/>
                  <a:pt x="0" y="11"/>
                  <a:pt x="0" y="11"/>
                </a:cubicBezTo>
                <a:cubicBezTo>
                  <a:pt x="0" y="11"/>
                  <a:pt x="0" y="11"/>
                  <a:pt x="0" y="11"/>
                </a:cubicBezTo>
                <a:moveTo>
                  <a:pt x="0" y="11"/>
                </a:moveTo>
                <a:cubicBezTo>
                  <a:pt x="0" y="11"/>
                  <a:pt x="0" y="11"/>
                  <a:pt x="0" y="11"/>
                </a:cubicBezTo>
                <a:cubicBezTo>
                  <a:pt x="0" y="11"/>
                  <a:pt x="0" y="11"/>
                  <a:pt x="0" y="11"/>
                </a:cubicBezTo>
                <a:moveTo>
                  <a:pt x="0" y="10"/>
                </a:moveTo>
                <a:cubicBezTo>
                  <a:pt x="0" y="10"/>
                  <a:pt x="0" y="10"/>
                  <a:pt x="0" y="11"/>
                </a:cubicBezTo>
                <a:cubicBezTo>
                  <a:pt x="0" y="10"/>
                  <a:pt x="0" y="10"/>
                  <a:pt x="0" y="10"/>
                </a:cubicBezTo>
                <a:moveTo>
                  <a:pt x="0" y="10"/>
                </a:moveTo>
                <a:cubicBezTo>
                  <a:pt x="0" y="10"/>
                  <a:pt x="0" y="10"/>
                  <a:pt x="0" y="10"/>
                </a:cubicBezTo>
                <a:cubicBezTo>
                  <a:pt x="0" y="10"/>
                  <a:pt x="0" y="10"/>
                  <a:pt x="0" y="10"/>
                </a:cubicBezTo>
                <a:moveTo>
                  <a:pt x="0" y="10"/>
                </a:moveTo>
                <a:cubicBezTo>
                  <a:pt x="0" y="10"/>
                  <a:pt x="0" y="10"/>
                  <a:pt x="0" y="10"/>
                </a:cubicBezTo>
                <a:cubicBezTo>
                  <a:pt x="0" y="10"/>
                  <a:pt x="0" y="10"/>
                  <a:pt x="0" y="10"/>
                </a:cubicBezTo>
                <a:moveTo>
                  <a:pt x="0" y="9"/>
                </a:moveTo>
                <a:cubicBezTo>
                  <a:pt x="0" y="9"/>
                  <a:pt x="0" y="10"/>
                  <a:pt x="0" y="10"/>
                </a:cubicBezTo>
                <a:cubicBezTo>
                  <a:pt x="0" y="10"/>
                  <a:pt x="0" y="9"/>
                  <a:pt x="0" y="9"/>
                </a:cubicBezTo>
                <a:moveTo>
                  <a:pt x="0" y="9"/>
                </a:moveTo>
                <a:cubicBezTo>
                  <a:pt x="0" y="9"/>
                  <a:pt x="0" y="9"/>
                  <a:pt x="0" y="9"/>
                </a:cubicBezTo>
                <a:cubicBezTo>
                  <a:pt x="0" y="9"/>
                  <a:pt x="0" y="9"/>
                  <a:pt x="0" y="9"/>
                </a:cubicBezTo>
                <a:moveTo>
                  <a:pt x="0" y="9"/>
                </a:moveTo>
                <a:cubicBezTo>
                  <a:pt x="0" y="9"/>
                  <a:pt x="0" y="9"/>
                  <a:pt x="0" y="9"/>
                </a:cubicBezTo>
                <a:cubicBezTo>
                  <a:pt x="0" y="9"/>
                  <a:pt x="0" y="9"/>
                  <a:pt x="0" y="9"/>
                </a:cubicBezTo>
                <a:moveTo>
                  <a:pt x="0" y="9"/>
                </a:moveTo>
                <a:cubicBezTo>
                  <a:pt x="0" y="9"/>
                  <a:pt x="0" y="9"/>
                  <a:pt x="0" y="9"/>
                </a:cubicBezTo>
                <a:cubicBezTo>
                  <a:pt x="0" y="9"/>
                  <a:pt x="0" y="9"/>
                  <a:pt x="0" y="9"/>
                </a:cubicBezTo>
                <a:moveTo>
                  <a:pt x="0" y="8"/>
                </a:moveTo>
                <a:cubicBezTo>
                  <a:pt x="0" y="8"/>
                  <a:pt x="0" y="8"/>
                  <a:pt x="0" y="8"/>
                </a:cubicBezTo>
                <a:cubicBezTo>
                  <a:pt x="0" y="8"/>
                  <a:pt x="0" y="8"/>
                  <a:pt x="0" y="8"/>
                </a:cubicBezTo>
                <a:moveTo>
                  <a:pt x="0" y="8"/>
                </a:moveTo>
                <a:cubicBezTo>
                  <a:pt x="0" y="8"/>
                  <a:pt x="0" y="8"/>
                  <a:pt x="0" y="8"/>
                </a:cubicBezTo>
                <a:cubicBezTo>
                  <a:pt x="0" y="8"/>
                  <a:pt x="0" y="8"/>
                  <a:pt x="0" y="8"/>
                </a:cubicBezTo>
                <a:moveTo>
                  <a:pt x="0" y="8"/>
                </a:moveTo>
                <a:cubicBezTo>
                  <a:pt x="0" y="8"/>
                  <a:pt x="0" y="8"/>
                  <a:pt x="0" y="8"/>
                </a:cubicBezTo>
                <a:cubicBezTo>
                  <a:pt x="0" y="8"/>
                  <a:pt x="0" y="8"/>
                  <a:pt x="0" y="8"/>
                </a:cubicBezTo>
                <a:moveTo>
                  <a:pt x="0" y="7"/>
                </a:moveTo>
                <a:cubicBezTo>
                  <a:pt x="0" y="7"/>
                  <a:pt x="0" y="7"/>
                  <a:pt x="0" y="8"/>
                </a:cubicBezTo>
                <a:cubicBezTo>
                  <a:pt x="0" y="7"/>
                  <a:pt x="0" y="7"/>
                  <a:pt x="0" y="7"/>
                </a:cubicBezTo>
                <a:moveTo>
                  <a:pt x="0" y="7"/>
                </a:moveTo>
                <a:cubicBezTo>
                  <a:pt x="0" y="7"/>
                  <a:pt x="0" y="7"/>
                  <a:pt x="0" y="7"/>
                </a:cubicBezTo>
                <a:cubicBezTo>
                  <a:pt x="0" y="7"/>
                  <a:pt x="0" y="7"/>
                  <a:pt x="0" y="7"/>
                </a:cubicBezTo>
                <a:moveTo>
                  <a:pt x="0" y="7"/>
                </a:moveTo>
                <a:cubicBezTo>
                  <a:pt x="0" y="7"/>
                  <a:pt x="0" y="7"/>
                  <a:pt x="0" y="7"/>
                </a:cubicBezTo>
                <a:cubicBezTo>
                  <a:pt x="0" y="7"/>
                  <a:pt x="0" y="7"/>
                  <a:pt x="0" y="7"/>
                </a:cubicBezTo>
                <a:moveTo>
                  <a:pt x="0" y="6"/>
                </a:moveTo>
                <a:cubicBezTo>
                  <a:pt x="0" y="6"/>
                  <a:pt x="0" y="6"/>
                  <a:pt x="0" y="7"/>
                </a:cubicBezTo>
                <a:cubicBezTo>
                  <a:pt x="0" y="6"/>
                  <a:pt x="0" y="6"/>
                  <a:pt x="0" y="6"/>
                </a:cubicBezTo>
                <a:moveTo>
                  <a:pt x="0" y="6"/>
                </a:moveTo>
                <a:cubicBezTo>
                  <a:pt x="0" y="6"/>
                  <a:pt x="0" y="6"/>
                  <a:pt x="0" y="6"/>
                </a:cubicBezTo>
                <a:cubicBezTo>
                  <a:pt x="0" y="6"/>
                  <a:pt x="0" y="6"/>
                  <a:pt x="0" y="6"/>
                </a:cubicBezTo>
                <a:moveTo>
                  <a:pt x="0" y="6"/>
                </a:moveTo>
                <a:cubicBezTo>
                  <a:pt x="0" y="6"/>
                  <a:pt x="0" y="6"/>
                  <a:pt x="0" y="6"/>
                </a:cubicBezTo>
                <a:cubicBezTo>
                  <a:pt x="0" y="6"/>
                  <a:pt x="0" y="6"/>
                  <a:pt x="0" y="6"/>
                </a:cubicBezTo>
                <a:moveTo>
                  <a:pt x="0" y="6"/>
                </a:moveTo>
                <a:cubicBezTo>
                  <a:pt x="0" y="6"/>
                  <a:pt x="0" y="6"/>
                  <a:pt x="0" y="6"/>
                </a:cubicBezTo>
                <a:cubicBezTo>
                  <a:pt x="0" y="6"/>
                  <a:pt x="0" y="6"/>
                  <a:pt x="0" y="6"/>
                </a:cubicBezTo>
                <a:moveTo>
                  <a:pt x="0" y="5"/>
                </a:moveTo>
                <a:cubicBezTo>
                  <a:pt x="0" y="5"/>
                  <a:pt x="0" y="5"/>
                  <a:pt x="0" y="5"/>
                </a:cubicBezTo>
                <a:cubicBezTo>
                  <a:pt x="0" y="5"/>
                  <a:pt x="0" y="5"/>
                  <a:pt x="0" y="5"/>
                </a:cubicBezTo>
                <a:moveTo>
                  <a:pt x="0" y="5"/>
                </a:moveTo>
                <a:cubicBezTo>
                  <a:pt x="0" y="5"/>
                  <a:pt x="0" y="5"/>
                  <a:pt x="0" y="5"/>
                </a:cubicBezTo>
                <a:cubicBezTo>
                  <a:pt x="0" y="5"/>
                  <a:pt x="0" y="5"/>
                  <a:pt x="0" y="5"/>
                </a:cubicBezTo>
                <a:moveTo>
                  <a:pt x="0" y="5"/>
                </a:moveTo>
                <a:cubicBezTo>
                  <a:pt x="0" y="5"/>
                  <a:pt x="0" y="5"/>
                  <a:pt x="0" y="5"/>
                </a:cubicBezTo>
                <a:cubicBezTo>
                  <a:pt x="0" y="5"/>
                  <a:pt x="0" y="5"/>
                  <a:pt x="0" y="5"/>
                </a:cubicBezTo>
                <a:moveTo>
                  <a:pt x="0" y="4"/>
                </a:moveTo>
                <a:cubicBezTo>
                  <a:pt x="0" y="4"/>
                  <a:pt x="0" y="4"/>
                  <a:pt x="0" y="4"/>
                </a:cubicBezTo>
                <a:cubicBezTo>
                  <a:pt x="0" y="4"/>
                  <a:pt x="0" y="4"/>
                  <a:pt x="0" y="4"/>
                </a:cubicBezTo>
                <a:moveTo>
                  <a:pt x="0" y="4"/>
                </a:moveTo>
                <a:cubicBezTo>
                  <a:pt x="0" y="4"/>
                  <a:pt x="0" y="4"/>
                  <a:pt x="0" y="4"/>
                </a:cubicBezTo>
                <a:cubicBezTo>
                  <a:pt x="0" y="4"/>
                  <a:pt x="0" y="4"/>
                  <a:pt x="0" y="4"/>
                </a:cubicBezTo>
                <a:moveTo>
                  <a:pt x="0" y="4"/>
                </a:moveTo>
                <a:cubicBezTo>
                  <a:pt x="0" y="4"/>
                  <a:pt x="0" y="4"/>
                  <a:pt x="0" y="4"/>
                </a:cubicBezTo>
                <a:cubicBezTo>
                  <a:pt x="0" y="4"/>
                  <a:pt x="0" y="4"/>
                  <a:pt x="0" y="4"/>
                </a:cubicBezTo>
                <a:moveTo>
                  <a:pt x="0" y="3"/>
                </a:moveTo>
                <a:cubicBezTo>
                  <a:pt x="0" y="3"/>
                  <a:pt x="0" y="4"/>
                  <a:pt x="0" y="4"/>
                </a:cubicBezTo>
                <a:cubicBezTo>
                  <a:pt x="0" y="4"/>
                  <a:pt x="0" y="3"/>
                  <a:pt x="0" y="3"/>
                </a:cubicBezTo>
                <a:moveTo>
                  <a:pt x="0" y="3"/>
                </a:moveTo>
                <a:cubicBezTo>
                  <a:pt x="0" y="3"/>
                  <a:pt x="0" y="3"/>
                  <a:pt x="0" y="3"/>
                </a:cubicBezTo>
                <a:cubicBezTo>
                  <a:pt x="0" y="3"/>
                  <a:pt x="0" y="3"/>
                  <a:pt x="0" y="3"/>
                </a:cubicBezTo>
                <a:moveTo>
                  <a:pt x="0" y="3"/>
                </a:moveTo>
                <a:cubicBezTo>
                  <a:pt x="0" y="3"/>
                  <a:pt x="0" y="3"/>
                  <a:pt x="0" y="3"/>
                </a:cubicBezTo>
                <a:cubicBezTo>
                  <a:pt x="0" y="3"/>
                  <a:pt x="0" y="3"/>
                  <a:pt x="0" y="3"/>
                </a:cubicBezTo>
                <a:moveTo>
                  <a:pt x="0" y="3"/>
                </a:moveTo>
                <a:cubicBezTo>
                  <a:pt x="0" y="3"/>
                  <a:pt x="0" y="3"/>
                  <a:pt x="0" y="3"/>
                </a:cubicBezTo>
                <a:cubicBezTo>
                  <a:pt x="0" y="3"/>
                  <a:pt x="0" y="3"/>
                  <a:pt x="0" y="3"/>
                </a:cubicBezTo>
                <a:moveTo>
                  <a:pt x="0" y="2"/>
                </a:moveTo>
                <a:cubicBezTo>
                  <a:pt x="0" y="2"/>
                  <a:pt x="0" y="2"/>
                  <a:pt x="0" y="2"/>
                </a:cubicBezTo>
                <a:cubicBezTo>
                  <a:pt x="0" y="2"/>
                  <a:pt x="0" y="2"/>
                  <a:pt x="0" y="2"/>
                </a:cubicBezTo>
                <a:moveTo>
                  <a:pt x="0" y="2"/>
                </a:moveTo>
                <a:cubicBezTo>
                  <a:pt x="0" y="2"/>
                  <a:pt x="0" y="2"/>
                  <a:pt x="0" y="2"/>
                </a:cubicBezTo>
                <a:cubicBezTo>
                  <a:pt x="0" y="2"/>
                  <a:pt x="0" y="2"/>
                  <a:pt x="0" y="2"/>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path>
            </a:pathLst>
          </a:custGeom>
          <a:solidFill>
            <a:srgbClr val="E56A0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a:p>
        </p:txBody>
      </p:sp>
      <p:sp>
        <p:nvSpPr>
          <p:cNvPr id="208" name="Forma libre 78"/>
          <p:cNvSpPr>
            <a:spLocks noEditPoints="1"/>
          </p:cNvSpPr>
          <p:nvPr/>
        </p:nvSpPr>
        <p:spPr bwMode="auto">
          <a:xfrm>
            <a:off x="6933215" y="2365015"/>
            <a:ext cx="15391" cy="46723"/>
          </a:xfrm>
          <a:custGeom>
            <a:avLst/>
            <a:gdLst>
              <a:gd name="T0" fmla="*/ 18 w 18"/>
              <a:gd name="T1" fmla="*/ 55 h 55"/>
              <a:gd name="T2" fmla="*/ 18 w 18"/>
              <a:gd name="T3" fmla="*/ 55 h 55"/>
              <a:gd name="T4" fmla="*/ 18 w 18"/>
              <a:gd name="T5" fmla="*/ 55 h 55"/>
              <a:gd name="T6" fmla="*/ 18 w 18"/>
              <a:gd name="T7" fmla="*/ 55 h 55"/>
              <a:gd name="T8" fmla="*/ 18 w 18"/>
              <a:gd name="T9" fmla="*/ 55 h 55"/>
              <a:gd name="T10" fmla="*/ 18 w 18"/>
              <a:gd name="T11" fmla="*/ 55 h 55"/>
              <a:gd name="T12" fmla="*/ 17 w 18"/>
              <a:gd name="T13" fmla="*/ 55 h 55"/>
              <a:gd name="T14" fmla="*/ 18 w 18"/>
              <a:gd name="T15" fmla="*/ 55 h 55"/>
              <a:gd name="T16" fmla="*/ 17 w 18"/>
              <a:gd name="T17" fmla="*/ 55 h 55"/>
              <a:gd name="T18" fmla="*/ 0 w 18"/>
              <a:gd name="T19" fmla="*/ 1 h 55"/>
              <a:gd name="T20" fmla="*/ 17 w 18"/>
              <a:gd name="T21" fmla="*/ 55 h 55"/>
              <a:gd name="T22" fmla="*/ 0 w 18"/>
              <a:gd name="T23" fmla="*/ 1 h 55"/>
              <a:gd name="T24" fmla="*/ 0 w 18"/>
              <a:gd name="T25" fmla="*/ 1 h 55"/>
              <a:gd name="T26" fmla="*/ 0 w 18"/>
              <a:gd name="T27" fmla="*/ 1 h 55"/>
              <a:gd name="T28" fmla="*/ 0 w 18"/>
              <a:gd name="T29" fmla="*/ 1 h 55"/>
              <a:gd name="T30" fmla="*/ 0 w 18"/>
              <a:gd name="T31" fmla="*/ 1 h 55"/>
              <a:gd name="T32" fmla="*/ 0 w 18"/>
              <a:gd name="T33" fmla="*/ 1 h 55"/>
              <a:gd name="T34" fmla="*/ 0 w 18"/>
              <a:gd name="T35" fmla="*/ 1 h 55"/>
              <a:gd name="T36" fmla="*/ 0 w 18"/>
              <a:gd name="T37" fmla="*/ 0 h 55"/>
              <a:gd name="T38" fmla="*/ 0 w 18"/>
              <a:gd name="T39" fmla="*/ 1 h 55"/>
              <a:gd name="T40" fmla="*/ 0 w 18"/>
              <a:gd name="T41" fmla="*/ 1 h 55"/>
              <a:gd name="T42" fmla="*/ 0 w 18"/>
              <a:gd name="T43" fmla="*/ 0 h 55"/>
              <a:gd name="T44" fmla="*/ 0 w 18"/>
              <a:gd name="T45" fmla="*/ 0 h 55"/>
              <a:gd name="T46" fmla="*/ 0 w 18"/>
              <a:gd name="T47" fmla="*/ 0 h 55"/>
              <a:gd name="T48" fmla="*/ 0 w 18"/>
              <a:gd name="T49"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 h="55">
                <a:moveTo>
                  <a:pt x="18" y="55"/>
                </a:moveTo>
                <a:cubicBezTo>
                  <a:pt x="18" y="55"/>
                  <a:pt x="18" y="55"/>
                  <a:pt x="18" y="55"/>
                </a:cubicBezTo>
                <a:cubicBezTo>
                  <a:pt x="18" y="55"/>
                  <a:pt x="18" y="55"/>
                  <a:pt x="18" y="55"/>
                </a:cubicBezTo>
                <a:moveTo>
                  <a:pt x="18" y="55"/>
                </a:moveTo>
                <a:cubicBezTo>
                  <a:pt x="18" y="55"/>
                  <a:pt x="18" y="55"/>
                  <a:pt x="18" y="55"/>
                </a:cubicBezTo>
                <a:cubicBezTo>
                  <a:pt x="18" y="55"/>
                  <a:pt x="18" y="55"/>
                  <a:pt x="18" y="55"/>
                </a:cubicBezTo>
                <a:moveTo>
                  <a:pt x="17" y="55"/>
                </a:moveTo>
                <a:cubicBezTo>
                  <a:pt x="17" y="55"/>
                  <a:pt x="18" y="55"/>
                  <a:pt x="18" y="55"/>
                </a:cubicBezTo>
                <a:cubicBezTo>
                  <a:pt x="18" y="55"/>
                  <a:pt x="17" y="55"/>
                  <a:pt x="17" y="55"/>
                </a:cubicBezTo>
                <a:moveTo>
                  <a:pt x="0" y="1"/>
                </a:moveTo>
                <a:cubicBezTo>
                  <a:pt x="0" y="21"/>
                  <a:pt x="7" y="40"/>
                  <a:pt x="17" y="55"/>
                </a:cubicBezTo>
                <a:cubicBezTo>
                  <a:pt x="7" y="40"/>
                  <a:pt x="0" y="21"/>
                  <a:pt x="0" y="1"/>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0"/>
                </a:moveTo>
                <a:cubicBezTo>
                  <a:pt x="0" y="0"/>
                  <a:pt x="0" y="0"/>
                  <a:pt x="0" y="1"/>
                </a:cubicBezTo>
                <a:cubicBezTo>
                  <a:pt x="0" y="1"/>
                  <a:pt x="0" y="1"/>
                  <a:pt x="0" y="1"/>
                </a:cubicBezTo>
                <a:cubicBezTo>
                  <a:pt x="0" y="0"/>
                  <a:pt x="0" y="0"/>
                  <a:pt x="0" y="0"/>
                </a:cubicBezTo>
                <a:moveTo>
                  <a:pt x="0" y="0"/>
                </a:moveTo>
                <a:cubicBezTo>
                  <a:pt x="0" y="0"/>
                  <a:pt x="0" y="0"/>
                  <a:pt x="0" y="0"/>
                </a:cubicBezTo>
                <a:cubicBezTo>
                  <a:pt x="0" y="0"/>
                  <a:pt x="0" y="0"/>
                  <a:pt x="0" y="0"/>
                </a:cubicBezTo>
              </a:path>
            </a:pathLst>
          </a:custGeom>
          <a:solidFill>
            <a:srgbClr val="E56A0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a:p>
        </p:txBody>
      </p:sp>
      <p:sp>
        <p:nvSpPr>
          <p:cNvPr id="209" name="Forma libre 82"/>
          <p:cNvSpPr>
            <a:spLocks noEditPoints="1"/>
          </p:cNvSpPr>
          <p:nvPr/>
        </p:nvSpPr>
        <p:spPr bwMode="auto">
          <a:xfrm>
            <a:off x="7004124" y="2605775"/>
            <a:ext cx="6047" cy="42875"/>
          </a:xfrm>
          <a:custGeom>
            <a:avLst/>
            <a:gdLst>
              <a:gd name="T0" fmla="*/ 7 w 7"/>
              <a:gd name="T1" fmla="*/ 51 h 51"/>
              <a:gd name="T2" fmla="*/ 7 w 7"/>
              <a:gd name="T3" fmla="*/ 50 h 51"/>
              <a:gd name="T4" fmla="*/ 7 w 7"/>
              <a:gd name="T5" fmla="*/ 50 h 51"/>
              <a:gd name="T6" fmla="*/ 7 w 7"/>
              <a:gd name="T7" fmla="*/ 50 h 51"/>
              <a:gd name="T8" fmla="*/ 7 w 7"/>
              <a:gd name="T9" fmla="*/ 49 h 51"/>
              <a:gd name="T10" fmla="*/ 0 w 7"/>
              <a:gd name="T11" fmla="*/ 16 h 51"/>
              <a:gd name="T12" fmla="*/ 0 w 7"/>
              <a:gd name="T13" fmla="*/ 16 h 51"/>
              <a:gd name="T14" fmla="*/ 0 w 7"/>
              <a:gd name="T15" fmla="*/ 16 h 51"/>
              <a:gd name="T16" fmla="*/ 0 w 7"/>
              <a:gd name="T17" fmla="*/ 16 h 51"/>
              <a:gd name="T18" fmla="*/ 0 w 7"/>
              <a:gd name="T19" fmla="*/ 15 h 51"/>
              <a:gd name="T20" fmla="*/ 0 w 7"/>
              <a:gd name="T21" fmla="*/ 15 h 51"/>
              <a:gd name="T22" fmla="*/ 0 w 7"/>
              <a:gd name="T23" fmla="*/ 15 h 51"/>
              <a:gd name="T24" fmla="*/ 0 w 7"/>
              <a:gd name="T25" fmla="*/ 14 h 51"/>
              <a:gd name="T26" fmla="*/ 0 w 7"/>
              <a:gd name="T27" fmla="*/ 14 h 51"/>
              <a:gd name="T28" fmla="*/ 0 w 7"/>
              <a:gd name="T29" fmla="*/ 14 h 51"/>
              <a:gd name="T30" fmla="*/ 0 w 7"/>
              <a:gd name="T31" fmla="*/ 14 h 51"/>
              <a:gd name="T32" fmla="*/ 0 w 7"/>
              <a:gd name="T33" fmla="*/ 13 h 51"/>
              <a:gd name="T34" fmla="*/ 0 w 7"/>
              <a:gd name="T35" fmla="*/ 13 h 51"/>
              <a:gd name="T36" fmla="*/ 0 w 7"/>
              <a:gd name="T37" fmla="*/ 13 h 51"/>
              <a:gd name="T38" fmla="*/ 0 w 7"/>
              <a:gd name="T39" fmla="*/ 12 h 51"/>
              <a:gd name="T40" fmla="*/ 0 w 7"/>
              <a:gd name="T41" fmla="*/ 12 h 51"/>
              <a:gd name="T42" fmla="*/ 0 w 7"/>
              <a:gd name="T43" fmla="*/ 12 h 51"/>
              <a:gd name="T44" fmla="*/ 0 w 7"/>
              <a:gd name="T45" fmla="*/ 12 h 51"/>
              <a:gd name="T46" fmla="*/ 0 w 7"/>
              <a:gd name="T47" fmla="*/ 11 h 51"/>
              <a:gd name="T48" fmla="*/ 0 w 7"/>
              <a:gd name="T49" fmla="*/ 11 h 51"/>
              <a:gd name="T50" fmla="*/ 0 w 7"/>
              <a:gd name="T51" fmla="*/ 11 h 51"/>
              <a:gd name="T52" fmla="*/ 0 w 7"/>
              <a:gd name="T53" fmla="*/ 10 h 51"/>
              <a:gd name="T54" fmla="*/ 0 w 7"/>
              <a:gd name="T55" fmla="*/ 10 h 51"/>
              <a:gd name="T56" fmla="*/ 0 w 7"/>
              <a:gd name="T57" fmla="*/ 10 h 51"/>
              <a:gd name="T58" fmla="*/ 0 w 7"/>
              <a:gd name="T59" fmla="*/ 9 h 51"/>
              <a:gd name="T60" fmla="*/ 0 w 7"/>
              <a:gd name="T61" fmla="*/ 9 h 51"/>
              <a:gd name="T62" fmla="*/ 0 w 7"/>
              <a:gd name="T63" fmla="*/ 9 h 51"/>
              <a:gd name="T64" fmla="*/ 0 w 7"/>
              <a:gd name="T65" fmla="*/ 9 h 51"/>
              <a:gd name="T66" fmla="*/ 0 w 7"/>
              <a:gd name="T67" fmla="*/ 8 h 51"/>
              <a:gd name="T68" fmla="*/ 0 w 7"/>
              <a:gd name="T69" fmla="*/ 8 h 51"/>
              <a:gd name="T70" fmla="*/ 0 w 7"/>
              <a:gd name="T71" fmla="*/ 8 h 51"/>
              <a:gd name="T72" fmla="*/ 0 w 7"/>
              <a:gd name="T73" fmla="*/ 7 h 51"/>
              <a:gd name="T74" fmla="*/ 0 w 7"/>
              <a:gd name="T75" fmla="*/ 7 h 51"/>
              <a:gd name="T76" fmla="*/ 0 w 7"/>
              <a:gd name="T77" fmla="*/ 7 h 51"/>
              <a:gd name="T78" fmla="*/ 0 w 7"/>
              <a:gd name="T79" fmla="*/ 6 h 51"/>
              <a:gd name="T80" fmla="*/ 0 w 7"/>
              <a:gd name="T81" fmla="*/ 6 h 51"/>
              <a:gd name="T82" fmla="*/ 0 w 7"/>
              <a:gd name="T83" fmla="*/ 6 h 51"/>
              <a:gd name="T84" fmla="*/ 0 w 7"/>
              <a:gd name="T85" fmla="*/ 6 h 51"/>
              <a:gd name="T86" fmla="*/ 0 w 7"/>
              <a:gd name="T87" fmla="*/ 5 h 51"/>
              <a:gd name="T88" fmla="*/ 1 w 7"/>
              <a:gd name="T89" fmla="*/ 5 h 51"/>
              <a:gd name="T90" fmla="*/ 1 w 7"/>
              <a:gd name="T91" fmla="*/ 5 h 51"/>
              <a:gd name="T92" fmla="*/ 1 w 7"/>
              <a:gd name="T93" fmla="*/ 4 h 51"/>
              <a:gd name="T94" fmla="*/ 1 w 7"/>
              <a:gd name="T95" fmla="*/ 4 h 51"/>
              <a:gd name="T96" fmla="*/ 1 w 7"/>
              <a:gd name="T97" fmla="*/ 3 h 51"/>
              <a:gd name="T98" fmla="*/ 1 w 7"/>
              <a:gd name="T99" fmla="*/ 3 h 51"/>
              <a:gd name="T100" fmla="*/ 1 w 7"/>
              <a:gd name="T101" fmla="*/ 3 h 51"/>
              <a:gd name="T102" fmla="*/ 1 w 7"/>
              <a:gd name="T103" fmla="*/ 3 h 51"/>
              <a:gd name="T104" fmla="*/ 1 w 7"/>
              <a:gd name="T105" fmla="*/ 2 h 51"/>
              <a:gd name="T106" fmla="*/ 1 w 7"/>
              <a:gd name="T107" fmla="*/ 1 h 51"/>
              <a:gd name="T108" fmla="*/ 1 w 7"/>
              <a:gd name="T109" fmla="*/ 1 h 51"/>
              <a:gd name="T110" fmla="*/ 1 w 7"/>
              <a:gd name="T111" fmla="*/ 1 h 51"/>
              <a:gd name="T112" fmla="*/ 1 w 7"/>
              <a:gd name="T113" fmla="*/ 0 h 51"/>
              <a:gd name="T114" fmla="*/ 1 w 7"/>
              <a:gd name="T115" fmla="*/ 0 h 51"/>
              <a:gd name="T116" fmla="*/ 1 w 7"/>
              <a:gd name="T117"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 h="51">
                <a:moveTo>
                  <a:pt x="7" y="51"/>
                </a:moveTo>
                <a:cubicBezTo>
                  <a:pt x="7" y="51"/>
                  <a:pt x="7" y="51"/>
                  <a:pt x="7" y="51"/>
                </a:cubicBezTo>
                <a:cubicBezTo>
                  <a:pt x="7" y="51"/>
                  <a:pt x="7" y="51"/>
                  <a:pt x="7" y="51"/>
                </a:cubicBezTo>
                <a:moveTo>
                  <a:pt x="7" y="50"/>
                </a:moveTo>
                <a:cubicBezTo>
                  <a:pt x="7" y="50"/>
                  <a:pt x="7" y="50"/>
                  <a:pt x="7" y="50"/>
                </a:cubicBezTo>
                <a:cubicBezTo>
                  <a:pt x="7" y="50"/>
                  <a:pt x="7" y="50"/>
                  <a:pt x="7" y="50"/>
                </a:cubicBezTo>
                <a:moveTo>
                  <a:pt x="7" y="50"/>
                </a:moveTo>
                <a:cubicBezTo>
                  <a:pt x="7" y="50"/>
                  <a:pt x="7" y="50"/>
                  <a:pt x="7" y="50"/>
                </a:cubicBezTo>
                <a:cubicBezTo>
                  <a:pt x="7" y="50"/>
                  <a:pt x="7" y="50"/>
                  <a:pt x="7" y="50"/>
                </a:cubicBezTo>
                <a:moveTo>
                  <a:pt x="7" y="50"/>
                </a:moveTo>
                <a:cubicBezTo>
                  <a:pt x="7" y="50"/>
                  <a:pt x="7" y="50"/>
                  <a:pt x="7" y="50"/>
                </a:cubicBezTo>
                <a:cubicBezTo>
                  <a:pt x="7" y="50"/>
                  <a:pt x="7" y="50"/>
                  <a:pt x="7" y="50"/>
                </a:cubicBezTo>
                <a:moveTo>
                  <a:pt x="7" y="49"/>
                </a:moveTo>
                <a:cubicBezTo>
                  <a:pt x="7" y="49"/>
                  <a:pt x="7" y="50"/>
                  <a:pt x="7" y="50"/>
                </a:cubicBezTo>
                <a:cubicBezTo>
                  <a:pt x="7" y="50"/>
                  <a:pt x="7" y="49"/>
                  <a:pt x="7" y="49"/>
                </a:cubicBezTo>
                <a:moveTo>
                  <a:pt x="0" y="16"/>
                </a:moveTo>
                <a:cubicBezTo>
                  <a:pt x="0" y="28"/>
                  <a:pt x="2" y="39"/>
                  <a:pt x="6" y="49"/>
                </a:cubicBezTo>
                <a:cubicBezTo>
                  <a:pt x="2" y="39"/>
                  <a:pt x="0" y="28"/>
                  <a:pt x="0" y="16"/>
                </a:cubicBezTo>
                <a:moveTo>
                  <a:pt x="0" y="16"/>
                </a:moveTo>
                <a:cubicBezTo>
                  <a:pt x="0" y="16"/>
                  <a:pt x="0" y="16"/>
                  <a:pt x="0" y="16"/>
                </a:cubicBezTo>
                <a:cubicBezTo>
                  <a:pt x="0" y="16"/>
                  <a:pt x="0" y="16"/>
                  <a:pt x="0" y="16"/>
                </a:cubicBezTo>
                <a:moveTo>
                  <a:pt x="0" y="16"/>
                </a:moveTo>
                <a:cubicBezTo>
                  <a:pt x="0" y="16"/>
                  <a:pt x="0" y="16"/>
                  <a:pt x="0" y="16"/>
                </a:cubicBezTo>
                <a:cubicBezTo>
                  <a:pt x="0" y="16"/>
                  <a:pt x="0" y="16"/>
                  <a:pt x="0" y="16"/>
                </a:cubicBezTo>
                <a:moveTo>
                  <a:pt x="0" y="16"/>
                </a:moveTo>
                <a:cubicBezTo>
                  <a:pt x="0" y="16"/>
                  <a:pt x="0" y="16"/>
                  <a:pt x="0" y="16"/>
                </a:cubicBezTo>
                <a:cubicBezTo>
                  <a:pt x="0" y="16"/>
                  <a:pt x="0" y="16"/>
                  <a:pt x="0" y="16"/>
                </a:cubicBezTo>
                <a:moveTo>
                  <a:pt x="0" y="15"/>
                </a:moveTo>
                <a:cubicBezTo>
                  <a:pt x="0" y="15"/>
                  <a:pt x="0" y="15"/>
                  <a:pt x="0" y="15"/>
                </a:cubicBezTo>
                <a:cubicBezTo>
                  <a:pt x="0" y="15"/>
                  <a:pt x="0" y="15"/>
                  <a:pt x="0" y="15"/>
                </a:cubicBezTo>
                <a:moveTo>
                  <a:pt x="0" y="15"/>
                </a:moveTo>
                <a:cubicBezTo>
                  <a:pt x="0" y="15"/>
                  <a:pt x="0" y="15"/>
                  <a:pt x="0" y="15"/>
                </a:cubicBezTo>
                <a:cubicBezTo>
                  <a:pt x="0" y="15"/>
                  <a:pt x="0" y="15"/>
                  <a:pt x="0" y="15"/>
                </a:cubicBezTo>
                <a:cubicBezTo>
                  <a:pt x="0" y="15"/>
                  <a:pt x="0" y="15"/>
                  <a:pt x="0" y="15"/>
                </a:cubicBezTo>
                <a:moveTo>
                  <a:pt x="0" y="15"/>
                </a:moveTo>
                <a:cubicBezTo>
                  <a:pt x="0" y="15"/>
                  <a:pt x="0" y="15"/>
                  <a:pt x="0" y="15"/>
                </a:cubicBezTo>
                <a:cubicBezTo>
                  <a:pt x="0" y="15"/>
                  <a:pt x="0" y="15"/>
                  <a:pt x="0" y="15"/>
                </a:cubicBezTo>
                <a:moveTo>
                  <a:pt x="0" y="14"/>
                </a:moveTo>
                <a:cubicBezTo>
                  <a:pt x="0" y="14"/>
                  <a:pt x="0" y="14"/>
                  <a:pt x="0" y="14"/>
                </a:cubicBezTo>
                <a:cubicBezTo>
                  <a:pt x="0" y="14"/>
                  <a:pt x="0" y="14"/>
                  <a:pt x="0" y="14"/>
                </a:cubicBezTo>
                <a:moveTo>
                  <a:pt x="0" y="14"/>
                </a:moveTo>
                <a:cubicBezTo>
                  <a:pt x="0" y="14"/>
                  <a:pt x="0" y="14"/>
                  <a:pt x="0" y="14"/>
                </a:cubicBezTo>
                <a:cubicBezTo>
                  <a:pt x="0" y="14"/>
                  <a:pt x="0" y="14"/>
                  <a:pt x="0" y="14"/>
                </a:cubicBezTo>
                <a:moveTo>
                  <a:pt x="0" y="14"/>
                </a:moveTo>
                <a:cubicBezTo>
                  <a:pt x="0" y="14"/>
                  <a:pt x="0" y="14"/>
                  <a:pt x="0" y="14"/>
                </a:cubicBezTo>
                <a:cubicBezTo>
                  <a:pt x="0" y="14"/>
                  <a:pt x="0" y="14"/>
                  <a:pt x="0" y="14"/>
                </a:cubicBezTo>
                <a:moveTo>
                  <a:pt x="0" y="13"/>
                </a:moveTo>
                <a:cubicBezTo>
                  <a:pt x="0" y="14"/>
                  <a:pt x="0" y="14"/>
                  <a:pt x="0" y="14"/>
                </a:cubicBezTo>
                <a:cubicBezTo>
                  <a:pt x="0" y="14"/>
                  <a:pt x="0" y="14"/>
                  <a:pt x="0" y="13"/>
                </a:cubicBezTo>
                <a:moveTo>
                  <a:pt x="0" y="13"/>
                </a:moveTo>
                <a:cubicBezTo>
                  <a:pt x="0" y="13"/>
                  <a:pt x="0" y="13"/>
                  <a:pt x="0" y="13"/>
                </a:cubicBezTo>
                <a:cubicBezTo>
                  <a:pt x="0" y="13"/>
                  <a:pt x="0" y="13"/>
                  <a:pt x="0" y="13"/>
                </a:cubicBezTo>
                <a:moveTo>
                  <a:pt x="0" y="13"/>
                </a:moveTo>
                <a:cubicBezTo>
                  <a:pt x="0" y="13"/>
                  <a:pt x="0" y="13"/>
                  <a:pt x="0" y="13"/>
                </a:cubicBezTo>
                <a:cubicBezTo>
                  <a:pt x="0" y="13"/>
                  <a:pt x="0" y="13"/>
                  <a:pt x="0" y="13"/>
                </a:cubicBezTo>
                <a:moveTo>
                  <a:pt x="0" y="13"/>
                </a:moveTo>
                <a:cubicBezTo>
                  <a:pt x="0" y="13"/>
                  <a:pt x="0" y="13"/>
                  <a:pt x="0" y="13"/>
                </a:cubicBezTo>
                <a:cubicBezTo>
                  <a:pt x="0" y="13"/>
                  <a:pt x="0" y="13"/>
                  <a:pt x="0" y="13"/>
                </a:cubicBezTo>
                <a:moveTo>
                  <a:pt x="0" y="12"/>
                </a:moveTo>
                <a:cubicBezTo>
                  <a:pt x="0" y="12"/>
                  <a:pt x="0" y="12"/>
                  <a:pt x="0" y="12"/>
                </a:cubicBezTo>
                <a:cubicBezTo>
                  <a:pt x="0" y="12"/>
                  <a:pt x="0" y="12"/>
                  <a:pt x="0" y="12"/>
                </a:cubicBezTo>
                <a:moveTo>
                  <a:pt x="0" y="12"/>
                </a:moveTo>
                <a:cubicBezTo>
                  <a:pt x="0" y="12"/>
                  <a:pt x="0" y="12"/>
                  <a:pt x="0" y="12"/>
                </a:cubicBezTo>
                <a:cubicBezTo>
                  <a:pt x="0" y="12"/>
                  <a:pt x="0" y="12"/>
                  <a:pt x="0" y="12"/>
                </a:cubicBezTo>
                <a:moveTo>
                  <a:pt x="0" y="12"/>
                </a:moveTo>
                <a:cubicBezTo>
                  <a:pt x="0" y="12"/>
                  <a:pt x="0" y="12"/>
                  <a:pt x="0" y="12"/>
                </a:cubicBezTo>
                <a:cubicBezTo>
                  <a:pt x="0" y="12"/>
                  <a:pt x="0" y="12"/>
                  <a:pt x="0" y="12"/>
                </a:cubicBezTo>
                <a:moveTo>
                  <a:pt x="0" y="11"/>
                </a:moveTo>
                <a:cubicBezTo>
                  <a:pt x="0" y="11"/>
                  <a:pt x="0" y="11"/>
                  <a:pt x="0" y="12"/>
                </a:cubicBezTo>
                <a:cubicBezTo>
                  <a:pt x="0" y="11"/>
                  <a:pt x="0" y="11"/>
                  <a:pt x="0" y="11"/>
                </a:cubicBezTo>
                <a:moveTo>
                  <a:pt x="0" y="11"/>
                </a:moveTo>
                <a:cubicBezTo>
                  <a:pt x="0" y="11"/>
                  <a:pt x="0" y="11"/>
                  <a:pt x="0" y="11"/>
                </a:cubicBezTo>
                <a:cubicBezTo>
                  <a:pt x="0" y="11"/>
                  <a:pt x="0" y="11"/>
                  <a:pt x="0" y="11"/>
                </a:cubicBezTo>
                <a:moveTo>
                  <a:pt x="0" y="11"/>
                </a:moveTo>
                <a:cubicBezTo>
                  <a:pt x="0" y="11"/>
                  <a:pt x="0" y="11"/>
                  <a:pt x="0" y="11"/>
                </a:cubicBezTo>
                <a:cubicBezTo>
                  <a:pt x="0" y="11"/>
                  <a:pt x="0" y="11"/>
                  <a:pt x="0" y="11"/>
                </a:cubicBezTo>
                <a:moveTo>
                  <a:pt x="0" y="10"/>
                </a:moveTo>
                <a:cubicBezTo>
                  <a:pt x="0" y="11"/>
                  <a:pt x="0" y="11"/>
                  <a:pt x="0" y="11"/>
                </a:cubicBezTo>
                <a:cubicBezTo>
                  <a:pt x="0" y="11"/>
                  <a:pt x="0" y="11"/>
                  <a:pt x="0" y="10"/>
                </a:cubicBezTo>
                <a:moveTo>
                  <a:pt x="0" y="10"/>
                </a:moveTo>
                <a:cubicBezTo>
                  <a:pt x="0" y="10"/>
                  <a:pt x="0" y="10"/>
                  <a:pt x="0" y="10"/>
                </a:cubicBezTo>
                <a:cubicBezTo>
                  <a:pt x="0" y="10"/>
                  <a:pt x="0" y="10"/>
                  <a:pt x="0" y="10"/>
                </a:cubicBezTo>
                <a:moveTo>
                  <a:pt x="0" y="10"/>
                </a:moveTo>
                <a:cubicBezTo>
                  <a:pt x="0" y="10"/>
                  <a:pt x="0" y="10"/>
                  <a:pt x="0" y="10"/>
                </a:cubicBezTo>
                <a:cubicBezTo>
                  <a:pt x="0" y="10"/>
                  <a:pt x="0" y="10"/>
                  <a:pt x="0" y="10"/>
                </a:cubicBezTo>
                <a:moveTo>
                  <a:pt x="0" y="10"/>
                </a:moveTo>
                <a:cubicBezTo>
                  <a:pt x="0" y="10"/>
                  <a:pt x="0" y="10"/>
                  <a:pt x="0" y="10"/>
                </a:cubicBezTo>
                <a:cubicBezTo>
                  <a:pt x="0" y="10"/>
                  <a:pt x="0" y="10"/>
                  <a:pt x="0" y="10"/>
                </a:cubicBezTo>
                <a:moveTo>
                  <a:pt x="0" y="9"/>
                </a:moveTo>
                <a:cubicBezTo>
                  <a:pt x="0" y="9"/>
                  <a:pt x="0" y="9"/>
                  <a:pt x="0" y="9"/>
                </a:cubicBezTo>
                <a:cubicBezTo>
                  <a:pt x="0" y="9"/>
                  <a:pt x="0" y="9"/>
                  <a:pt x="0" y="9"/>
                </a:cubicBezTo>
                <a:moveTo>
                  <a:pt x="0" y="9"/>
                </a:moveTo>
                <a:cubicBezTo>
                  <a:pt x="0" y="9"/>
                  <a:pt x="0" y="9"/>
                  <a:pt x="0" y="9"/>
                </a:cubicBezTo>
                <a:cubicBezTo>
                  <a:pt x="0" y="9"/>
                  <a:pt x="0" y="9"/>
                  <a:pt x="0" y="9"/>
                </a:cubicBezTo>
                <a:moveTo>
                  <a:pt x="0" y="9"/>
                </a:moveTo>
                <a:cubicBezTo>
                  <a:pt x="0" y="9"/>
                  <a:pt x="0" y="9"/>
                  <a:pt x="0" y="9"/>
                </a:cubicBezTo>
                <a:cubicBezTo>
                  <a:pt x="0" y="9"/>
                  <a:pt x="0" y="9"/>
                  <a:pt x="0" y="9"/>
                </a:cubicBezTo>
                <a:moveTo>
                  <a:pt x="0" y="8"/>
                </a:moveTo>
                <a:cubicBezTo>
                  <a:pt x="0" y="8"/>
                  <a:pt x="0" y="8"/>
                  <a:pt x="0" y="9"/>
                </a:cubicBezTo>
                <a:cubicBezTo>
                  <a:pt x="0" y="8"/>
                  <a:pt x="0" y="8"/>
                  <a:pt x="0" y="8"/>
                </a:cubicBezTo>
                <a:moveTo>
                  <a:pt x="0" y="8"/>
                </a:moveTo>
                <a:cubicBezTo>
                  <a:pt x="0" y="8"/>
                  <a:pt x="0" y="8"/>
                  <a:pt x="0" y="8"/>
                </a:cubicBezTo>
                <a:cubicBezTo>
                  <a:pt x="0" y="8"/>
                  <a:pt x="0" y="8"/>
                  <a:pt x="0" y="8"/>
                </a:cubicBezTo>
                <a:moveTo>
                  <a:pt x="0" y="8"/>
                </a:moveTo>
                <a:cubicBezTo>
                  <a:pt x="0" y="8"/>
                  <a:pt x="0" y="8"/>
                  <a:pt x="0" y="8"/>
                </a:cubicBezTo>
                <a:cubicBezTo>
                  <a:pt x="0" y="8"/>
                  <a:pt x="0" y="8"/>
                  <a:pt x="0" y="8"/>
                </a:cubicBezTo>
                <a:moveTo>
                  <a:pt x="0" y="8"/>
                </a:moveTo>
                <a:cubicBezTo>
                  <a:pt x="0" y="8"/>
                  <a:pt x="0" y="8"/>
                  <a:pt x="0" y="8"/>
                </a:cubicBezTo>
                <a:cubicBezTo>
                  <a:pt x="0" y="8"/>
                  <a:pt x="0" y="8"/>
                  <a:pt x="0" y="8"/>
                </a:cubicBezTo>
                <a:moveTo>
                  <a:pt x="0" y="7"/>
                </a:moveTo>
                <a:cubicBezTo>
                  <a:pt x="0" y="7"/>
                  <a:pt x="0" y="7"/>
                  <a:pt x="0" y="7"/>
                </a:cubicBezTo>
                <a:cubicBezTo>
                  <a:pt x="0" y="7"/>
                  <a:pt x="0" y="7"/>
                  <a:pt x="0" y="7"/>
                </a:cubicBezTo>
                <a:moveTo>
                  <a:pt x="0" y="7"/>
                </a:moveTo>
                <a:cubicBezTo>
                  <a:pt x="0" y="7"/>
                  <a:pt x="0" y="7"/>
                  <a:pt x="0" y="7"/>
                </a:cubicBezTo>
                <a:cubicBezTo>
                  <a:pt x="0" y="7"/>
                  <a:pt x="0" y="7"/>
                  <a:pt x="0" y="7"/>
                </a:cubicBezTo>
                <a:moveTo>
                  <a:pt x="0" y="7"/>
                </a:moveTo>
                <a:cubicBezTo>
                  <a:pt x="0" y="7"/>
                  <a:pt x="0" y="7"/>
                  <a:pt x="0" y="7"/>
                </a:cubicBezTo>
                <a:cubicBezTo>
                  <a:pt x="0" y="7"/>
                  <a:pt x="0" y="7"/>
                  <a:pt x="0" y="7"/>
                </a:cubicBezTo>
                <a:moveTo>
                  <a:pt x="0" y="6"/>
                </a:moveTo>
                <a:cubicBezTo>
                  <a:pt x="0" y="6"/>
                  <a:pt x="0" y="6"/>
                  <a:pt x="0" y="6"/>
                </a:cubicBezTo>
                <a:cubicBezTo>
                  <a:pt x="0" y="6"/>
                  <a:pt x="0" y="6"/>
                  <a:pt x="0" y="6"/>
                </a:cubicBezTo>
                <a:moveTo>
                  <a:pt x="0" y="6"/>
                </a:moveTo>
                <a:cubicBezTo>
                  <a:pt x="0" y="6"/>
                  <a:pt x="0" y="6"/>
                  <a:pt x="0" y="6"/>
                </a:cubicBezTo>
                <a:cubicBezTo>
                  <a:pt x="0" y="6"/>
                  <a:pt x="0" y="6"/>
                  <a:pt x="0" y="6"/>
                </a:cubicBezTo>
                <a:moveTo>
                  <a:pt x="0" y="6"/>
                </a:moveTo>
                <a:cubicBezTo>
                  <a:pt x="0" y="6"/>
                  <a:pt x="0" y="6"/>
                  <a:pt x="0" y="6"/>
                </a:cubicBezTo>
                <a:cubicBezTo>
                  <a:pt x="0" y="6"/>
                  <a:pt x="0" y="6"/>
                  <a:pt x="0" y="6"/>
                </a:cubicBezTo>
                <a:moveTo>
                  <a:pt x="0" y="5"/>
                </a:moveTo>
                <a:cubicBezTo>
                  <a:pt x="0" y="5"/>
                  <a:pt x="0" y="6"/>
                  <a:pt x="0" y="6"/>
                </a:cubicBezTo>
                <a:cubicBezTo>
                  <a:pt x="0" y="6"/>
                  <a:pt x="0" y="5"/>
                  <a:pt x="0" y="5"/>
                </a:cubicBezTo>
                <a:moveTo>
                  <a:pt x="0" y="5"/>
                </a:moveTo>
                <a:cubicBezTo>
                  <a:pt x="0" y="5"/>
                  <a:pt x="0" y="5"/>
                  <a:pt x="0" y="5"/>
                </a:cubicBezTo>
                <a:cubicBezTo>
                  <a:pt x="0" y="5"/>
                  <a:pt x="0" y="5"/>
                  <a:pt x="0" y="5"/>
                </a:cubicBezTo>
                <a:moveTo>
                  <a:pt x="1" y="5"/>
                </a:moveTo>
                <a:cubicBezTo>
                  <a:pt x="1" y="5"/>
                  <a:pt x="1" y="5"/>
                  <a:pt x="1" y="5"/>
                </a:cubicBezTo>
                <a:cubicBezTo>
                  <a:pt x="1" y="5"/>
                  <a:pt x="1" y="5"/>
                  <a:pt x="1" y="5"/>
                </a:cubicBezTo>
                <a:moveTo>
                  <a:pt x="1" y="5"/>
                </a:moveTo>
                <a:cubicBezTo>
                  <a:pt x="1" y="5"/>
                  <a:pt x="1" y="5"/>
                  <a:pt x="1" y="5"/>
                </a:cubicBezTo>
                <a:cubicBezTo>
                  <a:pt x="1" y="5"/>
                  <a:pt x="1" y="5"/>
                  <a:pt x="1" y="5"/>
                </a:cubicBezTo>
                <a:moveTo>
                  <a:pt x="1" y="4"/>
                </a:moveTo>
                <a:cubicBezTo>
                  <a:pt x="1" y="4"/>
                  <a:pt x="1" y="4"/>
                  <a:pt x="1" y="4"/>
                </a:cubicBezTo>
                <a:cubicBezTo>
                  <a:pt x="1" y="4"/>
                  <a:pt x="1" y="4"/>
                  <a:pt x="1" y="4"/>
                </a:cubicBezTo>
                <a:moveTo>
                  <a:pt x="1" y="4"/>
                </a:moveTo>
                <a:cubicBezTo>
                  <a:pt x="1" y="4"/>
                  <a:pt x="1" y="4"/>
                  <a:pt x="1" y="4"/>
                </a:cubicBezTo>
                <a:cubicBezTo>
                  <a:pt x="1" y="4"/>
                  <a:pt x="1" y="4"/>
                  <a:pt x="1" y="4"/>
                </a:cubicBezTo>
                <a:moveTo>
                  <a:pt x="1" y="3"/>
                </a:moveTo>
                <a:cubicBezTo>
                  <a:pt x="1" y="3"/>
                  <a:pt x="1" y="3"/>
                  <a:pt x="1" y="3"/>
                </a:cubicBezTo>
                <a:cubicBezTo>
                  <a:pt x="1" y="3"/>
                  <a:pt x="1" y="3"/>
                  <a:pt x="1" y="3"/>
                </a:cubicBezTo>
                <a:moveTo>
                  <a:pt x="1" y="3"/>
                </a:moveTo>
                <a:cubicBezTo>
                  <a:pt x="1" y="3"/>
                  <a:pt x="1" y="3"/>
                  <a:pt x="1" y="3"/>
                </a:cubicBezTo>
                <a:cubicBezTo>
                  <a:pt x="1" y="3"/>
                  <a:pt x="1" y="3"/>
                  <a:pt x="1" y="3"/>
                </a:cubicBezTo>
                <a:moveTo>
                  <a:pt x="1" y="3"/>
                </a:moveTo>
                <a:cubicBezTo>
                  <a:pt x="1" y="3"/>
                  <a:pt x="1" y="3"/>
                  <a:pt x="1" y="3"/>
                </a:cubicBezTo>
                <a:cubicBezTo>
                  <a:pt x="1" y="3"/>
                  <a:pt x="1" y="3"/>
                  <a:pt x="1" y="3"/>
                </a:cubicBezTo>
                <a:moveTo>
                  <a:pt x="1" y="3"/>
                </a:moveTo>
                <a:cubicBezTo>
                  <a:pt x="1" y="3"/>
                  <a:pt x="1" y="3"/>
                  <a:pt x="1" y="3"/>
                </a:cubicBezTo>
                <a:cubicBezTo>
                  <a:pt x="1" y="3"/>
                  <a:pt x="1" y="3"/>
                  <a:pt x="1" y="3"/>
                </a:cubicBezTo>
                <a:moveTo>
                  <a:pt x="1" y="2"/>
                </a:moveTo>
                <a:cubicBezTo>
                  <a:pt x="1" y="2"/>
                  <a:pt x="1" y="2"/>
                  <a:pt x="1" y="2"/>
                </a:cubicBezTo>
                <a:cubicBezTo>
                  <a:pt x="1" y="2"/>
                  <a:pt x="1" y="2"/>
                  <a:pt x="1" y="2"/>
                </a:cubicBezTo>
                <a:moveTo>
                  <a:pt x="1" y="1"/>
                </a:moveTo>
                <a:cubicBezTo>
                  <a:pt x="1" y="1"/>
                  <a:pt x="1" y="1"/>
                  <a:pt x="1" y="1"/>
                </a:cubicBezTo>
                <a:cubicBezTo>
                  <a:pt x="1" y="1"/>
                  <a:pt x="1" y="1"/>
                  <a:pt x="1" y="1"/>
                </a:cubicBezTo>
                <a:moveTo>
                  <a:pt x="1" y="1"/>
                </a:moveTo>
                <a:cubicBezTo>
                  <a:pt x="1" y="1"/>
                  <a:pt x="1" y="1"/>
                  <a:pt x="1" y="1"/>
                </a:cubicBezTo>
                <a:cubicBezTo>
                  <a:pt x="1" y="1"/>
                  <a:pt x="1" y="1"/>
                  <a:pt x="1" y="1"/>
                </a:cubicBezTo>
                <a:moveTo>
                  <a:pt x="1" y="1"/>
                </a:moveTo>
                <a:cubicBezTo>
                  <a:pt x="1" y="1"/>
                  <a:pt x="1" y="1"/>
                  <a:pt x="1" y="1"/>
                </a:cubicBezTo>
                <a:cubicBezTo>
                  <a:pt x="1" y="1"/>
                  <a:pt x="1" y="1"/>
                  <a:pt x="1" y="1"/>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path>
            </a:pathLst>
          </a:custGeom>
          <a:solidFill>
            <a:srgbClr val="E56A0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a:p>
        </p:txBody>
      </p:sp>
      <p:sp>
        <p:nvSpPr>
          <p:cNvPr id="210" name="Forma libre 90"/>
          <p:cNvSpPr>
            <a:spLocks noEditPoints="1"/>
          </p:cNvSpPr>
          <p:nvPr/>
        </p:nvSpPr>
        <p:spPr bwMode="auto">
          <a:xfrm>
            <a:off x="7467504" y="2855329"/>
            <a:ext cx="3298" cy="43974"/>
          </a:xfrm>
          <a:custGeom>
            <a:avLst/>
            <a:gdLst>
              <a:gd name="T0" fmla="*/ 3 w 4"/>
              <a:gd name="T1" fmla="*/ 52 h 52"/>
              <a:gd name="T2" fmla="*/ 3 w 4"/>
              <a:gd name="T3" fmla="*/ 52 h 52"/>
              <a:gd name="T4" fmla="*/ 3 w 4"/>
              <a:gd name="T5" fmla="*/ 52 h 52"/>
              <a:gd name="T6" fmla="*/ 3 w 4"/>
              <a:gd name="T7" fmla="*/ 51 h 52"/>
              <a:gd name="T8" fmla="*/ 2 w 4"/>
              <a:gd name="T9" fmla="*/ 51 h 52"/>
              <a:gd name="T10" fmla="*/ 2 w 4"/>
              <a:gd name="T11" fmla="*/ 51 h 52"/>
              <a:gd name="T12" fmla="*/ 2 w 4"/>
              <a:gd name="T13" fmla="*/ 51 h 52"/>
              <a:gd name="T14" fmla="*/ 2 w 4"/>
              <a:gd name="T15" fmla="*/ 50 h 52"/>
              <a:gd name="T16" fmla="*/ 2 w 4"/>
              <a:gd name="T17" fmla="*/ 50 h 52"/>
              <a:gd name="T18" fmla="*/ 2 w 4"/>
              <a:gd name="T19" fmla="*/ 50 h 52"/>
              <a:gd name="T20" fmla="*/ 2 w 4"/>
              <a:gd name="T21" fmla="*/ 49 h 52"/>
              <a:gd name="T22" fmla="*/ 2 w 4"/>
              <a:gd name="T23" fmla="*/ 49 h 52"/>
              <a:gd name="T24" fmla="*/ 2 w 4"/>
              <a:gd name="T25" fmla="*/ 49 h 52"/>
              <a:gd name="T26" fmla="*/ 2 w 4"/>
              <a:gd name="T27" fmla="*/ 49 h 52"/>
              <a:gd name="T28" fmla="*/ 2 w 4"/>
              <a:gd name="T29" fmla="*/ 49 h 52"/>
              <a:gd name="T30" fmla="*/ 2 w 4"/>
              <a:gd name="T31" fmla="*/ 49 h 52"/>
              <a:gd name="T32" fmla="*/ 2 w 4"/>
              <a:gd name="T33" fmla="*/ 48 h 52"/>
              <a:gd name="T34" fmla="*/ 2 w 4"/>
              <a:gd name="T35" fmla="*/ 48 h 52"/>
              <a:gd name="T36" fmla="*/ 2 w 4"/>
              <a:gd name="T37" fmla="*/ 48 h 52"/>
              <a:gd name="T38" fmla="*/ 0 w 4"/>
              <a:gd name="T39" fmla="*/ 35 h 52"/>
              <a:gd name="T40" fmla="*/ 0 w 4"/>
              <a:gd name="T41" fmla="*/ 35 h 52"/>
              <a:gd name="T42" fmla="*/ 0 w 4"/>
              <a:gd name="T43" fmla="*/ 35 h 52"/>
              <a:gd name="T44" fmla="*/ 0 w 4"/>
              <a:gd name="T45" fmla="*/ 33 h 52"/>
              <a:gd name="T46" fmla="*/ 0 w 4"/>
              <a:gd name="T47" fmla="*/ 33 h 52"/>
              <a:gd name="T48" fmla="*/ 0 w 4"/>
              <a:gd name="T49" fmla="*/ 33 h 52"/>
              <a:gd name="T50" fmla="*/ 0 w 4"/>
              <a:gd name="T51" fmla="*/ 32 h 52"/>
              <a:gd name="T52" fmla="*/ 0 w 4"/>
              <a:gd name="T53" fmla="*/ 32 h 52"/>
              <a:gd name="T54" fmla="*/ 0 w 4"/>
              <a:gd name="T55" fmla="*/ 32 h 52"/>
              <a:gd name="T56" fmla="*/ 0 w 4"/>
              <a:gd name="T57" fmla="*/ 32 h 52"/>
              <a:gd name="T58" fmla="*/ 0 w 4"/>
              <a:gd name="T59" fmla="*/ 32 h 52"/>
              <a:gd name="T60" fmla="*/ 0 w 4"/>
              <a:gd name="T61" fmla="*/ 32 h 52"/>
              <a:gd name="T62" fmla="*/ 0 w 4"/>
              <a:gd name="T63" fmla="*/ 31 h 52"/>
              <a:gd name="T64" fmla="*/ 0 w 4"/>
              <a:gd name="T65" fmla="*/ 31 h 52"/>
              <a:gd name="T66" fmla="*/ 0 w 4"/>
              <a:gd name="T67" fmla="*/ 30 h 52"/>
              <a:gd name="T68" fmla="*/ 0 w 4"/>
              <a:gd name="T69" fmla="*/ 30 h 52"/>
              <a:gd name="T70" fmla="*/ 0 w 4"/>
              <a:gd name="T71" fmla="*/ 30 h 52"/>
              <a:gd name="T72" fmla="*/ 0 w 4"/>
              <a:gd name="T73" fmla="*/ 30 h 52"/>
              <a:gd name="T74" fmla="*/ 0 w 4"/>
              <a:gd name="T75" fmla="*/ 29 h 52"/>
              <a:gd name="T76" fmla="*/ 0 w 4"/>
              <a:gd name="T77" fmla="*/ 29 h 52"/>
              <a:gd name="T78" fmla="*/ 0 w 4"/>
              <a:gd name="T79" fmla="*/ 29 h 52"/>
              <a:gd name="T80" fmla="*/ 0 w 4"/>
              <a:gd name="T81" fmla="*/ 29 h 52"/>
              <a:gd name="T82" fmla="*/ 0 w 4"/>
              <a:gd name="T83" fmla="*/ 29 h 52"/>
              <a:gd name="T84" fmla="*/ 0 w 4"/>
              <a:gd name="T85" fmla="*/ 29 h 52"/>
              <a:gd name="T86" fmla="*/ 0 w 4"/>
              <a:gd name="T87" fmla="*/ 28 h 52"/>
              <a:gd name="T88" fmla="*/ 0 w 4"/>
              <a:gd name="T89" fmla="*/ 28 h 52"/>
              <a:gd name="T90" fmla="*/ 4 w 4"/>
              <a:gd name="T91" fmla="*/ 1 h 52"/>
              <a:gd name="T92" fmla="*/ 4 w 4"/>
              <a:gd name="T93" fmla="*/ 1 h 52"/>
              <a:gd name="T94" fmla="*/ 4 w 4"/>
              <a:gd name="T95" fmla="*/ 1 h 52"/>
              <a:gd name="T96" fmla="*/ 4 w 4"/>
              <a:gd name="T97" fmla="*/ 1 h 52"/>
              <a:gd name="T98" fmla="*/ 4 w 4"/>
              <a:gd name="T99" fmla="*/ 1 h 52"/>
              <a:gd name="T100" fmla="*/ 4 w 4"/>
              <a:gd name="T101" fmla="*/ 1 h 52"/>
              <a:gd name="T102" fmla="*/ 4 w 4"/>
              <a:gd name="T103" fmla="*/ 0 h 52"/>
              <a:gd name="T104" fmla="*/ 4 w 4"/>
              <a:gd name="T105" fmla="*/ 0 h 52"/>
              <a:gd name="T106" fmla="*/ 4 w 4"/>
              <a:gd name="T107" fmla="*/ 0 h 52"/>
              <a:gd name="T108" fmla="*/ 4 w 4"/>
              <a:gd name="T109" fmla="*/ 0 h 52"/>
              <a:gd name="T110" fmla="*/ 4 w 4"/>
              <a:gd name="T111"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 h="52">
                <a:moveTo>
                  <a:pt x="3" y="52"/>
                </a:moveTo>
                <a:cubicBezTo>
                  <a:pt x="3" y="52"/>
                  <a:pt x="3" y="52"/>
                  <a:pt x="3" y="52"/>
                </a:cubicBezTo>
                <a:cubicBezTo>
                  <a:pt x="3" y="52"/>
                  <a:pt x="3" y="52"/>
                  <a:pt x="3" y="52"/>
                </a:cubicBezTo>
                <a:moveTo>
                  <a:pt x="3" y="52"/>
                </a:moveTo>
                <a:cubicBezTo>
                  <a:pt x="3" y="52"/>
                  <a:pt x="3" y="52"/>
                  <a:pt x="3" y="52"/>
                </a:cubicBezTo>
                <a:cubicBezTo>
                  <a:pt x="3" y="52"/>
                  <a:pt x="3" y="52"/>
                  <a:pt x="3" y="52"/>
                </a:cubicBezTo>
                <a:moveTo>
                  <a:pt x="3" y="51"/>
                </a:moveTo>
                <a:cubicBezTo>
                  <a:pt x="3" y="51"/>
                  <a:pt x="3" y="51"/>
                  <a:pt x="3" y="51"/>
                </a:cubicBezTo>
                <a:cubicBezTo>
                  <a:pt x="3" y="51"/>
                  <a:pt x="3" y="51"/>
                  <a:pt x="3" y="51"/>
                </a:cubicBezTo>
                <a:moveTo>
                  <a:pt x="2" y="51"/>
                </a:moveTo>
                <a:cubicBezTo>
                  <a:pt x="2" y="51"/>
                  <a:pt x="2" y="51"/>
                  <a:pt x="2" y="51"/>
                </a:cubicBezTo>
                <a:cubicBezTo>
                  <a:pt x="2" y="51"/>
                  <a:pt x="2" y="51"/>
                  <a:pt x="2" y="51"/>
                </a:cubicBezTo>
                <a:moveTo>
                  <a:pt x="2" y="51"/>
                </a:moveTo>
                <a:cubicBezTo>
                  <a:pt x="2" y="51"/>
                  <a:pt x="2" y="51"/>
                  <a:pt x="2" y="51"/>
                </a:cubicBezTo>
                <a:cubicBezTo>
                  <a:pt x="2" y="51"/>
                  <a:pt x="2" y="51"/>
                  <a:pt x="2" y="51"/>
                </a:cubicBezTo>
                <a:moveTo>
                  <a:pt x="2" y="50"/>
                </a:moveTo>
                <a:cubicBezTo>
                  <a:pt x="2" y="50"/>
                  <a:pt x="2" y="51"/>
                  <a:pt x="2" y="51"/>
                </a:cubicBezTo>
                <a:cubicBezTo>
                  <a:pt x="2" y="51"/>
                  <a:pt x="2" y="50"/>
                  <a:pt x="2" y="50"/>
                </a:cubicBezTo>
                <a:moveTo>
                  <a:pt x="2" y="50"/>
                </a:moveTo>
                <a:cubicBezTo>
                  <a:pt x="2" y="50"/>
                  <a:pt x="2" y="50"/>
                  <a:pt x="2" y="50"/>
                </a:cubicBezTo>
                <a:cubicBezTo>
                  <a:pt x="2" y="50"/>
                  <a:pt x="2" y="50"/>
                  <a:pt x="2" y="50"/>
                </a:cubicBezTo>
                <a:moveTo>
                  <a:pt x="2" y="49"/>
                </a:moveTo>
                <a:cubicBezTo>
                  <a:pt x="2" y="50"/>
                  <a:pt x="2" y="50"/>
                  <a:pt x="2" y="50"/>
                </a:cubicBezTo>
                <a:cubicBezTo>
                  <a:pt x="2" y="50"/>
                  <a:pt x="2" y="50"/>
                  <a:pt x="2" y="49"/>
                </a:cubicBezTo>
                <a:moveTo>
                  <a:pt x="2" y="49"/>
                </a:moveTo>
                <a:cubicBezTo>
                  <a:pt x="2" y="49"/>
                  <a:pt x="2" y="49"/>
                  <a:pt x="2" y="49"/>
                </a:cubicBezTo>
                <a:cubicBezTo>
                  <a:pt x="2" y="49"/>
                  <a:pt x="2" y="49"/>
                  <a:pt x="2" y="49"/>
                </a:cubicBezTo>
                <a:moveTo>
                  <a:pt x="2" y="49"/>
                </a:moveTo>
                <a:cubicBezTo>
                  <a:pt x="2" y="49"/>
                  <a:pt x="2" y="49"/>
                  <a:pt x="2" y="49"/>
                </a:cubicBezTo>
                <a:cubicBezTo>
                  <a:pt x="2" y="49"/>
                  <a:pt x="2" y="49"/>
                  <a:pt x="2" y="49"/>
                </a:cubicBezTo>
                <a:moveTo>
                  <a:pt x="2" y="49"/>
                </a:moveTo>
                <a:cubicBezTo>
                  <a:pt x="2" y="49"/>
                  <a:pt x="2" y="49"/>
                  <a:pt x="2" y="49"/>
                </a:cubicBezTo>
                <a:cubicBezTo>
                  <a:pt x="2" y="49"/>
                  <a:pt x="2" y="49"/>
                  <a:pt x="2" y="49"/>
                </a:cubicBezTo>
                <a:moveTo>
                  <a:pt x="2" y="48"/>
                </a:moveTo>
                <a:cubicBezTo>
                  <a:pt x="2" y="48"/>
                  <a:pt x="2" y="49"/>
                  <a:pt x="2" y="49"/>
                </a:cubicBezTo>
                <a:cubicBezTo>
                  <a:pt x="2" y="49"/>
                  <a:pt x="2" y="48"/>
                  <a:pt x="2" y="48"/>
                </a:cubicBezTo>
                <a:moveTo>
                  <a:pt x="2" y="48"/>
                </a:moveTo>
                <a:cubicBezTo>
                  <a:pt x="2" y="48"/>
                  <a:pt x="2" y="48"/>
                  <a:pt x="2" y="48"/>
                </a:cubicBezTo>
                <a:cubicBezTo>
                  <a:pt x="2" y="48"/>
                  <a:pt x="2" y="48"/>
                  <a:pt x="2" y="48"/>
                </a:cubicBezTo>
                <a:moveTo>
                  <a:pt x="0" y="35"/>
                </a:moveTo>
                <a:cubicBezTo>
                  <a:pt x="0" y="40"/>
                  <a:pt x="1" y="44"/>
                  <a:pt x="2" y="48"/>
                </a:cubicBezTo>
                <a:cubicBezTo>
                  <a:pt x="1" y="44"/>
                  <a:pt x="0" y="40"/>
                  <a:pt x="0" y="35"/>
                </a:cubicBezTo>
                <a:moveTo>
                  <a:pt x="0" y="33"/>
                </a:moveTo>
                <a:cubicBezTo>
                  <a:pt x="0" y="34"/>
                  <a:pt x="0" y="35"/>
                  <a:pt x="0" y="35"/>
                </a:cubicBezTo>
                <a:cubicBezTo>
                  <a:pt x="0" y="35"/>
                  <a:pt x="0" y="34"/>
                  <a:pt x="0" y="33"/>
                </a:cubicBezTo>
                <a:moveTo>
                  <a:pt x="0" y="33"/>
                </a:moveTo>
                <a:cubicBezTo>
                  <a:pt x="0" y="33"/>
                  <a:pt x="0" y="33"/>
                  <a:pt x="0" y="33"/>
                </a:cubicBezTo>
                <a:cubicBezTo>
                  <a:pt x="0" y="33"/>
                  <a:pt x="0" y="33"/>
                  <a:pt x="0" y="33"/>
                </a:cubicBezTo>
                <a:moveTo>
                  <a:pt x="0" y="33"/>
                </a:moveTo>
                <a:cubicBezTo>
                  <a:pt x="0" y="33"/>
                  <a:pt x="0" y="33"/>
                  <a:pt x="0" y="33"/>
                </a:cubicBezTo>
                <a:cubicBezTo>
                  <a:pt x="0" y="33"/>
                  <a:pt x="0" y="33"/>
                  <a:pt x="0" y="33"/>
                </a:cubicBezTo>
                <a:moveTo>
                  <a:pt x="0" y="32"/>
                </a:moveTo>
                <a:cubicBezTo>
                  <a:pt x="0" y="32"/>
                  <a:pt x="0" y="33"/>
                  <a:pt x="0" y="33"/>
                </a:cubicBezTo>
                <a:cubicBezTo>
                  <a:pt x="0" y="33"/>
                  <a:pt x="0" y="32"/>
                  <a:pt x="0" y="32"/>
                </a:cubicBezTo>
                <a:moveTo>
                  <a:pt x="0" y="32"/>
                </a:moveTo>
                <a:cubicBezTo>
                  <a:pt x="0" y="32"/>
                  <a:pt x="0" y="32"/>
                  <a:pt x="0" y="32"/>
                </a:cubicBezTo>
                <a:cubicBezTo>
                  <a:pt x="0" y="32"/>
                  <a:pt x="0" y="32"/>
                  <a:pt x="0" y="32"/>
                </a:cubicBezTo>
                <a:moveTo>
                  <a:pt x="0" y="32"/>
                </a:moveTo>
                <a:cubicBezTo>
                  <a:pt x="0" y="32"/>
                  <a:pt x="0" y="32"/>
                  <a:pt x="0" y="32"/>
                </a:cubicBezTo>
                <a:cubicBezTo>
                  <a:pt x="0" y="32"/>
                  <a:pt x="0" y="32"/>
                  <a:pt x="0" y="32"/>
                </a:cubicBezTo>
                <a:moveTo>
                  <a:pt x="0" y="31"/>
                </a:moveTo>
                <a:cubicBezTo>
                  <a:pt x="0" y="31"/>
                  <a:pt x="0" y="31"/>
                  <a:pt x="0" y="32"/>
                </a:cubicBezTo>
                <a:cubicBezTo>
                  <a:pt x="0" y="31"/>
                  <a:pt x="0" y="31"/>
                  <a:pt x="0" y="31"/>
                </a:cubicBezTo>
                <a:moveTo>
                  <a:pt x="0" y="31"/>
                </a:moveTo>
                <a:cubicBezTo>
                  <a:pt x="0" y="31"/>
                  <a:pt x="0" y="31"/>
                  <a:pt x="0" y="31"/>
                </a:cubicBezTo>
                <a:cubicBezTo>
                  <a:pt x="0" y="31"/>
                  <a:pt x="0" y="31"/>
                  <a:pt x="0" y="31"/>
                </a:cubicBezTo>
                <a:moveTo>
                  <a:pt x="0" y="30"/>
                </a:moveTo>
                <a:cubicBezTo>
                  <a:pt x="0" y="30"/>
                  <a:pt x="0" y="30"/>
                  <a:pt x="0" y="30"/>
                </a:cubicBezTo>
                <a:cubicBezTo>
                  <a:pt x="0" y="30"/>
                  <a:pt x="0" y="30"/>
                  <a:pt x="0" y="30"/>
                </a:cubicBezTo>
                <a:moveTo>
                  <a:pt x="0" y="30"/>
                </a:moveTo>
                <a:cubicBezTo>
                  <a:pt x="0" y="30"/>
                  <a:pt x="0" y="30"/>
                  <a:pt x="0" y="30"/>
                </a:cubicBezTo>
                <a:cubicBezTo>
                  <a:pt x="0" y="30"/>
                  <a:pt x="0" y="30"/>
                  <a:pt x="0" y="30"/>
                </a:cubicBezTo>
                <a:moveTo>
                  <a:pt x="0" y="30"/>
                </a:moveTo>
                <a:cubicBezTo>
                  <a:pt x="0" y="30"/>
                  <a:pt x="0" y="30"/>
                  <a:pt x="0" y="30"/>
                </a:cubicBezTo>
                <a:cubicBezTo>
                  <a:pt x="0" y="30"/>
                  <a:pt x="0" y="30"/>
                  <a:pt x="0" y="30"/>
                </a:cubicBezTo>
                <a:moveTo>
                  <a:pt x="0" y="29"/>
                </a:moveTo>
                <a:cubicBezTo>
                  <a:pt x="0" y="29"/>
                  <a:pt x="0" y="30"/>
                  <a:pt x="0" y="30"/>
                </a:cubicBezTo>
                <a:cubicBezTo>
                  <a:pt x="0" y="30"/>
                  <a:pt x="0" y="29"/>
                  <a:pt x="0" y="29"/>
                </a:cubicBezTo>
                <a:moveTo>
                  <a:pt x="0" y="29"/>
                </a:moveTo>
                <a:cubicBezTo>
                  <a:pt x="0" y="29"/>
                  <a:pt x="0" y="29"/>
                  <a:pt x="0" y="29"/>
                </a:cubicBezTo>
                <a:cubicBezTo>
                  <a:pt x="0" y="29"/>
                  <a:pt x="0" y="29"/>
                  <a:pt x="0" y="29"/>
                </a:cubicBezTo>
                <a:moveTo>
                  <a:pt x="0" y="29"/>
                </a:moveTo>
                <a:cubicBezTo>
                  <a:pt x="0" y="29"/>
                  <a:pt x="0" y="29"/>
                  <a:pt x="0" y="29"/>
                </a:cubicBezTo>
                <a:cubicBezTo>
                  <a:pt x="0" y="29"/>
                  <a:pt x="0" y="29"/>
                  <a:pt x="0" y="29"/>
                </a:cubicBezTo>
                <a:moveTo>
                  <a:pt x="0" y="28"/>
                </a:moveTo>
                <a:cubicBezTo>
                  <a:pt x="0" y="29"/>
                  <a:pt x="0" y="29"/>
                  <a:pt x="0" y="29"/>
                </a:cubicBezTo>
                <a:cubicBezTo>
                  <a:pt x="0" y="29"/>
                  <a:pt x="0" y="29"/>
                  <a:pt x="0" y="28"/>
                </a:cubicBezTo>
                <a:moveTo>
                  <a:pt x="0" y="28"/>
                </a:moveTo>
                <a:cubicBezTo>
                  <a:pt x="0" y="28"/>
                  <a:pt x="0" y="28"/>
                  <a:pt x="0" y="28"/>
                </a:cubicBezTo>
                <a:cubicBezTo>
                  <a:pt x="0" y="28"/>
                  <a:pt x="0" y="28"/>
                  <a:pt x="0" y="28"/>
                </a:cubicBezTo>
                <a:cubicBezTo>
                  <a:pt x="0" y="28"/>
                  <a:pt x="0" y="28"/>
                  <a:pt x="0" y="28"/>
                </a:cubicBezTo>
                <a:moveTo>
                  <a:pt x="4" y="1"/>
                </a:moveTo>
                <a:cubicBezTo>
                  <a:pt x="1" y="10"/>
                  <a:pt x="0" y="19"/>
                  <a:pt x="0" y="28"/>
                </a:cubicBezTo>
                <a:cubicBezTo>
                  <a:pt x="0" y="19"/>
                  <a:pt x="1" y="10"/>
                  <a:pt x="4" y="1"/>
                </a:cubicBezTo>
                <a:moveTo>
                  <a:pt x="4" y="1"/>
                </a:moveTo>
                <a:cubicBezTo>
                  <a:pt x="4" y="1"/>
                  <a:pt x="4" y="1"/>
                  <a:pt x="4" y="1"/>
                </a:cubicBezTo>
                <a:cubicBezTo>
                  <a:pt x="4" y="1"/>
                  <a:pt x="4" y="1"/>
                  <a:pt x="4" y="1"/>
                </a:cubicBezTo>
                <a:moveTo>
                  <a:pt x="4" y="1"/>
                </a:moveTo>
                <a:cubicBezTo>
                  <a:pt x="4" y="1"/>
                  <a:pt x="4" y="1"/>
                  <a:pt x="4" y="1"/>
                </a:cubicBezTo>
                <a:cubicBezTo>
                  <a:pt x="4" y="1"/>
                  <a:pt x="4" y="1"/>
                  <a:pt x="4" y="1"/>
                </a:cubicBezTo>
                <a:moveTo>
                  <a:pt x="4" y="1"/>
                </a:moveTo>
                <a:cubicBezTo>
                  <a:pt x="4" y="1"/>
                  <a:pt x="4" y="1"/>
                  <a:pt x="4" y="1"/>
                </a:cubicBezTo>
                <a:cubicBezTo>
                  <a:pt x="4" y="1"/>
                  <a:pt x="4" y="1"/>
                  <a:pt x="4" y="1"/>
                </a:cubicBezTo>
                <a:moveTo>
                  <a:pt x="4" y="0"/>
                </a:moveTo>
                <a:cubicBezTo>
                  <a:pt x="4" y="0"/>
                  <a:pt x="4" y="1"/>
                  <a:pt x="4" y="1"/>
                </a:cubicBezTo>
                <a:cubicBezTo>
                  <a:pt x="4" y="1"/>
                  <a:pt x="4" y="0"/>
                  <a:pt x="4" y="0"/>
                </a:cubicBezTo>
                <a:moveTo>
                  <a:pt x="4" y="0"/>
                </a:moveTo>
                <a:cubicBezTo>
                  <a:pt x="4" y="0"/>
                  <a:pt x="4" y="0"/>
                  <a:pt x="4" y="0"/>
                </a:cubicBezTo>
                <a:cubicBezTo>
                  <a:pt x="4" y="0"/>
                  <a:pt x="4" y="0"/>
                  <a:pt x="4" y="0"/>
                </a:cubicBezTo>
                <a:moveTo>
                  <a:pt x="4" y="0"/>
                </a:moveTo>
                <a:cubicBezTo>
                  <a:pt x="4" y="0"/>
                  <a:pt x="4" y="0"/>
                  <a:pt x="4" y="0"/>
                </a:cubicBezTo>
                <a:cubicBezTo>
                  <a:pt x="4" y="0"/>
                  <a:pt x="4" y="0"/>
                  <a:pt x="4" y="0"/>
                </a:cubicBezTo>
              </a:path>
            </a:pathLst>
          </a:custGeom>
          <a:solidFill>
            <a:srgbClr val="E56A0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a:p>
        </p:txBody>
      </p:sp>
      <p:sp>
        <p:nvSpPr>
          <p:cNvPr id="211" name="Forma libre 109"/>
          <p:cNvSpPr>
            <a:spLocks/>
          </p:cNvSpPr>
          <p:nvPr/>
        </p:nvSpPr>
        <p:spPr bwMode="auto">
          <a:xfrm>
            <a:off x="7208605" y="1384937"/>
            <a:ext cx="130824" cy="112135"/>
          </a:xfrm>
          <a:custGeom>
            <a:avLst/>
            <a:gdLst>
              <a:gd name="T0" fmla="*/ 0 w 155"/>
              <a:gd name="T1" fmla="*/ 0 h 133"/>
              <a:gd name="T2" fmla="*/ 104 w 155"/>
              <a:gd name="T3" fmla="*/ 133 h 133"/>
              <a:gd name="T4" fmla="*/ 0 w 155"/>
              <a:gd name="T5" fmla="*/ 0 h 133"/>
            </a:gdLst>
            <a:ahLst/>
            <a:cxnLst>
              <a:cxn ang="0">
                <a:pos x="T0" y="T1"/>
              </a:cxn>
              <a:cxn ang="0">
                <a:pos x="T2" y="T3"/>
              </a:cxn>
              <a:cxn ang="0">
                <a:pos x="T4" y="T5"/>
              </a:cxn>
            </a:cxnLst>
            <a:rect l="0" t="0" r="r" b="b"/>
            <a:pathLst>
              <a:path w="155" h="133">
                <a:moveTo>
                  <a:pt x="0" y="0"/>
                </a:moveTo>
                <a:cubicBezTo>
                  <a:pt x="0" y="0"/>
                  <a:pt x="117" y="30"/>
                  <a:pt x="104" y="133"/>
                </a:cubicBezTo>
                <a:cubicBezTo>
                  <a:pt x="104" y="133"/>
                  <a:pt x="155" y="1"/>
                  <a:pt x="0" y="0"/>
                </a:cubicBezTo>
              </a:path>
            </a:pathLst>
          </a:custGeom>
          <a:solidFill>
            <a:srgbClr val="CECE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a:p>
        </p:txBody>
      </p:sp>
      <p:sp>
        <p:nvSpPr>
          <p:cNvPr id="212" name="Forma libre 110"/>
          <p:cNvSpPr>
            <a:spLocks/>
          </p:cNvSpPr>
          <p:nvPr/>
        </p:nvSpPr>
        <p:spPr bwMode="auto">
          <a:xfrm>
            <a:off x="7262473" y="1355804"/>
            <a:ext cx="131374" cy="112684"/>
          </a:xfrm>
          <a:custGeom>
            <a:avLst/>
            <a:gdLst>
              <a:gd name="T0" fmla="*/ 0 w 155"/>
              <a:gd name="T1" fmla="*/ 0 h 133"/>
              <a:gd name="T2" fmla="*/ 104 w 155"/>
              <a:gd name="T3" fmla="*/ 133 h 133"/>
              <a:gd name="T4" fmla="*/ 0 w 155"/>
              <a:gd name="T5" fmla="*/ 0 h 133"/>
            </a:gdLst>
            <a:ahLst/>
            <a:cxnLst>
              <a:cxn ang="0">
                <a:pos x="T0" y="T1"/>
              </a:cxn>
              <a:cxn ang="0">
                <a:pos x="T2" y="T3"/>
              </a:cxn>
              <a:cxn ang="0">
                <a:pos x="T4" y="T5"/>
              </a:cxn>
            </a:cxnLst>
            <a:rect l="0" t="0" r="r" b="b"/>
            <a:pathLst>
              <a:path w="155" h="133">
                <a:moveTo>
                  <a:pt x="0" y="0"/>
                </a:moveTo>
                <a:cubicBezTo>
                  <a:pt x="0" y="0"/>
                  <a:pt x="117" y="30"/>
                  <a:pt x="104" y="133"/>
                </a:cubicBezTo>
                <a:cubicBezTo>
                  <a:pt x="104" y="133"/>
                  <a:pt x="155" y="1"/>
                  <a:pt x="0" y="0"/>
                </a:cubicBezTo>
              </a:path>
            </a:pathLst>
          </a:custGeom>
          <a:solidFill>
            <a:srgbClr val="CECE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a:p>
        </p:txBody>
      </p:sp>
      <p:sp>
        <p:nvSpPr>
          <p:cNvPr id="213" name="Forma libre 111"/>
          <p:cNvSpPr>
            <a:spLocks/>
          </p:cNvSpPr>
          <p:nvPr/>
        </p:nvSpPr>
        <p:spPr bwMode="auto">
          <a:xfrm>
            <a:off x="3473490" y="1700453"/>
            <a:ext cx="119281" cy="123678"/>
          </a:xfrm>
          <a:custGeom>
            <a:avLst/>
            <a:gdLst>
              <a:gd name="T0" fmla="*/ 56 w 141"/>
              <a:gd name="T1" fmla="*/ 0 h 146"/>
              <a:gd name="T2" fmla="*/ 141 w 141"/>
              <a:gd name="T3" fmla="*/ 146 h 146"/>
              <a:gd name="T4" fmla="*/ 56 w 141"/>
              <a:gd name="T5" fmla="*/ 0 h 146"/>
            </a:gdLst>
            <a:ahLst/>
            <a:cxnLst>
              <a:cxn ang="0">
                <a:pos x="T0" y="T1"/>
              </a:cxn>
              <a:cxn ang="0">
                <a:pos x="T2" y="T3"/>
              </a:cxn>
              <a:cxn ang="0">
                <a:pos x="T4" y="T5"/>
              </a:cxn>
            </a:cxnLst>
            <a:rect l="0" t="0" r="r" b="b"/>
            <a:pathLst>
              <a:path w="141" h="146">
                <a:moveTo>
                  <a:pt x="56" y="0"/>
                </a:moveTo>
                <a:cubicBezTo>
                  <a:pt x="0" y="145"/>
                  <a:pt x="141" y="146"/>
                  <a:pt x="141" y="146"/>
                </a:cubicBezTo>
                <a:cubicBezTo>
                  <a:pt x="41" y="120"/>
                  <a:pt x="56" y="0"/>
                  <a:pt x="56" y="0"/>
                </a:cubicBezTo>
              </a:path>
            </a:pathLst>
          </a:custGeom>
          <a:solidFill>
            <a:srgbClr val="CECE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a:p>
        </p:txBody>
      </p:sp>
      <p:sp>
        <p:nvSpPr>
          <p:cNvPr id="214" name="Forma libre 112"/>
          <p:cNvSpPr>
            <a:spLocks/>
          </p:cNvSpPr>
          <p:nvPr/>
        </p:nvSpPr>
        <p:spPr bwMode="auto">
          <a:xfrm>
            <a:off x="3426767" y="1740580"/>
            <a:ext cx="119281" cy="123678"/>
          </a:xfrm>
          <a:custGeom>
            <a:avLst/>
            <a:gdLst>
              <a:gd name="T0" fmla="*/ 56 w 141"/>
              <a:gd name="T1" fmla="*/ 0 h 146"/>
              <a:gd name="T2" fmla="*/ 141 w 141"/>
              <a:gd name="T3" fmla="*/ 146 h 146"/>
              <a:gd name="T4" fmla="*/ 56 w 141"/>
              <a:gd name="T5" fmla="*/ 0 h 146"/>
            </a:gdLst>
            <a:ahLst/>
            <a:cxnLst>
              <a:cxn ang="0">
                <a:pos x="T0" y="T1"/>
              </a:cxn>
              <a:cxn ang="0">
                <a:pos x="T2" y="T3"/>
              </a:cxn>
              <a:cxn ang="0">
                <a:pos x="T4" y="T5"/>
              </a:cxn>
            </a:cxnLst>
            <a:rect l="0" t="0" r="r" b="b"/>
            <a:pathLst>
              <a:path w="141" h="146">
                <a:moveTo>
                  <a:pt x="56" y="0"/>
                </a:moveTo>
                <a:cubicBezTo>
                  <a:pt x="0" y="145"/>
                  <a:pt x="141" y="146"/>
                  <a:pt x="141" y="146"/>
                </a:cubicBezTo>
                <a:cubicBezTo>
                  <a:pt x="41" y="120"/>
                  <a:pt x="56" y="0"/>
                  <a:pt x="56" y="0"/>
                </a:cubicBezTo>
              </a:path>
            </a:pathLst>
          </a:custGeom>
          <a:solidFill>
            <a:srgbClr val="CECE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a:p>
        </p:txBody>
      </p:sp>
      <p:sp>
        <p:nvSpPr>
          <p:cNvPr id="215" name="Forma libre 113"/>
          <p:cNvSpPr>
            <a:spLocks/>
          </p:cNvSpPr>
          <p:nvPr/>
        </p:nvSpPr>
        <p:spPr bwMode="auto">
          <a:xfrm>
            <a:off x="7739045" y="1370095"/>
            <a:ext cx="131374" cy="112684"/>
          </a:xfrm>
          <a:custGeom>
            <a:avLst/>
            <a:gdLst>
              <a:gd name="T0" fmla="*/ 155 w 155"/>
              <a:gd name="T1" fmla="*/ 0 h 133"/>
              <a:gd name="T2" fmla="*/ 51 w 155"/>
              <a:gd name="T3" fmla="*/ 133 h 133"/>
              <a:gd name="T4" fmla="*/ 155 w 155"/>
              <a:gd name="T5" fmla="*/ 0 h 133"/>
            </a:gdLst>
            <a:ahLst/>
            <a:cxnLst>
              <a:cxn ang="0">
                <a:pos x="T0" y="T1"/>
              </a:cxn>
              <a:cxn ang="0">
                <a:pos x="T2" y="T3"/>
              </a:cxn>
              <a:cxn ang="0">
                <a:pos x="T4" y="T5"/>
              </a:cxn>
            </a:cxnLst>
            <a:rect l="0" t="0" r="r" b="b"/>
            <a:pathLst>
              <a:path w="155" h="133">
                <a:moveTo>
                  <a:pt x="155" y="0"/>
                </a:moveTo>
                <a:cubicBezTo>
                  <a:pt x="0" y="1"/>
                  <a:pt x="51" y="133"/>
                  <a:pt x="51" y="133"/>
                </a:cubicBezTo>
                <a:cubicBezTo>
                  <a:pt x="38" y="30"/>
                  <a:pt x="155" y="0"/>
                  <a:pt x="155" y="0"/>
                </a:cubicBezTo>
              </a:path>
            </a:pathLst>
          </a:custGeom>
          <a:solidFill>
            <a:srgbClr val="CECE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a:p>
        </p:txBody>
      </p:sp>
      <p:sp>
        <p:nvSpPr>
          <p:cNvPr id="216" name="Forma libre 114"/>
          <p:cNvSpPr>
            <a:spLocks/>
          </p:cNvSpPr>
          <p:nvPr/>
        </p:nvSpPr>
        <p:spPr bwMode="auto">
          <a:xfrm>
            <a:off x="7685177" y="1341512"/>
            <a:ext cx="131374" cy="112684"/>
          </a:xfrm>
          <a:custGeom>
            <a:avLst/>
            <a:gdLst>
              <a:gd name="T0" fmla="*/ 155 w 155"/>
              <a:gd name="T1" fmla="*/ 0 h 133"/>
              <a:gd name="T2" fmla="*/ 51 w 155"/>
              <a:gd name="T3" fmla="*/ 133 h 133"/>
              <a:gd name="T4" fmla="*/ 155 w 155"/>
              <a:gd name="T5" fmla="*/ 0 h 133"/>
            </a:gdLst>
            <a:ahLst/>
            <a:cxnLst>
              <a:cxn ang="0">
                <a:pos x="T0" y="T1"/>
              </a:cxn>
              <a:cxn ang="0">
                <a:pos x="T2" y="T3"/>
              </a:cxn>
              <a:cxn ang="0">
                <a:pos x="T4" y="T5"/>
              </a:cxn>
            </a:cxnLst>
            <a:rect l="0" t="0" r="r" b="b"/>
            <a:pathLst>
              <a:path w="155" h="133">
                <a:moveTo>
                  <a:pt x="155" y="0"/>
                </a:moveTo>
                <a:cubicBezTo>
                  <a:pt x="0" y="1"/>
                  <a:pt x="51" y="133"/>
                  <a:pt x="51" y="133"/>
                </a:cubicBezTo>
                <a:cubicBezTo>
                  <a:pt x="38" y="30"/>
                  <a:pt x="155" y="0"/>
                  <a:pt x="155" y="0"/>
                </a:cubicBezTo>
              </a:path>
            </a:pathLst>
          </a:custGeom>
          <a:solidFill>
            <a:srgbClr val="CECE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a:p>
        </p:txBody>
      </p:sp>
      <p:sp>
        <p:nvSpPr>
          <p:cNvPr id="217" name="Forma libre 115"/>
          <p:cNvSpPr>
            <a:spLocks/>
          </p:cNvSpPr>
          <p:nvPr/>
        </p:nvSpPr>
        <p:spPr bwMode="auto">
          <a:xfrm>
            <a:off x="7775874" y="1409123"/>
            <a:ext cx="539785" cy="456784"/>
          </a:xfrm>
          <a:custGeom>
            <a:avLst/>
            <a:gdLst>
              <a:gd name="T0" fmla="*/ 0 w 638"/>
              <a:gd name="T1" fmla="*/ 194 h 539"/>
              <a:gd name="T2" fmla="*/ 0 w 638"/>
              <a:gd name="T3" fmla="*/ 193 h 539"/>
              <a:gd name="T4" fmla="*/ 444 w 638"/>
              <a:gd name="T5" fmla="*/ 95 h 539"/>
              <a:gd name="T6" fmla="*/ 543 w 638"/>
              <a:gd name="T7" fmla="*/ 539 h 539"/>
              <a:gd name="T8" fmla="*/ 543 w 638"/>
              <a:gd name="T9" fmla="*/ 539 h 539"/>
              <a:gd name="T10" fmla="*/ 0 w 638"/>
              <a:gd name="T11" fmla="*/ 194 h 539"/>
            </a:gdLst>
            <a:ahLst/>
            <a:cxnLst>
              <a:cxn ang="0">
                <a:pos x="T0" y="T1"/>
              </a:cxn>
              <a:cxn ang="0">
                <a:pos x="T2" y="T3"/>
              </a:cxn>
              <a:cxn ang="0">
                <a:pos x="T4" y="T5"/>
              </a:cxn>
              <a:cxn ang="0">
                <a:pos x="T6" y="T7"/>
              </a:cxn>
              <a:cxn ang="0">
                <a:pos x="T8" y="T9"/>
              </a:cxn>
              <a:cxn ang="0">
                <a:pos x="T10" y="T11"/>
              </a:cxn>
            </a:cxnLst>
            <a:rect l="0" t="0" r="r" b="b"/>
            <a:pathLst>
              <a:path w="638" h="539">
                <a:moveTo>
                  <a:pt x="0" y="194"/>
                </a:moveTo>
                <a:cubicBezTo>
                  <a:pt x="0" y="193"/>
                  <a:pt x="0" y="193"/>
                  <a:pt x="0" y="193"/>
                </a:cubicBezTo>
                <a:cubicBezTo>
                  <a:pt x="96" y="44"/>
                  <a:pt x="295" y="0"/>
                  <a:pt x="444" y="95"/>
                </a:cubicBezTo>
                <a:cubicBezTo>
                  <a:pt x="594" y="191"/>
                  <a:pt x="638" y="390"/>
                  <a:pt x="543" y="539"/>
                </a:cubicBezTo>
                <a:cubicBezTo>
                  <a:pt x="543" y="539"/>
                  <a:pt x="543" y="539"/>
                  <a:pt x="543" y="539"/>
                </a:cubicBezTo>
                <a:cubicBezTo>
                  <a:pt x="0" y="194"/>
                  <a:pt x="0" y="194"/>
                  <a:pt x="0" y="194"/>
                </a:cubicBezTo>
              </a:path>
            </a:pathLst>
          </a:custGeom>
          <a:solidFill>
            <a:srgbClr val="EA554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a:p>
        </p:txBody>
      </p:sp>
      <p:sp>
        <p:nvSpPr>
          <p:cNvPr id="218" name="Forma libre 116"/>
          <p:cNvSpPr>
            <a:spLocks/>
          </p:cNvSpPr>
          <p:nvPr/>
        </p:nvSpPr>
        <p:spPr bwMode="auto">
          <a:xfrm>
            <a:off x="8235406" y="1855462"/>
            <a:ext cx="6047" cy="10444"/>
          </a:xfrm>
          <a:custGeom>
            <a:avLst/>
            <a:gdLst>
              <a:gd name="T0" fmla="*/ 7 w 7"/>
              <a:gd name="T1" fmla="*/ 0 h 12"/>
              <a:gd name="T2" fmla="*/ 0 w 7"/>
              <a:gd name="T3" fmla="*/ 12 h 12"/>
              <a:gd name="T4" fmla="*/ 7 w 7"/>
              <a:gd name="T5" fmla="*/ 0 h 12"/>
            </a:gdLst>
            <a:ahLst/>
            <a:cxnLst>
              <a:cxn ang="0">
                <a:pos x="T0" y="T1"/>
              </a:cxn>
              <a:cxn ang="0">
                <a:pos x="T2" y="T3"/>
              </a:cxn>
              <a:cxn ang="0">
                <a:pos x="T4" y="T5"/>
              </a:cxn>
            </a:cxnLst>
            <a:rect l="0" t="0" r="r" b="b"/>
            <a:pathLst>
              <a:path w="7" h="12">
                <a:moveTo>
                  <a:pt x="7" y="0"/>
                </a:moveTo>
                <a:cubicBezTo>
                  <a:pt x="5" y="4"/>
                  <a:pt x="2" y="8"/>
                  <a:pt x="0" y="12"/>
                </a:cubicBezTo>
                <a:cubicBezTo>
                  <a:pt x="2" y="8"/>
                  <a:pt x="5" y="4"/>
                  <a:pt x="7" y="0"/>
                </a:cubicBezTo>
              </a:path>
            </a:pathLst>
          </a:custGeom>
          <a:solidFill>
            <a:srgbClr val="FAFC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a:p>
        </p:txBody>
      </p:sp>
      <p:sp>
        <p:nvSpPr>
          <p:cNvPr id="219" name="Forma libre 117"/>
          <p:cNvSpPr>
            <a:spLocks/>
          </p:cNvSpPr>
          <p:nvPr/>
        </p:nvSpPr>
        <p:spPr bwMode="auto">
          <a:xfrm>
            <a:off x="8139212" y="1492124"/>
            <a:ext cx="125877" cy="373782"/>
          </a:xfrm>
          <a:custGeom>
            <a:avLst/>
            <a:gdLst>
              <a:gd name="T0" fmla="*/ 0 w 149"/>
              <a:gd name="T1" fmla="*/ 0 h 441"/>
              <a:gd name="T2" fmla="*/ 0 w 149"/>
              <a:gd name="T3" fmla="*/ 2 h 441"/>
              <a:gd name="T4" fmla="*/ 44 w 149"/>
              <a:gd name="T5" fmla="*/ 139 h 441"/>
              <a:gd name="T6" fmla="*/ 39 w 149"/>
              <a:gd name="T7" fmla="*/ 394 h 441"/>
              <a:gd name="T8" fmla="*/ 114 w 149"/>
              <a:gd name="T9" fmla="*/ 441 h 441"/>
              <a:gd name="T10" fmla="*/ 114 w 149"/>
              <a:gd name="T11" fmla="*/ 441 h 441"/>
              <a:gd name="T12" fmla="*/ 114 w 149"/>
              <a:gd name="T13" fmla="*/ 441 h 441"/>
              <a:gd name="T14" fmla="*/ 121 w 149"/>
              <a:gd name="T15" fmla="*/ 429 h 441"/>
              <a:gd name="T16" fmla="*/ 135 w 149"/>
              <a:gd name="T17" fmla="*/ 391 h 441"/>
              <a:gd name="T18" fmla="*/ 143 w 149"/>
              <a:gd name="T19" fmla="*/ 278 h 441"/>
              <a:gd name="T20" fmla="*/ 88 w 149"/>
              <a:gd name="T21" fmla="*/ 95 h 441"/>
              <a:gd name="T22" fmla="*/ 0 w 149"/>
              <a:gd name="T23" fmla="*/ 0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9" h="441">
                <a:moveTo>
                  <a:pt x="0" y="0"/>
                </a:moveTo>
                <a:cubicBezTo>
                  <a:pt x="0" y="1"/>
                  <a:pt x="0" y="1"/>
                  <a:pt x="0" y="2"/>
                </a:cubicBezTo>
                <a:cubicBezTo>
                  <a:pt x="18" y="47"/>
                  <a:pt x="33" y="91"/>
                  <a:pt x="44" y="139"/>
                </a:cubicBezTo>
                <a:cubicBezTo>
                  <a:pt x="61" y="221"/>
                  <a:pt x="56" y="312"/>
                  <a:pt x="39" y="394"/>
                </a:cubicBezTo>
                <a:cubicBezTo>
                  <a:pt x="114" y="441"/>
                  <a:pt x="114" y="441"/>
                  <a:pt x="114" y="441"/>
                </a:cubicBezTo>
                <a:cubicBezTo>
                  <a:pt x="114" y="441"/>
                  <a:pt x="114" y="441"/>
                  <a:pt x="114" y="441"/>
                </a:cubicBezTo>
                <a:cubicBezTo>
                  <a:pt x="114" y="441"/>
                  <a:pt x="114" y="441"/>
                  <a:pt x="114" y="441"/>
                </a:cubicBezTo>
                <a:cubicBezTo>
                  <a:pt x="116" y="437"/>
                  <a:pt x="119" y="433"/>
                  <a:pt x="121" y="429"/>
                </a:cubicBezTo>
                <a:cubicBezTo>
                  <a:pt x="128" y="418"/>
                  <a:pt x="133" y="406"/>
                  <a:pt x="135" y="391"/>
                </a:cubicBezTo>
                <a:cubicBezTo>
                  <a:pt x="141" y="359"/>
                  <a:pt x="149" y="327"/>
                  <a:pt x="143" y="278"/>
                </a:cubicBezTo>
                <a:cubicBezTo>
                  <a:pt x="137" y="214"/>
                  <a:pt x="118" y="152"/>
                  <a:pt x="88" y="95"/>
                </a:cubicBezTo>
                <a:cubicBezTo>
                  <a:pt x="68" y="57"/>
                  <a:pt x="32" y="27"/>
                  <a:pt x="0" y="0"/>
                </a:cubicBezTo>
              </a:path>
            </a:pathLst>
          </a:custGeom>
          <a:solidFill>
            <a:srgbClr val="F391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a:p>
        </p:txBody>
      </p:sp>
      <p:grpSp>
        <p:nvGrpSpPr>
          <p:cNvPr id="220" name="Grupo 219">
            <a:extLst>
              <a:ext uri="{FF2B5EF4-FFF2-40B4-BE49-F238E27FC236}">
                <a16:creationId xmlns:a16="http://schemas.microsoft.com/office/drawing/2014/main" id="{9ADC1153-2F43-486F-96A6-AB4ADCB780F8}"/>
              </a:ext>
            </a:extLst>
          </p:cNvPr>
          <p:cNvGrpSpPr/>
          <p:nvPr/>
        </p:nvGrpSpPr>
        <p:grpSpPr>
          <a:xfrm>
            <a:off x="7432874" y="1769163"/>
            <a:ext cx="196236" cy="196236"/>
            <a:chOff x="2455863" y="2411803"/>
            <a:chExt cx="566738" cy="566738"/>
          </a:xfrm>
        </p:grpSpPr>
        <p:sp>
          <p:nvSpPr>
            <p:cNvPr id="221" name="Elipse 32"/>
            <p:cNvSpPr>
              <a:spLocks noChangeArrowheads="1"/>
            </p:cNvSpPr>
            <p:nvPr/>
          </p:nvSpPr>
          <p:spPr bwMode="auto">
            <a:xfrm>
              <a:off x="2455863" y="2411803"/>
              <a:ext cx="566738" cy="566738"/>
            </a:xfrm>
            <a:prstGeom prst="ellipse">
              <a:avLst/>
            </a:prstGeom>
            <a:solidFill>
              <a:srgbClr val="F2A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a:p>
          </p:txBody>
        </p:sp>
        <p:sp>
          <p:nvSpPr>
            <p:cNvPr id="222" name="Elipse 33"/>
            <p:cNvSpPr>
              <a:spLocks noChangeArrowheads="1"/>
            </p:cNvSpPr>
            <p:nvPr/>
          </p:nvSpPr>
          <p:spPr bwMode="auto">
            <a:xfrm>
              <a:off x="2511425" y="2465778"/>
              <a:ext cx="455613" cy="457200"/>
            </a:xfrm>
            <a:prstGeom prst="ellipse">
              <a:avLst/>
            </a:prstGeom>
            <a:solidFill>
              <a:srgbClr val="FFD5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a:p>
          </p:txBody>
        </p:sp>
        <p:sp>
          <p:nvSpPr>
            <p:cNvPr id="223" name="Forma libre 34"/>
            <p:cNvSpPr>
              <a:spLocks noEditPoints="1"/>
            </p:cNvSpPr>
            <p:nvPr/>
          </p:nvSpPr>
          <p:spPr bwMode="auto">
            <a:xfrm>
              <a:off x="2511425" y="2621353"/>
              <a:ext cx="9525" cy="111125"/>
            </a:xfrm>
            <a:custGeom>
              <a:avLst/>
              <a:gdLst>
                <a:gd name="T0" fmla="*/ 0 w 4"/>
                <a:gd name="T1" fmla="*/ 43 h 45"/>
                <a:gd name="T2" fmla="*/ 0 w 4"/>
                <a:gd name="T3" fmla="*/ 42 h 45"/>
                <a:gd name="T4" fmla="*/ 0 w 4"/>
                <a:gd name="T5" fmla="*/ 41 h 45"/>
                <a:gd name="T6" fmla="*/ 0 w 4"/>
                <a:gd name="T7" fmla="*/ 40 h 45"/>
                <a:gd name="T8" fmla="*/ 0 w 4"/>
                <a:gd name="T9" fmla="*/ 40 h 45"/>
                <a:gd name="T10" fmla="*/ 0 w 4"/>
                <a:gd name="T11" fmla="*/ 39 h 45"/>
                <a:gd name="T12" fmla="*/ 0 w 4"/>
                <a:gd name="T13" fmla="*/ 38 h 45"/>
                <a:gd name="T14" fmla="*/ 0 w 4"/>
                <a:gd name="T15" fmla="*/ 38 h 45"/>
                <a:gd name="T16" fmla="*/ 0 w 4"/>
                <a:gd name="T17" fmla="*/ 37 h 45"/>
                <a:gd name="T18" fmla="*/ 0 w 4"/>
                <a:gd name="T19" fmla="*/ 36 h 45"/>
                <a:gd name="T20" fmla="*/ 0 w 4"/>
                <a:gd name="T21" fmla="*/ 36 h 45"/>
                <a:gd name="T22" fmla="*/ 0 w 4"/>
                <a:gd name="T23" fmla="*/ 35 h 45"/>
                <a:gd name="T24" fmla="*/ 0 w 4"/>
                <a:gd name="T25" fmla="*/ 34 h 45"/>
                <a:gd name="T26" fmla="*/ 0 w 4"/>
                <a:gd name="T27" fmla="*/ 34 h 45"/>
                <a:gd name="T28" fmla="*/ 0 w 4"/>
                <a:gd name="T29" fmla="*/ 33 h 45"/>
                <a:gd name="T30" fmla="*/ 0 w 4"/>
                <a:gd name="T31" fmla="*/ 32 h 45"/>
                <a:gd name="T32" fmla="*/ 0 w 4"/>
                <a:gd name="T33" fmla="*/ 31 h 45"/>
                <a:gd name="T34" fmla="*/ 0 w 4"/>
                <a:gd name="T35" fmla="*/ 31 h 45"/>
                <a:gd name="T36" fmla="*/ 0 w 4"/>
                <a:gd name="T37" fmla="*/ 30 h 45"/>
                <a:gd name="T38" fmla="*/ 0 w 4"/>
                <a:gd name="T39" fmla="*/ 29 h 45"/>
                <a:gd name="T40" fmla="*/ 0 w 4"/>
                <a:gd name="T41" fmla="*/ 29 h 45"/>
                <a:gd name="T42" fmla="*/ 0 w 4"/>
                <a:gd name="T43" fmla="*/ 28 h 45"/>
                <a:gd name="T44" fmla="*/ 0 w 4"/>
                <a:gd name="T45" fmla="*/ 27 h 45"/>
                <a:gd name="T46" fmla="*/ 0 w 4"/>
                <a:gd name="T47" fmla="*/ 26 h 45"/>
                <a:gd name="T48" fmla="*/ 0 w 4"/>
                <a:gd name="T49" fmla="*/ 26 h 45"/>
                <a:gd name="T50" fmla="*/ 0 w 4"/>
                <a:gd name="T51" fmla="*/ 25 h 45"/>
                <a:gd name="T52" fmla="*/ 0 w 4"/>
                <a:gd name="T53" fmla="*/ 24 h 45"/>
                <a:gd name="T54" fmla="*/ 0 w 4"/>
                <a:gd name="T55" fmla="*/ 23 h 45"/>
                <a:gd name="T56" fmla="*/ 0 w 4"/>
                <a:gd name="T57" fmla="*/ 22 h 45"/>
                <a:gd name="T58" fmla="*/ 0 w 4"/>
                <a:gd name="T59" fmla="*/ 22 h 45"/>
                <a:gd name="T60" fmla="*/ 0 w 4"/>
                <a:gd name="T61" fmla="*/ 21 h 45"/>
                <a:gd name="T62" fmla="*/ 0 w 4"/>
                <a:gd name="T63" fmla="*/ 20 h 45"/>
                <a:gd name="T64" fmla="*/ 0 w 4"/>
                <a:gd name="T65" fmla="*/ 19 h 45"/>
                <a:gd name="T66" fmla="*/ 0 w 4"/>
                <a:gd name="T67" fmla="*/ 18 h 45"/>
                <a:gd name="T68" fmla="*/ 0 w 4"/>
                <a:gd name="T69" fmla="*/ 18 h 45"/>
                <a:gd name="T70" fmla="*/ 0 w 4"/>
                <a:gd name="T71" fmla="*/ 17 h 45"/>
                <a:gd name="T72" fmla="*/ 1 w 4"/>
                <a:gd name="T73" fmla="*/ 16 h 45"/>
                <a:gd name="T74" fmla="*/ 1 w 4"/>
                <a:gd name="T75" fmla="*/ 15 h 45"/>
                <a:gd name="T76" fmla="*/ 1 w 4"/>
                <a:gd name="T77" fmla="*/ 15 h 45"/>
                <a:gd name="T78" fmla="*/ 1 w 4"/>
                <a:gd name="T79" fmla="*/ 13 h 45"/>
                <a:gd name="T80" fmla="*/ 1 w 4"/>
                <a:gd name="T81" fmla="*/ 12 h 45"/>
                <a:gd name="T82" fmla="*/ 1 w 4"/>
                <a:gd name="T83" fmla="*/ 12 h 45"/>
                <a:gd name="T84" fmla="*/ 1 w 4"/>
                <a:gd name="T85" fmla="*/ 11 h 45"/>
                <a:gd name="T86" fmla="*/ 2 w 4"/>
                <a:gd name="T87" fmla="*/ 10 h 45"/>
                <a:gd name="T88" fmla="*/ 2 w 4"/>
                <a:gd name="T89" fmla="*/ 10 h 45"/>
                <a:gd name="T90" fmla="*/ 2 w 4"/>
                <a:gd name="T91" fmla="*/ 9 h 45"/>
                <a:gd name="T92" fmla="*/ 2 w 4"/>
                <a:gd name="T93" fmla="*/ 8 h 45"/>
                <a:gd name="T94" fmla="*/ 2 w 4"/>
                <a:gd name="T95" fmla="*/ 8 h 45"/>
                <a:gd name="T96" fmla="*/ 2 w 4"/>
                <a:gd name="T97" fmla="*/ 7 h 45"/>
                <a:gd name="T98" fmla="*/ 3 w 4"/>
                <a:gd name="T99" fmla="*/ 6 h 45"/>
                <a:gd name="T100" fmla="*/ 3 w 4"/>
                <a:gd name="T101" fmla="*/ 6 h 45"/>
                <a:gd name="T102" fmla="*/ 3 w 4"/>
                <a:gd name="T103" fmla="*/ 5 h 45"/>
                <a:gd name="T104" fmla="*/ 3 w 4"/>
                <a:gd name="T105" fmla="*/ 4 h 45"/>
                <a:gd name="T106" fmla="*/ 3 w 4"/>
                <a:gd name="T107" fmla="*/ 4 h 45"/>
                <a:gd name="T108" fmla="*/ 3 w 4"/>
                <a:gd name="T109" fmla="*/ 3 h 45"/>
                <a:gd name="T110" fmla="*/ 4 w 4"/>
                <a:gd name="T111" fmla="*/ 2 h 45"/>
                <a:gd name="T112" fmla="*/ 4 w 4"/>
                <a:gd name="T113" fmla="*/ 1 h 45"/>
                <a:gd name="T114" fmla="*/ 4 w 4"/>
                <a:gd name="T115"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 h="45">
                  <a:moveTo>
                    <a:pt x="1" y="45"/>
                  </a:moveTo>
                  <a:cubicBezTo>
                    <a:pt x="1" y="45"/>
                    <a:pt x="1" y="45"/>
                    <a:pt x="1" y="45"/>
                  </a:cubicBezTo>
                  <a:cubicBezTo>
                    <a:pt x="1" y="45"/>
                    <a:pt x="1" y="45"/>
                    <a:pt x="1" y="45"/>
                  </a:cubicBezTo>
                  <a:moveTo>
                    <a:pt x="0" y="43"/>
                  </a:moveTo>
                  <a:cubicBezTo>
                    <a:pt x="0" y="43"/>
                    <a:pt x="0" y="43"/>
                    <a:pt x="0" y="43"/>
                  </a:cubicBezTo>
                  <a:cubicBezTo>
                    <a:pt x="0" y="43"/>
                    <a:pt x="0" y="43"/>
                    <a:pt x="0" y="43"/>
                  </a:cubicBezTo>
                  <a:moveTo>
                    <a:pt x="0" y="43"/>
                  </a:moveTo>
                  <a:cubicBezTo>
                    <a:pt x="0" y="43"/>
                    <a:pt x="0" y="43"/>
                    <a:pt x="0" y="43"/>
                  </a:cubicBezTo>
                  <a:cubicBezTo>
                    <a:pt x="0" y="43"/>
                    <a:pt x="0" y="43"/>
                    <a:pt x="0" y="43"/>
                  </a:cubicBezTo>
                  <a:moveTo>
                    <a:pt x="0" y="42"/>
                  </a:moveTo>
                  <a:cubicBezTo>
                    <a:pt x="0" y="42"/>
                    <a:pt x="0" y="42"/>
                    <a:pt x="0" y="42"/>
                  </a:cubicBezTo>
                  <a:cubicBezTo>
                    <a:pt x="0" y="42"/>
                    <a:pt x="0" y="42"/>
                    <a:pt x="0" y="42"/>
                  </a:cubicBezTo>
                  <a:moveTo>
                    <a:pt x="0" y="42"/>
                  </a:moveTo>
                  <a:cubicBezTo>
                    <a:pt x="0" y="42"/>
                    <a:pt x="0" y="42"/>
                    <a:pt x="0" y="42"/>
                  </a:cubicBezTo>
                  <a:cubicBezTo>
                    <a:pt x="0" y="42"/>
                    <a:pt x="0" y="42"/>
                    <a:pt x="0" y="42"/>
                  </a:cubicBezTo>
                  <a:moveTo>
                    <a:pt x="0" y="42"/>
                  </a:moveTo>
                  <a:cubicBezTo>
                    <a:pt x="0" y="42"/>
                    <a:pt x="0" y="42"/>
                    <a:pt x="0" y="42"/>
                  </a:cubicBezTo>
                  <a:cubicBezTo>
                    <a:pt x="0" y="42"/>
                    <a:pt x="0" y="42"/>
                    <a:pt x="0" y="42"/>
                  </a:cubicBezTo>
                  <a:moveTo>
                    <a:pt x="0" y="41"/>
                  </a:moveTo>
                  <a:cubicBezTo>
                    <a:pt x="0" y="41"/>
                    <a:pt x="0" y="41"/>
                    <a:pt x="0" y="41"/>
                  </a:cubicBezTo>
                  <a:cubicBezTo>
                    <a:pt x="0" y="41"/>
                    <a:pt x="0" y="41"/>
                    <a:pt x="0" y="41"/>
                  </a:cubicBezTo>
                  <a:moveTo>
                    <a:pt x="0" y="41"/>
                  </a:moveTo>
                  <a:cubicBezTo>
                    <a:pt x="0" y="41"/>
                    <a:pt x="0" y="41"/>
                    <a:pt x="0" y="41"/>
                  </a:cubicBezTo>
                  <a:cubicBezTo>
                    <a:pt x="0" y="41"/>
                    <a:pt x="0" y="41"/>
                    <a:pt x="0" y="41"/>
                  </a:cubicBezTo>
                  <a:moveTo>
                    <a:pt x="0" y="40"/>
                  </a:moveTo>
                  <a:cubicBezTo>
                    <a:pt x="0" y="40"/>
                    <a:pt x="0" y="40"/>
                    <a:pt x="0" y="40"/>
                  </a:cubicBezTo>
                  <a:cubicBezTo>
                    <a:pt x="0" y="40"/>
                    <a:pt x="0" y="40"/>
                    <a:pt x="0" y="40"/>
                  </a:cubicBezTo>
                  <a:moveTo>
                    <a:pt x="0" y="40"/>
                  </a:moveTo>
                  <a:cubicBezTo>
                    <a:pt x="0" y="40"/>
                    <a:pt x="0" y="40"/>
                    <a:pt x="0" y="40"/>
                  </a:cubicBezTo>
                  <a:cubicBezTo>
                    <a:pt x="0" y="40"/>
                    <a:pt x="0" y="40"/>
                    <a:pt x="0" y="40"/>
                  </a:cubicBezTo>
                  <a:moveTo>
                    <a:pt x="0" y="40"/>
                  </a:moveTo>
                  <a:cubicBezTo>
                    <a:pt x="0" y="40"/>
                    <a:pt x="0" y="40"/>
                    <a:pt x="0" y="40"/>
                  </a:cubicBezTo>
                  <a:cubicBezTo>
                    <a:pt x="0" y="40"/>
                    <a:pt x="0" y="40"/>
                    <a:pt x="0" y="40"/>
                  </a:cubicBezTo>
                  <a:moveTo>
                    <a:pt x="0" y="40"/>
                  </a:moveTo>
                  <a:cubicBezTo>
                    <a:pt x="0" y="40"/>
                    <a:pt x="0" y="40"/>
                    <a:pt x="0" y="40"/>
                  </a:cubicBezTo>
                  <a:cubicBezTo>
                    <a:pt x="0" y="40"/>
                    <a:pt x="0" y="40"/>
                    <a:pt x="0" y="40"/>
                  </a:cubicBezTo>
                  <a:moveTo>
                    <a:pt x="0" y="39"/>
                  </a:moveTo>
                  <a:cubicBezTo>
                    <a:pt x="0" y="39"/>
                    <a:pt x="0" y="39"/>
                    <a:pt x="0" y="39"/>
                  </a:cubicBezTo>
                  <a:cubicBezTo>
                    <a:pt x="0" y="39"/>
                    <a:pt x="0" y="39"/>
                    <a:pt x="0" y="39"/>
                  </a:cubicBezTo>
                  <a:moveTo>
                    <a:pt x="0" y="39"/>
                  </a:moveTo>
                  <a:cubicBezTo>
                    <a:pt x="0" y="39"/>
                    <a:pt x="0" y="39"/>
                    <a:pt x="0" y="39"/>
                  </a:cubicBezTo>
                  <a:cubicBezTo>
                    <a:pt x="0" y="39"/>
                    <a:pt x="0" y="39"/>
                    <a:pt x="0" y="39"/>
                  </a:cubicBezTo>
                  <a:moveTo>
                    <a:pt x="0" y="39"/>
                  </a:moveTo>
                  <a:cubicBezTo>
                    <a:pt x="0" y="39"/>
                    <a:pt x="0" y="39"/>
                    <a:pt x="0" y="39"/>
                  </a:cubicBezTo>
                  <a:cubicBezTo>
                    <a:pt x="0" y="39"/>
                    <a:pt x="0" y="39"/>
                    <a:pt x="0" y="39"/>
                  </a:cubicBezTo>
                  <a:moveTo>
                    <a:pt x="0" y="38"/>
                  </a:moveTo>
                  <a:cubicBezTo>
                    <a:pt x="0" y="38"/>
                    <a:pt x="0" y="39"/>
                    <a:pt x="0" y="39"/>
                  </a:cubicBezTo>
                  <a:cubicBezTo>
                    <a:pt x="0" y="39"/>
                    <a:pt x="0" y="39"/>
                    <a:pt x="0" y="38"/>
                  </a:cubicBezTo>
                  <a:moveTo>
                    <a:pt x="0" y="38"/>
                  </a:moveTo>
                  <a:cubicBezTo>
                    <a:pt x="0" y="38"/>
                    <a:pt x="0" y="38"/>
                    <a:pt x="0" y="38"/>
                  </a:cubicBezTo>
                  <a:cubicBezTo>
                    <a:pt x="0" y="38"/>
                    <a:pt x="0" y="38"/>
                    <a:pt x="0" y="38"/>
                  </a:cubicBezTo>
                  <a:moveTo>
                    <a:pt x="0" y="38"/>
                  </a:moveTo>
                  <a:cubicBezTo>
                    <a:pt x="0" y="38"/>
                    <a:pt x="0" y="38"/>
                    <a:pt x="0" y="38"/>
                  </a:cubicBezTo>
                  <a:cubicBezTo>
                    <a:pt x="0" y="38"/>
                    <a:pt x="0" y="38"/>
                    <a:pt x="0" y="38"/>
                  </a:cubicBezTo>
                  <a:moveTo>
                    <a:pt x="0" y="37"/>
                  </a:moveTo>
                  <a:cubicBezTo>
                    <a:pt x="0" y="38"/>
                    <a:pt x="0" y="38"/>
                    <a:pt x="0" y="38"/>
                  </a:cubicBezTo>
                  <a:cubicBezTo>
                    <a:pt x="0" y="38"/>
                    <a:pt x="0" y="38"/>
                    <a:pt x="0" y="37"/>
                  </a:cubicBezTo>
                  <a:moveTo>
                    <a:pt x="0" y="37"/>
                  </a:moveTo>
                  <a:cubicBezTo>
                    <a:pt x="0" y="37"/>
                    <a:pt x="0" y="37"/>
                    <a:pt x="0" y="37"/>
                  </a:cubicBezTo>
                  <a:cubicBezTo>
                    <a:pt x="0" y="37"/>
                    <a:pt x="0" y="37"/>
                    <a:pt x="0" y="37"/>
                  </a:cubicBezTo>
                  <a:moveTo>
                    <a:pt x="0" y="37"/>
                  </a:moveTo>
                  <a:cubicBezTo>
                    <a:pt x="0" y="37"/>
                    <a:pt x="0" y="37"/>
                    <a:pt x="0" y="37"/>
                  </a:cubicBezTo>
                  <a:cubicBezTo>
                    <a:pt x="0" y="37"/>
                    <a:pt x="0" y="37"/>
                    <a:pt x="0" y="37"/>
                  </a:cubicBezTo>
                  <a:moveTo>
                    <a:pt x="0" y="37"/>
                  </a:moveTo>
                  <a:cubicBezTo>
                    <a:pt x="0" y="37"/>
                    <a:pt x="0" y="37"/>
                    <a:pt x="0" y="37"/>
                  </a:cubicBezTo>
                  <a:cubicBezTo>
                    <a:pt x="0" y="37"/>
                    <a:pt x="0" y="37"/>
                    <a:pt x="0" y="37"/>
                  </a:cubicBezTo>
                  <a:moveTo>
                    <a:pt x="0" y="36"/>
                  </a:moveTo>
                  <a:cubicBezTo>
                    <a:pt x="0" y="36"/>
                    <a:pt x="0" y="36"/>
                    <a:pt x="0" y="36"/>
                  </a:cubicBezTo>
                  <a:cubicBezTo>
                    <a:pt x="0" y="36"/>
                    <a:pt x="0" y="36"/>
                    <a:pt x="0" y="36"/>
                  </a:cubicBezTo>
                  <a:moveTo>
                    <a:pt x="0" y="36"/>
                  </a:moveTo>
                  <a:cubicBezTo>
                    <a:pt x="0" y="36"/>
                    <a:pt x="0" y="36"/>
                    <a:pt x="0" y="36"/>
                  </a:cubicBezTo>
                  <a:cubicBezTo>
                    <a:pt x="0" y="36"/>
                    <a:pt x="0" y="36"/>
                    <a:pt x="0" y="36"/>
                  </a:cubicBezTo>
                  <a:moveTo>
                    <a:pt x="0" y="36"/>
                  </a:moveTo>
                  <a:cubicBezTo>
                    <a:pt x="0" y="36"/>
                    <a:pt x="0" y="36"/>
                    <a:pt x="0" y="36"/>
                  </a:cubicBezTo>
                  <a:cubicBezTo>
                    <a:pt x="0" y="36"/>
                    <a:pt x="0" y="36"/>
                    <a:pt x="0" y="36"/>
                  </a:cubicBezTo>
                  <a:moveTo>
                    <a:pt x="0" y="35"/>
                  </a:moveTo>
                  <a:cubicBezTo>
                    <a:pt x="0" y="35"/>
                    <a:pt x="0" y="36"/>
                    <a:pt x="0" y="36"/>
                  </a:cubicBezTo>
                  <a:cubicBezTo>
                    <a:pt x="0" y="36"/>
                    <a:pt x="0" y="35"/>
                    <a:pt x="0" y="35"/>
                  </a:cubicBezTo>
                  <a:moveTo>
                    <a:pt x="0" y="35"/>
                  </a:moveTo>
                  <a:cubicBezTo>
                    <a:pt x="0" y="35"/>
                    <a:pt x="0" y="35"/>
                    <a:pt x="0" y="35"/>
                  </a:cubicBezTo>
                  <a:cubicBezTo>
                    <a:pt x="0" y="35"/>
                    <a:pt x="0" y="35"/>
                    <a:pt x="0" y="35"/>
                  </a:cubicBezTo>
                  <a:moveTo>
                    <a:pt x="0" y="35"/>
                  </a:moveTo>
                  <a:cubicBezTo>
                    <a:pt x="0" y="35"/>
                    <a:pt x="0" y="35"/>
                    <a:pt x="0" y="35"/>
                  </a:cubicBezTo>
                  <a:cubicBezTo>
                    <a:pt x="0" y="35"/>
                    <a:pt x="0" y="35"/>
                    <a:pt x="0" y="35"/>
                  </a:cubicBezTo>
                  <a:moveTo>
                    <a:pt x="0" y="35"/>
                  </a:moveTo>
                  <a:cubicBezTo>
                    <a:pt x="0" y="35"/>
                    <a:pt x="0" y="35"/>
                    <a:pt x="0" y="35"/>
                  </a:cubicBezTo>
                  <a:cubicBezTo>
                    <a:pt x="0" y="35"/>
                    <a:pt x="0" y="35"/>
                    <a:pt x="0" y="35"/>
                  </a:cubicBezTo>
                  <a:moveTo>
                    <a:pt x="0" y="34"/>
                  </a:moveTo>
                  <a:cubicBezTo>
                    <a:pt x="0" y="34"/>
                    <a:pt x="0" y="34"/>
                    <a:pt x="0" y="34"/>
                  </a:cubicBezTo>
                  <a:cubicBezTo>
                    <a:pt x="0" y="34"/>
                    <a:pt x="0" y="34"/>
                    <a:pt x="0" y="34"/>
                  </a:cubicBezTo>
                  <a:moveTo>
                    <a:pt x="0" y="34"/>
                  </a:moveTo>
                  <a:cubicBezTo>
                    <a:pt x="0" y="34"/>
                    <a:pt x="0" y="34"/>
                    <a:pt x="0" y="34"/>
                  </a:cubicBezTo>
                  <a:cubicBezTo>
                    <a:pt x="0" y="34"/>
                    <a:pt x="0" y="34"/>
                    <a:pt x="0" y="34"/>
                  </a:cubicBezTo>
                  <a:moveTo>
                    <a:pt x="0" y="34"/>
                  </a:moveTo>
                  <a:cubicBezTo>
                    <a:pt x="0" y="34"/>
                    <a:pt x="0" y="34"/>
                    <a:pt x="0" y="34"/>
                  </a:cubicBezTo>
                  <a:cubicBezTo>
                    <a:pt x="0" y="34"/>
                    <a:pt x="0" y="34"/>
                    <a:pt x="0" y="34"/>
                  </a:cubicBezTo>
                  <a:moveTo>
                    <a:pt x="0" y="33"/>
                  </a:moveTo>
                  <a:cubicBezTo>
                    <a:pt x="0" y="33"/>
                    <a:pt x="0" y="33"/>
                    <a:pt x="0" y="34"/>
                  </a:cubicBezTo>
                  <a:cubicBezTo>
                    <a:pt x="0" y="33"/>
                    <a:pt x="0" y="33"/>
                    <a:pt x="0" y="33"/>
                  </a:cubicBezTo>
                  <a:moveTo>
                    <a:pt x="0" y="33"/>
                  </a:moveTo>
                  <a:cubicBezTo>
                    <a:pt x="0" y="33"/>
                    <a:pt x="0" y="33"/>
                    <a:pt x="0" y="33"/>
                  </a:cubicBezTo>
                  <a:cubicBezTo>
                    <a:pt x="0" y="33"/>
                    <a:pt x="0" y="33"/>
                    <a:pt x="0" y="33"/>
                  </a:cubicBezTo>
                  <a:moveTo>
                    <a:pt x="0" y="33"/>
                  </a:moveTo>
                  <a:cubicBezTo>
                    <a:pt x="0" y="33"/>
                    <a:pt x="0" y="33"/>
                    <a:pt x="0" y="33"/>
                  </a:cubicBezTo>
                  <a:cubicBezTo>
                    <a:pt x="0" y="33"/>
                    <a:pt x="0" y="33"/>
                    <a:pt x="0" y="33"/>
                  </a:cubicBezTo>
                  <a:moveTo>
                    <a:pt x="0" y="32"/>
                  </a:moveTo>
                  <a:cubicBezTo>
                    <a:pt x="0" y="32"/>
                    <a:pt x="0" y="33"/>
                    <a:pt x="0" y="33"/>
                  </a:cubicBezTo>
                  <a:cubicBezTo>
                    <a:pt x="0" y="33"/>
                    <a:pt x="0" y="32"/>
                    <a:pt x="0" y="32"/>
                  </a:cubicBezTo>
                  <a:moveTo>
                    <a:pt x="0" y="32"/>
                  </a:moveTo>
                  <a:cubicBezTo>
                    <a:pt x="0" y="32"/>
                    <a:pt x="0" y="32"/>
                    <a:pt x="0" y="32"/>
                  </a:cubicBezTo>
                  <a:cubicBezTo>
                    <a:pt x="0" y="32"/>
                    <a:pt x="0" y="32"/>
                    <a:pt x="0" y="32"/>
                  </a:cubicBezTo>
                  <a:moveTo>
                    <a:pt x="0" y="32"/>
                  </a:moveTo>
                  <a:cubicBezTo>
                    <a:pt x="0" y="32"/>
                    <a:pt x="0" y="32"/>
                    <a:pt x="0" y="32"/>
                  </a:cubicBezTo>
                  <a:cubicBezTo>
                    <a:pt x="0" y="32"/>
                    <a:pt x="0" y="32"/>
                    <a:pt x="0" y="32"/>
                  </a:cubicBezTo>
                  <a:moveTo>
                    <a:pt x="0" y="32"/>
                  </a:moveTo>
                  <a:cubicBezTo>
                    <a:pt x="0" y="32"/>
                    <a:pt x="0" y="32"/>
                    <a:pt x="0" y="32"/>
                  </a:cubicBezTo>
                  <a:cubicBezTo>
                    <a:pt x="0" y="32"/>
                    <a:pt x="0" y="32"/>
                    <a:pt x="0" y="32"/>
                  </a:cubicBezTo>
                  <a:moveTo>
                    <a:pt x="0" y="31"/>
                  </a:moveTo>
                  <a:cubicBezTo>
                    <a:pt x="0" y="31"/>
                    <a:pt x="0" y="31"/>
                    <a:pt x="0" y="31"/>
                  </a:cubicBezTo>
                  <a:cubicBezTo>
                    <a:pt x="0" y="31"/>
                    <a:pt x="0" y="31"/>
                    <a:pt x="0" y="31"/>
                  </a:cubicBezTo>
                  <a:moveTo>
                    <a:pt x="0" y="31"/>
                  </a:moveTo>
                  <a:cubicBezTo>
                    <a:pt x="0" y="31"/>
                    <a:pt x="0" y="31"/>
                    <a:pt x="0" y="31"/>
                  </a:cubicBezTo>
                  <a:cubicBezTo>
                    <a:pt x="0" y="31"/>
                    <a:pt x="0" y="31"/>
                    <a:pt x="0" y="31"/>
                  </a:cubicBezTo>
                  <a:moveTo>
                    <a:pt x="0" y="31"/>
                  </a:moveTo>
                  <a:cubicBezTo>
                    <a:pt x="0" y="31"/>
                    <a:pt x="0" y="31"/>
                    <a:pt x="0" y="31"/>
                  </a:cubicBezTo>
                  <a:cubicBezTo>
                    <a:pt x="0" y="31"/>
                    <a:pt x="0" y="31"/>
                    <a:pt x="0" y="31"/>
                  </a:cubicBezTo>
                  <a:moveTo>
                    <a:pt x="0" y="30"/>
                  </a:moveTo>
                  <a:cubicBezTo>
                    <a:pt x="0" y="30"/>
                    <a:pt x="0" y="30"/>
                    <a:pt x="0" y="31"/>
                  </a:cubicBezTo>
                  <a:cubicBezTo>
                    <a:pt x="0" y="30"/>
                    <a:pt x="0" y="30"/>
                    <a:pt x="0" y="30"/>
                  </a:cubicBezTo>
                  <a:moveTo>
                    <a:pt x="0" y="30"/>
                  </a:moveTo>
                  <a:cubicBezTo>
                    <a:pt x="0" y="30"/>
                    <a:pt x="0" y="30"/>
                    <a:pt x="0" y="30"/>
                  </a:cubicBezTo>
                  <a:cubicBezTo>
                    <a:pt x="0" y="30"/>
                    <a:pt x="0" y="30"/>
                    <a:pt x="0" y="30"/>
                  </a:cubicBezTo>
                  <a:moveTo>
                    <a:pt x="0" y="30"/>
                  </a:moveTo>
                  <a:cubicBezTo>
                    <a:pt x="0" y="30"/>
                    <a:pt x="0" y="30"/>
                    <a:pt x="0" y="30"/>
                  </a:cubicBezTo>
                  <a:cubicBezTo>
                    <a:pt x="0" y="30"/>
                    <a:pt x="0" y="30"/>
                    <a:pt x="0" y="30"/>
                  </a:cubicBezTo>
                  <a:cubicBezTo>
                    <a:pt x="0" y="30"/>
                    <a:pt x="0" y="30"/>
                    <a:pt x="0" y="30"/>
                  </a:cubicBezTo>
                  <a:moveTo>
                    <a:pt x="0" y="29"/>
                  </a:moveTo>
                  <a:cubicBezTo>
                    <a:pt x="0" y="29"/>
                    <a:pt x="0" y="30"/>
                    <a:pt x="0" y="30"/>
                  </a:cubicBezTo>
                  <a:cubicBezTo>
                    <a:pt x="0" y="30"/>
                    <a:pt x="0" y="29"/>
                    <a:pt x="0" y="29"/>
                  </a:cubicBezTo>
                  <a:moveTo>
                    <a:pt x="0" y="29"/>
                  </a:moveTo>
                  <a:cubicBezTo>
                    <a:pt x="0" y="29"/>
                    <a:pt x="0" y="29"/>
                    <a:pt x="0" y="29"/>
                  </a:cubicBezTo>
                  <a:cubicBezTo>
                    <a:pt x="0" y="29"/>
                    <a:pt x="0" y="29"/>
                    <a:pt x="0" y="29"/>
                  </a:cubicBezTo>
                  <a:moveTo>
                    <a:pt x="0" y="29"/>
                  </a:moveTo>
                  <a:cubicBezTo>
                    <a:pt x="0" y="29"/>
                    <a:pt x="0" y="29"/>
                    <a:pt x="0" y="29"/>
                  </a:cubicBezTo>
                  <a:cubicBezTo>
                    <a:pt x="0" y="29"/>
                    <a:pt x="0" y="29"/>
                    <a:pt x="0" y="29"/>
                  </a:cubicBezTo>
                  <a:moveTo>
                    <a:pt x="0" y="28"/>
                  </a:moveTo>
                  <a:cubicBezTo>
                    <a:pt x="0" y="29"/>
                    <a:pt x="0" y="29"/>
                    <a:pt x="0" y="29"/>
                  </a:cubicBezTo>
                  <a:cubicBezTo>
                    <a:pt x="0" y="29"/>
                    <a:pt x="0" y="29"/>
                    <a:pt x="0" y="28"/>
                  </a:cubicBezTo>
                  <a:moveTo>
                    <a:pt x="0" y="28"/>
                  </a:moveTo>
                  <a:cubicBezTo>
                    <a:pt x="0" y="28"/>
                    <a:pt x="0" y="28"/>
                    <a:pt x="0" y="28"/>
                  </a:cubicBezTo>
                  <a:cubicBezTo>
                    <a:pt x="0" y="28"/>
                    <a:pt x="0" y="28"/>
                    <a:pt x="0" y="28"/>
                  </a:cubicBezTo>
                  <a:moveTo>
                    <a:pt x="0" y="28"/>
                  </a:moveTo>
                  <a:cubicBezTo>
                    <a:pt x="0" y="28"/>
                    <a:pt x="0" y="28"/>
                    <a:pt x="0" y="28"/>
                  </a:cubicBezTo>
                  <a:cubicBezTo>
                    <a:pt x="0" y="28"/>
                    <a:pt x="0" y="28"/>
                    <a:pt x="0" y="28"/>
                  </a:cubicBezTo>
                  <a:moveTo>
                    <a:pt x="0" y="28"/>
                  </a:moveTo>
                  <a:cubicBezTo>
                    <a:pt x="0" y="28"/>
                    <a:pt x="0" y="28"/>
                    <a:pt x="0" y="28"/>
                  </a:cubicBezTo>
                  <a:cubicBezTo>
                    <a:pt x="0" y="28"/>
                    <a:pt x="0" y="28"/>
                    <a:pt x="0" y="28"/>
                  </a:cubicBezTo>
                  <a:moveTo>
                    <a:pt x="0" y="27"/>
                  </a:moveTo>
                  <a:cubicBezTo>
                    <a:pt x="0" y="27"/>
                    <a:pt x="0" y="27"/>
                    <a:pt x="0" y="28"/>
                  </a:cubicBezTo>
                  <a:cubicBezTo>
                    <a:pt x="0" y="27"/>
                    <a:pt x="0" y="27"/>
                    <a:pt x="0" y="27"/>
                  </a:cubicBezTo>
                  <a:moveTo>
                    <a:pt x="0" y="27"/>
                  </a:moveTo>
                  <a:cubicBezTo>
                    <a:pt x="0" y="27"/>
                    <a:pt x="0" y="27"/>
                    <a:pt x="0" y="27"/>
                  </a:cubicBezTo>
                  <a:cubicBezTo>
                    <a:pt x="0" y="27"/>
                    <a:pt x="0" y="27"/>
                    <a:pt x="0" y="27"/>
                  </a:cubicBezTo>
                  <a:moveTo>
                    <a:pt x="0" y="26"/>
                  </a:moveTo>
                  <a:cubicBezTo>
                    <a:pt x="0" y="27"/>
                    <a:pt x="0" y="27"/>
                    <a:pt x="0" y="27"/>
                  </a:cubicBezTo>
                  <a:cubicBezTo>
                    <a:pt x="0" y="27"/>
                    <a:pt x="0" y="27"/>
                    <a:pt x="0" y="26"/>
                  </a:cubicBezTo>
                  <a:moveTo>
                    <a:pt x="0" y="26"/>
                  </a:moveTo>
                  <a:cubicBezTo>
                    <a:pt x="0" y="26"/>
                    <a:pt x="0" y="26"/>
                    <a:pt x="0" y="26"/>
                  </a:cubicBezTo>
                  <a:cubicBezTo>
                    <a:pt x="0" y="26"/>
                    <a:pt x="0" y="26"/>
                    <a:pt x="0" y="26"/>
                  </a:cubicBezTo>
                  <a:moveTo>
                    <a:pt x="0" y="26"/>
                  </a:moveTo>
                  <a:cubicBezTo>
                    <a:pt x="0" y="26"/>
                    <a:pt x="0" y="26"/>
                    <a:pt x="0" y="26"/>
                  </a:cubicBezTo>
                  <a:cubicBezTo>
                    <a:pt x="0" y="26"/>
                    <a:pt x="0" y="26"/>
                    <a:pt x="0" y="26"/>
                  </a:cubicBezTo>
                  <a:moveTo>
                    <a:pt x="0" y="26"/>
                  </a:moveTo>
                  <a:cubicBezTo>
                    <a:pt x="0" y="26"/>
                    <a:pt x="0" y="26"/>
                    <a:pt x="0" y="26"/>
                  </a:cubicBezTo>
                  <a:cubicBezTo>
                    <a:pt x="0" y="26"/>
                    <a:pt x="0" y="26"/>
                    <a:pt x="0" y="26"/>
                  </a:cubicBezTo>
                  <a:moveTo>
                    <a:pt x="0" y="25"/>
                  </a:moveTo>
                  <a:cubicBezTo>
                    <a:pt x="0" y="25"/>
                    <a:pt x="0" y="25"/>
                    <a:pt x="0" y="25"/>
                  </a:cubicBezTo>
                  <a:cubicBezTo>
                    <a:pt x="0" y="25"/>
                    <a:pt x="0" y="25"/>
                    <a:pt x="0" y="25"/>
                  </a:cubicBezTo>
                  <a:moveTo>
                    <a:pt x="0" y="25"/>
                  </a:moveTo>
                  <a:cubicBezTo>
                    <a:pt x="0" y="25"/>
                    <a:pt x="0" y="25"/>
                    <a:pt x="0" y="25"/>
                  </a:cubicBezTo>
                  <a:cubicBezTo>
                    <a:pt x="0" y="25"/>
                    <a:pt x="0" y="25"/>
                    <a:pt x="0" y="25"/>
                  </a:cubicBezTo>
                  <a:moveTo>
                    <a:pt x="0" y="25"/>
                  </a:moveTo>
                  <a:cubicBezTo>
                    <a:pt x="0" y="25"/>
                    <a:pt x="0" y="25"/>
                    <a:pt x="0" y="25"/>
                  </a:cubicBezTo>
                  <a:cubicBezTo>
                    <a:pt x="0" y="25"/>
                    <a:pt x="0" y="25"/>
                    <a:pt x="0" y="25"/>
                  </a:cubicBezTo>
                  <a:moveTo>
                    <a:pt x="0" y="24"/>
                  </a:moveTo>
                  <a:cubicBezTo>
                    <a:pt x="0" y="24"/>
                    <a:pt x="0" y="24"/>
                    <a:pt x="0" y="25"/>
                  </a:cubicBezTo>
                  <a:cubicBezTo>
                    <a:pt x="0" y="24"/>
                    <a:pt x="0" y="24"/>
                    <a:pt x="0" y="24"/>
                  </a:cubicBezTo>
                  <a:moveTo>
                    <a:pt x="0" y="24"/>
                  </a:moveTo>
                  <a:cubicBezTo>
                    <a:pt x="0" y="24"/>
                    <a:pt x="0" y="24"/>
                    <a:pt x="0" y="24"/>
                  </a:cubicBezTo>
                  <a:cubicBezTo>
                    <a:pt x="0" y="24"/>
                    <a:pt x="0" y="24"/>
                    <a:pt x="0" y="24"/>
                  </a:cubicBezTo>
                  <a:moveTo>
                    <a:pt x="0" y="24"/>
                  </a:moveTo>
                  <a:cubicBezTo>
                    <a:pt x="0" y="24"/>
                    <a:pt x="0" y="24"/>
                    <a:pt x="0" y="24"/>
                  </a:cubicBezTo>
                  <a:cubicBezTo>
                    <a:pt x="0" y="24"/>
                    <a:pt x="0" y="24"/>
                    <a:pt x="0" y="24"/>
                  </a:cubicBezTo>
                  <a:moveTo>
                    <a:pt x="0" y="23"/>
                  </a:moveTo>
                  <a:cubicBezTo>
                    <a:pt x="0" y="23"/>
                    <a:pt x="0" y="23"/>
                    <a:pt x="0" y="24"/>
                  </a:cubicBezTo>
                  <a:cubicBezTo>
                    <a:pt x="0" y="23"/>
                    <a:pt x="0" y="23"/>
                    <a:pt x="0" y="23"/>
                  </a:cubicBezTo>
                  <a:moveTo>
                    <a:pt x="0" y="23"/>
                  </a:moveTo>
                  <a:cubicBezTo>
                    <a:pt x="0" y="23"/>
                    <a:pt x="0" y="23"/>
                    <a:pt x="0" y="23"/>
                  </a:cubicBezTo>
                  <a:cubicBezTo>
                    <a:pt x="0" y="23"/>
                    <a:pt x="0" y="23"/>
                    <a:pt x="0" y="23"/>
                  </a:cubicBezTo>
                  <a:moveTo>
                    <a:pt x="0" y="23"/>
                  </a:moveTo>
                  <a:cubicBezTo>
                    <a:pt x="0" y="23"/>
                    <a:pt x="0" y="23"/>
                    <a:pt x="0" y="23"/>
                  </a:cubicBezTo>
                  <a:cubicBezTo>
                    <a:pt x="0" y="23"/>
                    <a:pt x="0" y="23"/>
                    <a:pt x="0" y="23"/>
                  </a:cubicBezTo>
                  <a:moveTo>
                    <a:pt x="0" y="22"/>
                  </a:moveTo>
                  <a:cubicBezTo>
                    <a:pt x="0" y="22"/>
                    <a:pt x="0" y="22"/>
                    <a:pt x="0" y="22"/>
                  </a:cubicBezTo>
                  <a:cubicBezTo>
                    <a:pt x="0" y="22"/>
                    <a:pt x="0" y="22"/>
                    <a:pt x="0" y="22"/>
                  </a:cubicBezTo>
                  <a:moveTo>
                    <a:pt x="0" y="22"/>
                  </a:moveTo>
                  <a:cubicBezTo>
                    <a:pt x="0" y="22"/>
                    <a:pt x="0" y="22"/>
                    <a:pt x="0" y="22"/>
                  </a:cubicBezTo>
                  <a:cubicBezTo>
                    <a:pt x="0" y="22"/>
                    <a:pt x="0" y="22"/>
                    <a:pt x="0" y="22"/>
                  </a:cubicBezTo>
                  <a:moveTo>
                    <a:pt x="0" y="22"/>
                  </a:moveTo>
                  <a:cubicBezTo>
                    <a:pt x="0" y="22"/>
                    <a:pt x="0" y="22"/>
                    <a:pt x="0" y="22"/>
                  </a:cubicBezTo>
                  <a:cubicBezTo>
                    <a:pt x="0" y="22"/>
                    <a:pt x="0" y="22"/>
                    <a:pt x="0" y="22"/>
                  </a:cubicBezTo>
                  <a:moveTo>
                    <a:pt x="0" y="21"/>
                  </a:moveTo>
                  <a:cubicBezTo>
                    <a:pt x="0" y="21"/>
                    <a:pt x="0" y="22"/>
                    <a:pt x="0" y="22"/>
                  </a:cubicBezTo>
                  <a:cubicBezTo>
                    <a:pt x="0" y="22"/>
                    <a:pt x="0" y="21"/>
                    <a:pt x="0" y="21"/>
                  </a:cubicBezTo>
                  <a:moveTo>
                    <a:pt x="0" y="21"/>
                  </a:moveTo>
                  <a:cubicBezTo>
                    <a:pt x="0" y="21"/>
                    <a:pt x="0" y="21"/>
                    <a:pt x="0" y="21"/>
                  </a:cubicBezTo>
                  <a:cubicBezTo>
                    <a:pt x="0" y="21"/>
                    <a:pt x="0" y="21"/>
                    <a:pt x="0" y="21"/>
                  </a:cubicBezTo>
                  <a:moveTo>
                    <a:pt x="0" y="21"/>
                  </a:moveTo>
                  <a:cubicBezTo>
                    <a:pt x="0" y="21"/>
                    <a:pt x="0" y="21"/>
                    <a:pt x="0" y="21"/>
                  </a:cubicBezTo>
                  <a:cubicBezTo>
                    <a:pt x="0" y="21"/>
                    <a:pt x="0" y="21"/>
                    <a:pt x="0" y="21"/>
                  </a:cubicBezTo>
                  <a:moveTo>
                    <a:pt x="0" y="20"/>
                  </a:moveTo>
                  <a:cubicBezTo>
                    <a:pt x="0" y="21"/>
                    <a:pt x="0" y="21"/>
                    <a:pt x="0" y="21"/>
                  </a:cubicBezTo>
                  <a:cubicBezTo>
                    <a:pt x="0" y="21"/>
                    <a:pt x="0" y="21"/>
                    <a:pt x="0" y="20"/>
                  </a:cubicBezTo>
                  <a:moveTo>
                    <a:pt x="0" y="20"/>
                  </a:moveTo>
                  <a:cubicBezTo>
                    <a:pt x="0" y="20"/>
                    <a:pt x="0" y="20"/>
                    <a:pt x="0" y="20"/>
                  </a:cubicBezTo>
                  <a:cubicBezTo>
                    <a:pt x="0" y="20"/>
                    <a:pt x="0" y="20"/>
                    <a:pt x="0" y="20"/>
                  </a:cubicBezTo>
                  <a:moveTo>
                    <a:pt x="0" y="19"/>
                  </a:moveTo>
                  <a:cubicBezTo>
                    <a:pt x="0" y="19"/>
                    <a:pt x="0" y="20"/>
                    <a:pt x="0" y="20"/>
                  </a:cubicBezTo>
                  <a:cubicBezTo>
                    <a:pt x="0" y="20"/>
                    <a:pt x="0" y="19"/>
                    <a:pt x="0" y="19"/>
                  </a:cubicBezTo>
                  <a:moveTo>
                    <a:pt x="0" y="19"/>
                  </a:moveTo>
                  <a:cubicBezTo>
                    <a:pt x="0" y="19"/>
                    <a:pt x="0" y="19"/>
                    <a:pt x="0" y="19"/>
                  </a:cubicBezTo>
                  <a:cubicBezTo>
                    <a:pt x="0" y="19"/>
                    <a:pt x="0" y="19"/>
                    <a:pt x="0" y="19"/>
                  </a:cubicBezTo>
                  <a:moveTo>
                    <a:pt x="0" y="19"/>
                  </a:moveTo>
                  <a:cubicBezTo>
                    <a:pt x="0" y="19"/>
                    <a:pt x="0" y="19"/>
                    <a:pt x="0" y="19"/>
                  </a:cubicBezTo>
                  <a:cubicBezTo>
                    <a:pt x="0" y="19"/>
                    <a:pt x="0" y="19"/>
                    <a:pt x="0" y="19"/>
                  </a:cubicBezTo>
                  <a:moveTo>
                    <a:pt x="0" y="18"/>
                  </a:moveTo>
                  <a:cubicBezTo>
                    <a:pt x="0" y="18"/>
                    <a:pt x="0" y="19"/>
                    <a:pt x="0" y="19"/>
                  </a:cubicBezTo>
                  <a:cubicBezTo>
                    <a:pt x="0" y="19"/>
                    <a:pt x="0" y="18"/>
                    <a:pt x="0" y="18"/>
                  </a:cubicBezTo>
                  <a:moveTo>
                    <a:pt x="0" y="18"/>
                  </a:moveTo>
                  <a:cubicBezTo>
                    <a:pt x="0" y="18"/>
                    <a:pt x="0" y="18"/>
                    <a:pt x="0" y="18"/>
                  </a:cubicBezTo>
                  <a:cubicBezTo>
                    <a:pt x="0" y="18"/>
                    <a:pt x="0" y="18"/>
                    <a:pt x="0" y="18"/>
                  </a:cubicBezTo>
                  <a:moveTo>
                    <a:pt x="0" y="18"/>
                  </a:moveTo>
                  <a:cubicBezTo>
                    <a:pt x="0" y="18"/>
                    <a:pt x="0" y="18"/>
                    <a:pt x="0" y="18"/>
                  </a:cubicBezTo>
                  <a:cubicBezTo>
                    <a:pt x="0" y="18"/>
                    <a:pt x="0" y="18"/>
                    <a:pt x="0" y="18"/>
                  </a:cubicBezTo>
                  <a:moveTo>
                    <a:pt x="0" y="18"/>
                  </a:moveTo>
                  <a:cubicBezTo>
                    <a:pt x="0" y="18"/>
                    <a:pt x="0" y="18"/>
                    <a:pt x="0" y="18"/>
                  </a:cubicBezTo>
                  <a:cubicBezTo>
                    <a:pt x="0" y="18"/>
                    <a:pt x="0" y="18"/>
                    <a:pt x="0" y="18"/>
                  </a:cubicBezTo>
                  <a:moveTo>
                    <a:pt x="0" y="17"/>
                  </a:moveTo>
                  <a:cubicBezTo>
                    <a:pt x="0" y="17"/>
                    <a:pt x="0" y="17"/>
                    <a:pt x="0" y="18"/>
                  </a:cubicBezTo>
                  <a:cubicBezTo>
                    <a:pt x="0" y="17"/>
                    <a:pt x="0" y="17"/>
                    <a:pt x="0" y="17"/>
                  </a:cubicBezTo>
                  <a:moveTo>
                    <a:pt x="0" y="17"/>
                  </a:moveTo>
                  <a:cubicBezTo>
                    <a:pt x="0" y="17"/>
                    <a:pt x="0" y="17"/>
                    <a:pt x="0" y="17"/>
                  </a:cubicBezTo>
                  <a:cubicBezTo>
                    <a:pt x="0" y="17"/>
                    <a:pt x="0" y="17"/>
                    <a:pt x="0" y="17"/>
                  </a:cubicBezTo>
                  <a:moveTo>
                    <a:pt x="1" y="16"/>
                  </a:moveTo>
                  <a:cubicBezTo>
                    <a:pt x="1" y="16"/>
                    <a:pt x="0" y="16"/>
                    <a:pt x="0" y="17"/>
                  </a:cubicBezTo>
                  <a:cubicBezTo>
                    <a:pt x="0" y="16"/>
                    <a:pt x="1" y="16"/>
                    <a:pt x="1" y="16"/>
                  </a:cubicBezTo>
                  <a:moveTo>
                    <a:pt x="1" y="16"/>
                  </a:moveTo>
                  <a:cubicBezTo>
                    <a:pt x="1" y="16"/>
                    <a:pt x="1" y="16"/>
                    <a:pt x="1" y="16"/>
                  </a:cubicBezTo>
                  <a:cubicBezTo>
                    <a:pt x="1" y="16"/>
                    <a:pt x="1" y="16"/>
                    <a:pt x="1" y="16"/>
                  </a:cubicBezTo>
                  <a:moveTo>
                    <a:pt x="1" y="15"/>
                  </a:moveTo>
                  <a:cubicBezTo>
                    <a:pt x="1" y="16"/>
                    <a:pt x="1" y="16"/>
                    <a:pt x="1" y="16"/>
                  </a:cubicBezTo>
                  <a:cubicBezTo>
                    <a:pt x="1" y="16"/>
                    <a:pt x="1" y="16"/>
                    <a:pt x="1" y="15"/>
                  </a:cubicBezTo>
                  <a:moveTo>
                    <a:pt x="1" y="15"/>
                  </a:moveTo>
                  <a:cubicBezTo>
                    <a:pt x="1" y="15"/>
                    <a:pt x="1" y="15"/>
                    <a:pt x="1" y="15"/>
                  </a:cubicBezTo>
                  <a:cubicBezTo>
                    <a:pt x="1" y="15"/>
                    <a:pt x="1" y="15"/>
                    <a:pt x="1" y="15"/>
                  </a:cubicBezTo>
                  <a:moveTo>
                    <a:pt x="1" y="15"/>
                  </a:moveTo>
                  <a:cubicBezTo>
                    <a:pt x="1" y="15"/>
                    <a:pt x="1" y="15"/>
                    <a:pt x="1" y="15"/>
                  </a:cubicBezTo>
                  <a:cubicBezTo>
                    <a:pt x="1" y="15"/>
                    <a:pt x="1" y="15"/>
                    <a:pt x="1" y="15"/>
                  </a:cubicBezTo>
                  <a:moveTo>
                    <a:pt x="1" y="15"/>
                  </a:moveTo>
                  <a:cubicBezTo>
                    <a:pt x="1" y="15"/>
                    <a:pt x="1" y="15"/>
                    <a:pt x="1" y="15"/>
                  </a:cubicBezTo>
                  <a:cubicBezTo>
                    <a:pt x="1" y="15"/>
                    <a:pt x="1" y="15"/>
                    <a:pt x="1" y="15"/>
                  </a:cubicBezTo>
                  <a:moveTo>
                    <a:pt x="1" y="14"/>
                  </a:moveTo>
                  <a:cubicBezTo>
                    <a:pt x="1" y="14"/>
                    <a:pt x="1" y="15"/>
                    <a:pt x="1" y="15"/>
                  </a:cubicBezTo>
                  <a:cubicBezTo>
                    <a:pt x="1" y="15"/>
                    <a:pt x="1" y="14"/>
                    <a:pt x="1" y="14"/>
                  </a:cubicBezTo>
                  <a:moveTo>
                    <a:pt x="1" y="14"/>
                  </a:moveTo>
                  <a:cubicBezTo>
                    <a:pt x="1" y="14"/>
                    <a:pt x="1" y="14"/>
                    <a:pt x="1" y="14"/>
                  </a:cubicBezTo>
                  <a:cubicBezTo>
                    <a:pt x="1" y="14"/>
                    <a:pt x="1" y="14"/>
                    <a:pt x="1" y="14"/>
                  </a:cubicBezTo>
                  <a:moveTo>
                    <a:pt x="1" y="13"/>
                  </a:moveTo>
                  <a:cubicBezTo>
                    <a:pt x="1" y="14"/>
                    <a:pt x="1" y="14"/>
                    <a:pt x="1" y="14"/>
                  </a:cubicBezTo>
                  <a:cubicBezTo>
                    <a:pt x="1" y="14"/>
                    <a:pt x="1" y="14"/>
                    <a:pt x="1" y="13"/>
                  </a:cubicBezTo>
                  <a:moveTo>
                    <a:pt x="1" y="13"/>
                  </a:moveTo>
                  <a:cubicBezTo>
                    <a:pt x="1" y="13"/>
                    <a:pt x="1" y="13"/>
                    <a:pt x="1" y="13"/>
                  </a:cubicBezTo>
                  <a:cubicBezTo>
                    <a:pt x="1" y="13"/>
                    <a:pt x="1" y="13"/>
                    <a:pt x="1" y="13"/>
                  </a:cubicBezTo>
                  <a:moveTo>
                    <a:pt x="1" y="12"/>
                  </a:moveTo>
                  <a:cubicBezTo>
                    <a:pt x="1" y="13"/>
                    <a:pt x="1" y="13"/>
                    <a:pt x="1" y="13"/>
                  </a:cubicBezTo>
                  <a:cubicBezTo>
                    <a:pt x="1" y="13"/>
                    <a:pt x="1" y="13"/>
                    <a:pt x="1" y="12"/>
                  </a:cubicBezTo>
                  <a:moveTo>
                    <a:pt x="1" y="12"/>
                  </a:moveTo>
                  <a:cubicBezTo>
                    <a:pt x="1" y="12"/>
                    <a:pt x="1" y="12"/>
                    <a:pt x="1" y="12"/>
                  </a:cubicBezTo>
                  <a:cubicBezTo>
                    <a:pt x="1" y="12"/>
                    <a:pt x="1" y="12"/>
                    <a:pt x="1" y="12"/>
                  </a:cubicBezTo>
                  <a:moveTo>
                    <a:pt x="1" y="12"/>
                  </a:moveTo>
                  <a:cubicBezTo>
                    <a:pt x="1" y="12"/>
                    <a:pt x="1" y="12"/>
                    <a:pt x="1" y="12"/>
                  </a:cubicBezTo>
                  <a:cubicBezTo>
                    <a:pt x="1" y="12"/>
                    <a:pt x="1" y="12"/>
                    <a:pt x="1" y="12"/>
                  </a:cubicBezTo>
                  <a:moveTo>
                    <a:pt x="1" y="11"/>
                  </a:moveTo>
                  <a:cubicBezTo>
                    <a:pt x="1" y="12"/>
                    <a:pt x="1" y="12"/>
                    <a:pt x="1" y="12"/>
                  </a:cubicBezTo>
                  <a:cubicBezTo>
                    <a:pt x="1" y="12"/>
                    <a:pt x="1" y="12"/>
                    <a:pt x="1" y="11"/>
                  </a:cubicBezTo>
                  <a:moveTo>
                    <a:pt x="1" y="11"/>
                  </a:moveTo>
                  <a:cubicBezTo>
                    <a:pt x="1" y="11"/>
                    <a:pt x="1" y="11"/>
                    <a:pt x="1" y="11"/>
                  </a:cubicBezTo>
                  <a:cubicBezTo>
                    <a:pt x="1" y="11"/>
                    <a:pt x="1" y="11"/>
                    <a:pt x="1" y="11"/>
                  </a:cubicBezTo>
                  <a:moveTo>
                    <a:pt x="1" y="11"/>
                  </a:moveTo>
                  <a:cubicBezTo>
                    <a:pt x="1" y="11"/>
                    <a:pt x="1" y="11"/>
                    <a:pt x="1" y="11"/>
                  </a:cubicBezTo>
                  <a:cubicBezTo>
                    <a:pt x="1" y="11"/>
                    <a:pt x="1" y="11"/>
                    <a:pt x="1" y="11"/>
                  </a:cubicBezTo>
                  <a:moveTo>
                    <a:pt x="2" y="11"/>
                  </a:moveTo>
                  <a:cubicBezTo>
                    <a:pt x="2" y="11"/>
                    <a:pt x="1" y="11"/>
                    <a:pt x="1" y="11"/>
                  </a:cubicBezTo>
                  <a:cubicBezTo>
                    <a:pt x="1" y="11"/>
                    <a:pt x="2" y="11"/>
                    <a:pt x="2" y="11"/>
                  </a:cubicBezTo>
                  <a:moveTo>
                    <a:pt x="2" y="10"/>
                  </a:moveTo>
                  <a:cubicBezTo>
                    <a:pt x="2" y="10"/>
                    <a:pt x="2" y="11"/>
                    <a:pt x="2" y="11"/>
                  </a:cubicBezTo>
                  <a:cubicBezTo>
                    <a:pt x="2" y="11"/>
                    <a:pt x="2" y="10"/>
                    <a:pt x="2" y="10"/>
                  </a:cubicBezTo>
                  <a:moveTo>
                    <a:pt x="2" y="10"/>
                  </a:moveTo>
                  <a:cubicBezTo>
                    <a:pt x="2" y="10"/>
                    <a:pt x="2" y="10"/>
                    <a:pt x="2" y="10"/>
                  </a:cubicBezTo>
                  <a:cubicBezTo>
                    <a:pt x="2" y="10"/>
                    <a:pt x="2" y="10"/>
                    <a:pt x="2" y="10"/>
                  </a:cubicBezTo>
                  <a:moveTo>
                    <a:pt x="2" y="10"/>
                  </a:moveTo>
                  <a:cubicBezTo>
                    <a:pt x="2" y="10"/>
                    <a:pt x="2" y="10"/>
                    <a:pt x="2" y="10"/>
                  </a:cubicBezTo>
                  <a:cubicBezTo>
                    <a:pt x="2" y="10"/>
                    <a:pt x="2" y="10"/>
                    <a:pt x="2" y="10"/>
                  </a:cubicBezTo>
                  <a:moveTo>
                    <a:pt x="2" y="9"/>
                  </a:moveTo>
                  <a:cubicBezTo>
                    <a:pt x="2" y="10"/>
                    <a:pt x="2" y="10"/>
                    <a:pt x="2" y="10"/>
                  </a:cubicBezTo>
                  <a:cubicBezTo>
                    <a:pt x="2" y="10"/>
                    <a:pt x="2" y="10"/>
                    <a:pt x="2" y="9"/>
                  </a:cubicBezTo>
                  <a:moveTo>
                    <a:pt x="2" y="9"/>
                  </a:moveTo>
                  <a:cubicBezTo>
                    <a:pt x="2" y="9"/>
                    <a:pt x="2" y="9"/>
                    <a:pt x="2" y="9"/>
                  </a:cubicBezTo>
                  <a:cubicBezTo>
                    <a:pt x="2" y="9"/>
                    <a:pt x="2" y="9"/>
                    <a:pt x="2" y="9"/>
                  </a:cubicBezTo>
                  <a:moveTo>
                    <a:pt x="2" y="9"/>
                  </a:moveTo>
                  <a:cubicBezTo>
                    <a:pt x="2" y="9"/>
                    <a:pt x="2" y="9"/>
                    <a:pt x="2" y="9"/>
                  </a:cubicBezTo>
                  <a:cubicBezTo>
                    <a:pt x="2" y="9"/>
                    <a:pt x="2" y="9"/>
                    <a:pt x="2" y="9"/>
                  </a:cubicBezTo>
                  <a:moveTo>
                    <a:pt x="2" y="9"/>
                  </a:moveTo>
                  <a:cubicBezTo>
                    <a:pt x="2" y="9"/>
                    <a:pt x="2" y="9"/>
                    <a:pt x="2" y="9"/>
                  </a:cubicBezTo>
                  <a:cubicBezTo>
                    <a:pt x="2" y="9"/>
                    <a:pt x="2" y="9"/>
                    <a:pt x="2" y="9"/>
                  </a:cubicBezTo>
                  <a:moveTo>
                    <a:pt x="2" y="8"/>
                  </a:moveTo>
                  <a:cubicBezTo>
                    <a:pt x="2" y="8"/>
                    <a:pt x="2" y="9"/>
                    <a:pt x="2" y="9"/>
                  </a:cubicBezTo>
                  <a:cubicBezTo>
                    <a:pt x="2" y="9"/>
                    <a:pt x="2" y="8"/>
                    <a:pt x="2" y="8"/>
                  </a:cubicBezTo>
                  <a:moveTo>
                    <a:pt x="2" y="8"/>
                  </a:moveTo>
                  <a:cubicBezTo>
                    <a:pt x="2" y="8"/>
                    <a:pt x="2" y="8"/>
                    <a:pt x="2" y="8"/>
                  </a:cubicBezTo>
                  <a:cubicBezTo>
                    <a:pt x="2" y="8"/>
                    <a:pt x="2" y="8"/>
                    <a:pt x="2" y="8"/>
                  </a:cubicBezTo>
                  <a:moveTo>
                    <a:pt x="2" y="8"/>
                  </a:moveTo>
                  <a:cubicBezTo>
                    <a:pt x="2" y="8"/>
                    <a:pt x="2" y="8"/>
                    <a:pt x="2" y="8"/>
                  </a:cubicBezTo>
                  <a:cubicBezTo>
                    <a:pt x="2" y="8"/>
                    <a:pt x="2" y="8"/>
                    <a:pt x="2" y="8"/>
                  </a:cubicBezTo>
                  <a:moveTo>
                    <a:pt x="2" y="8"/>
                  </a:moveTo>
                  <a:cubicBezTo>
                    <a:pt x="2" y="8"/>
                    <a:pt x="2" y="8"/>
                    <a:pt x="2" y="8"/>
                  </a:cubicBezTo>
                  <a:cubicBezTo>
                    <a:pt x="2" y="8"/>
                    <a:pt x="2" y="8"/>
                    <a:pt x="2" y="8"/>
                  </a:cubicBezTo>
                  <a:moveTo>
                    <a:pt x="2" y="7"/>
                  </a:moveTo>
                  <a:cubicBezTo>
                    <a:pt x="2" y="7"/>
                    <a:pt x="2" y="7"/>
                    <a:pt x="2" y="7"/>
                  </a:cubicBezTo>
                  <a:cubicBezTo>
                    <a:pt x="2" y="7"/>
                    <a:pt x="2" y="7"/>
                    <a:pt x="2" y="7"/>
                  </a:cubicBezTo>
                  <a:moveTo>
                    <a:pt x="2" y="7"/>
                  </a:moveTo>
                  <a:cubicBezTo>
                    <a:pt x="2" y="7"/>
                    <a:pt x="2" y="7"/>
                    <a:pt x="2" y="7"/>
                  </a:cubicBezTo>
                  <a:cubicBezTo>
                    <a:pt x="2" y="7"/>
                    <a:pt x="2" y="7"/>
                    <a:pt x="2" y="7"/>
                  </a:cubicBezTo>
                  <a:moveTo>
                    <a:pt x="2" y="7"/>
                  </a:moveTo>
                  <a:cubicBezTo>
                    <a:pt x="2" y="7"/>
                    <a:pt x="2" y="7"/>
                    <a:pt x="2" y="7"/>
                  </a:cubicBezTo>
                  <a:cubicBezTo>
                    <a:pt x="2" y="7"/>
                    <a:pt x="2" y="7"/>
                    <a:pt x="2" y="7"/>
                  </a:cubicBezTo>
                  <a:moveTo>
                    <a:pt x="3" y="6"/>
                  </a:moveTo>
                  <a:cubicBezTo>
                    <a:pt x="3" y="6"/>
                    <a:pt x="2" y="7"/>
                    <a:pt x="2" y="7"/>
                  </a:cubicBezTo>
                  <a:cubicBezTo>
                    <a:pt x="2" y="7"/>
                    <a:pt x="3" y="6"/>
                    <a:pt x="3" y="6"/>
                  </a:cubicBezTo>
                  <a:moveTo>
                    <a:pt x="3" y="6"/>
                  </a:moveTo>
                  <a:cubicBezTo>
                    <a:pt x="3" y="6"/>
                    <a:pt x="3" y="6"/>
                    <a:pt x="3" y="6"/>
                  </a:cubicBezTo>
                  <a:cubicBezTo>
                    <a:pt x="3" y="6"/>
                    <a:pt x="3" y="6"/>
                    <a:pt x="3" y="6"/>
                  </a:cubicBezTo>
                  <a:moveTo>
                    <a:pt x="3" y="6"/>
                  </a:moveTo>
                  <a:cubicBezTo>
                    <a:pt x="3" y="6"/>
                    <a:pt x="3" y="6"/>
                    <a:pt x="3" y="6"/>
                  </a:cubicBezTo>
                  <a:cubicBezTo>
                    <a:pt x="3" y="6"/>
                    <a:pt x="3" y="6"/>
                    <a:pt x="3" y="6"/>
                  </a:cubicBezTo>
                  <a:moveTo>
                    <a:pt x="3" y="6"/>
                  </a:moveTo>
                  <a:cubicBezTo>
                    <a:pt x="3" y="6"/>
                    <a:pt x="3" y="6"/>
                    <a:pt x="3" y="6"/>
                  </a:cubicBezTo>
                  <a:cubicBezTo>
                    <a:pt x="3" y="6"/>
                    <a:pt x="3" y="6"/>
                    <a:pt x="3" y="6"/>
                  </a:cubicBezTo>
                  <a:moveTo>
                    <a:pt x="3" y="5"/>
                  </a:moveTo>
                  <a:cubicBezTo>
                    <a:pt x="3" y="5"/>
                    <a:pt x="3" y="5"/>
                    <a:pt x="3" y="5"/>
                  </a:cubicBezTo>
                  <a:cubicBezTo>
                    <a:pt x="3" y="5"/>
                    <a:pt x="3" y="5"/>
                    <a:pt x="3" y="5"/>
                  </a:cubicBezTo>
                  <a:moveTo>
                    <a:pt x="3" y="5"/>
                  </a:moveTo>
                  <a:cubicBezTo>
                    <a:pt x="3" y="5"/>
                    <a:pt x="3" y="5"/>
                    <a:pt x="3" y="5"/>
                  </a:cubicBezTo>
                  <a:cubicBezTo>
                    <a:pt x="3" y="5"/>
                    <a:pt x="3" y="5"/>
                    <a:pt x="3" y="5"/>
                  </a:cubicBezTo>
                  <a:moveTo>
                    <a:pt x="3" y="5"/>
                  </a:moveTo>
                  <a:cubicBezTo>
                    <a:pt x="3" y="5"/>
                    <a:pt x="3" y="5"/>
                    <a:pt x="3" y="5"/>
                  </a:cubicBezTo>
                  <a:cubicBezTo>
                    <a:pt x="3" y="5"/>
                    <a:pt x="3" y="5"/>
                    <a:pt x="3" y="5"/>
                  </a:cubicBezTo>
                  <a:moveTo>
                    <a:pt x="3" y="4"/>
                  </a:moveTo>
                  <a:cubicBezTo>
                    <a:pt x="3" y="5"/>
                    <a:pt x="3" y="5"/>
                    <a:pt x="3" y="5"/>
                  </a:cubicBezTo>
                  <a:cubicBezTo>
                    <a:pt x="3" y="5"/>
                    <a:pt x="3" y="5"/>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3"/>
                  </a:moveTo>
                  <a:cubicBezTo>
                    <a:pt x="3" y="3"/>
                    <a:pt x="3" y="3"/>
                    <a:pt x="3" y="4"/>
                  </a:cubicBezTo>
                  <a:cubicBezTo>
                    <a:pt x="3" y="3"/>
                    <a:pt x="3" y="3"/>
                    <a:pt x="3" y="3"/>
                  </a:cubicBezTo>
                  <a:moveTo>
                    <a:pt x="3" y="3"/>
                  </a:moveTo>
                  <a:cubicBezTo>
                    <a:pt x="3" y="3"/>
                    <a:pt x="3" y="3"/>
                    <a:pt x="3" y="3"/>
                  </a:cubicBezTo>
                  <a:cubicBezTo>
                    <a:pt x="3" y="3"/>
                    <a:pt x="3" y="3"/>
                    <a:pt x="3" y="3"/>
                  </a:cubicBezTo>
                  <a:moveTo>
                    <a:pt x="4" y="3"/>
                  </a:moveTo>
                  <a:cubicBezTo>
                    <a:pt x="4" y="3"/>
                    <a:pt x="4" y="3"/>
                    <a:pt x="3" y="3"/>
                  </a:cubicBezTo>
                  <a:cubicBezTo>
                    <a:pt x="4" y="3"/>
                    <a:pt x="4" y="3"/>
                    <a:pt x="4" y="3"/>
                  </a:cubicBezTo>
                  <a:moveTo>
                    <a:pt x="4" y="3"/>
                  </a:moveTo>
                  <a:cubicBezTo>
                    <a:pt x="4" y="3"/>
                    <a:pt x="4" y="3"/>
                    <a:pt x="4" y="3"/>
                  </a:cubicBezTo>
                  <a:cubicBezTo>
                    <a:pt x="4" y="3"/>
                    <a:pt x="4" y="3"/>
                    <a:pt x="4" y="3"/>
                  </a:cubicBezTo>
                  <a:moveTo>
                    <a:pt x="4" y="2"/>
                  </a:moveTo>
                  <a:cubicBezTo>
                    <a:pt x="4" y="2"/>
                    <a:pt x="4" y="2"/>
                    <a:pt x="4" y="2"/>
                  </a:cubicBezTo>
                  <a:cubicBezTo>
                    <a:pt x="4" y="2"/>
                    <a:pt x="4" y="2"/>
                    <a:pt x="4" y="2"/>
                  </a:cubicBezTo>
                  <a:moveTo>
                    <a:pt x="4" y="2"/>
                  </a:moveTo>
                  <a:cubicBezTo>
                    <a:pt x="4" y="2"/>
                    <a:pt x="4" y="2"/>
                    <a:pt x="4" y="2"/>
                  </a:cubicBezTo>
                  <a:cubicBezTo>
                    <a:pt x="4" y="2"/>
                    <a:pt x="4" y="2"/>
                    <a:pt x="4" y="2"/>
                  </a:cubicBezTo>
                  <a:moveTo>
                    <a:pt x="4" y="1"/>
                  </a:moveTo>
                  <a:cubicBezTo>
                    <a:pt x="4" y="1"/>
                    <a:pt x="4" y="1"/>
                    <a:pt x="4" y="1"/>
                  </a:cubicBezTo>
                  <a:cubicBezTo>
                    <a:pt x="4" y="1"/>
                    <a:pt x="4" y="1"/>
                    <a:pt x="4" y="1"/>
                  </a:cubicBezTo>
                  <a:moveTo>
                    <a:pt x="4" y="1"/>
                  </a:moveTo>
                  <a:cubicBezTo>
                    <a:pt x="4" y="1"/>
                    <a:pt x="4" y="1"/>
                    <a:pt x="4" y="1"/>
                  </a:cubicBezTo>
                  <a:cubicBezTo>
                    <a:pt x="4" y="1"/>
                    <a:pt x="4" y="1"/>
                    <a:pt x="4" y="1"/>
                  </a:cubicBezTo>
                  <a:moveTo>
                    <a:pt x="4" y="0"/>
                  </a:moveTo>
                  <a:cubicBezTo>
                    <a:pt x="4" y="0"/>
                    <a:pt x="4" y="0"/>
                    <a:pt x="4" y="0"/>
                  </a:cubicBezTo>
                  <a:cubicBezTo>
                    <a:pt x="4" y="0"/>
                    <a:pt x="4" y="0"/>
                    <a:pt x="4" y="0"/>
                  </a:cubicBezTo>
                </a:path>
              </a:pathLst>
            </a:custGeom>
            <a:solidFill>
              <a:srgbClr val="E56A0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a:p>
          </p:txBody>
        </p:sp>
        <p:sp>
          <p:nvSpPr>
            <p:cNvPr id="224" name="Forma libre 35"/>
            <p:cNvSpPr>
              <a:spLocks/>
            </p:cNvSpPr>
            <p:nvPr/>
          </p:nvSpPr>
          <p:spPr bwMode="auto">
            <a:xfrm>
              <a:off x="2511425" y="2494353"/>
              <a:ext cx="190500" cy="425450"/>
            </a:xfrm>
            <a:custGeom>
              <a:avLst/>
              <a:gdLst>
                <a:gd name="T0" fmla="*/ 4 w 78"/>
                <a:gd name="T1" fmla="*/ 53 h 174"/>
                <a:gd name="T2" fmla="*/ 4 w 78"/>
                <a:gd name="T3" fmla="*/ 54 h 174"/>
                <a:gd name="T4" fmla="*/ 3 w 78"/>
                <a:gd name="T5" fmla="*/ 55 h 174"/>
                <a:gd name="T6" fmla="*/ 3 w 78"/>
                <a:gd name="T7" fmla="*/ 56 h 174"/>
                <a:gd name="T8" fmla="*/ 3 w 78"/>
                <a:gd name="T9" fmla="*/ 56 h 174"/>
                <a:gd name="T10" fmla="*/ 3 w 78"/>
                <a:gd name="T11" fmla="*/ 57 h 174"/>
                <a:gd name="T12" fmla="*/ 3 w 78"/>
                <a:gd name="T13" fmla="*/ 58 h 174"/>
                <a:gd name="T14" fmla="*/ 3 w 78"/>
                <a:gd name="T15" fmla="*/ 58 h 174"/>
                <a:gd name="T16" fmla="*/ 2 w 78"/>
                <a:gd name="T17" fmla="*/ 59 h 174"/>
                <a:gd name="T18" fmla="*/ 2 w 78"/>
                <a:gd name="T19" fmla="*/ 60 h 174"/>
                <a:gd name="T20" fmla="*/ 2 w 78"/>
                <a:gd name="T21" fmla="*/ 61 h 174"/>
                <a:gd name="T22" fmla="*/ 2 w 78"/>
                <a:gd name="T23" fmla="*/ 61 h 174"/>
                <a:gd name="T24" fmla="*/ 2 w 78"/>
                <a:gd name="T25" fmla="*/ 62 h 174"/>
                <a:gd name="T26" fmla="*/ 2 w 78"/>
                <a:gd name="T27" fmla="*/ 63 h 174"/>
                <a:gd name="T28" fmla="*/ 1 w 78"/>
                <a:gd name="T29" fmla="*/ 63 h 174"/>
                <a:gd name="T30" fmla="*/ 1 w 78"/>
                <a:gd name="T31" fmla="*/ 64 h 174"/>
                <a:gd name="T32" fmla="*/ 1 w 78"/>
                <a:gd name="T33" fmla="*/ 65 h 174"/>
                <a:gd name="T34" fmla="*/ 1 w 78"/>
                <a:gd name="T35" fmla="*/ 66 h 174"/>
                <a:gd name="T36" fmla="*/ 1 w 78"/>
                <a:gd name="T37" fmla="*/ 67 h 174"/>
                <a:gd name="T38" fmla="*/ 1 w 78"/>
                <a:gd name="T39" fmla="*/ 68 h 174"/>
                <a:gd name="T40" fmla="*/ 0 w 78"/>
                <a:gd name="T41" fmla="*/ 69 h 174"/>
                <a:gd name="T42" fmla="*/ 0 w 78"/>
                <a:gd name="T43" fmla="*/ 70 h 174"/>
                <a:gd name="T44" fmla="*/ 0 w 78"/>
                <a:gd name="T45" fmla="*/ 71 h 174"/>
                <a:gd name="T46" fmla="*/ 0 w 78"/>
                <a:gd name="T47" fmla="*/ 71 h 174"/>
                <a:gd name="T48" fmla="*/ 0 w 78"/>
                <a:gd name="T49" fmla="*/ 73 h 174"/>
                <a:gd name="T50" fmla="*/ 0 w 78"/>
                <a:gd name="T51" fmla="*/ 73 h 174"/>
                <a:gd name="T52" fmla="*/ 0 w 78"/>
                <a:gd name="T53" fmla="*/ 74 h 174"/>
                <a:gd name="T54" fmla="*/ 0 w 78"/>
                <a:gd name="T55" fmla="*/ 75 h 174"/>
                <a:gd name="T56" fmla="*/ 0 w 78"/>
                <a:gd name="T57" fmla="*/ 76 h 174"/>
                <a:gd name="T58" fmla="*/ 0 w 78"/>
                <a:gd name="T59" fmla="*/ 77 h 174"/>
                <a:gd name="T60" fmla="*/ 0 w 78"/>
                <a:gd name="T61" fmla="*/ 77 h 174"/>
                <a:gd name="T62" fmla="*/ 0 w 78"/>
                <a:gd name="T63" fmla="*/ 78 h 174"/>
                <a:gd name="T64" fmla="*/ 0 w 78"/>
                <a:gd name="T65" fmla="*/ 79 h 174"/>
                <a:gd name="T66" fmla="*/ 0 w 78"/>
                <a:gd name="T67" fmla="*/ 80 h 174"/>
                <a:gd name="T68" fmla="*/ 0 w 78"/>
                <a:gd name="T69" fmla="*/ 81 h 174"/>
                <a:gd name="T70" fmla="*/ 0 w 78"/>
                <a:gd name="T71" fmla="*/ 81 h 174"/>
                <a:gd name="T72" fmla="*/ 0 w 78"/>
                <a:gd name="T73" fmla="*/ 82 h 174"/>
                <a:gd name="T74" fmla="*/ 0 w 78"/>
                <a:gd name="T75" fmla="*/ 83 h 174"/>
                <a:gd name="T76" fmla="*/ 0 w 78"/>
                <a:gd name="T77" fmla="*/ 84 h 174"/>
                <a:gd name="T78" fmla="*/ 0 w 78"/>
                <a:gd name="T79" fmla="*/ 84 h 174"/>
                <a:gd name="T80" fmla="*/ 0 w 78"/>
                <a:gd name="T81" fmla="*/ 85 h 174"/>
                <a:gd name="T82" fmla="*/ 0 w 78"/>
                <a:gd name="T83" fmla="*/ 86 h 174"/>
                <a:gd name="T84" fmla="*/ 0 w 78"/>
                <a:gd name="T85" fmla="*/ 87 h 174"/>
                <a:gd name="T86" fmla="*/ 0 w 78"/>
                <a:gd name="T87" fmla="*/ 87 h 174"/>
                <a:gd name="T88" fmla="*/ 0 w 78"/>
                <a:gd name="T89" fmla="*/ 88 h 174"/>
                <a:gd name="T90" fmla="*/ 0 w 78"/>
                <a:gd name="T91" fmla="*/ 89 h 174"/>
                <a:gd name="T92" fmla="*/ 0 w 78"/>
                <a:gd name="T93" fmla="*/ 90 h 174"/>
                <a:gd name="T94" fmla="*/ 0 w 78"/>
                <a:gd name="T95" fmla="*/ 90 h 174"/>
                <a:gd name="T96" fmla="*/ 0 w 78"/>
                <a:gd name="T97" fmla="*/ 91 h 174"/>
                <a:gd name="T98" fmla="*/ 0 w 78"/>
                <a:gd name="T99" fmla="*/ 92 h 174"/>
                <a:gd name="T100" fmla="*/ 0 w 78"/>
                <a:gd name="T101" fmla="*/ 92 h 174"/>
                <a:gd name="T102" fmla="*/ 0 w 78"/>
                <a:gd name="T103" fmla="*/ 94 h 174"/>
                <a:gd name="T104" fmla="*/ 0 w 78"/>
                <a:gd name="T105" fmla="*/ 94 h 174"/>
                <a:gd name="T106" fmla="*/ 1 w 78"/>
                <a:gd name="T107" fmla="*/ 97 h 174"/>
                <a:gd name="T108" fmla="*/ 15 w 78"/>
                <a:gd name="T109" fmla="*/ 78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8" h="174">
                  <a:moveTo>
                    <a:pt x="48" y="0"/>
                  </a:moveTo>
                  <a:cubicBezTo>
                    <a:pt x="28" y="11"/>
                    <a:pt x="12" y="30"/>
                    <a:pt x="4" y="52"/>
                  </a:cubicBezTo>
                  <a:cubicBezTo>
                    <a:pt x="4" y="52"/>
                    <a:pt x="4" y="52"/>
                    <a:pt x="4" y="52"/>
                  </a:cubicBezTo>
                  <a:cubicBezTo>
                    <a:pt x="4" y="52"/>
                    <a:pt x="4" y="52"/>
                    <a:pt x="4" y="53"/>
                  </a:cubicBezTo>
                  <a:cubicBezTo>
                    <a:pt x="4" y="53"/>
                    <a:pt x="4" y="53"/>
                    <a:pt x="4" y="53"/>
                  </a:cubicBezTo>
                  <a:cubicBezTo>
                    <a:pt x="4" y="53"/>
                    <a:pt x="4" y="53"/>
                    <a:pt x="4" y="53"/>
                  </a:cubicBezTo>
                  <a:cubicBezTo>
                    <a:pt x="4" y="53"/>
                    <a:pt x="4" y="53"/>
                    <a:pt x="4" y="53"/>
                  </a:cubicBezTo>
                  <a:cubicBezTo>
                    <a:pt x="4" y="53"/>
                    <a:pt x="4" y="54"/>
                    <a:pt x="4" y="54"/>
                  </a:cubicBezTo>
                  <a:cubicBezTo>
                    <a:pt x="4" y="54"/>
                    <a:pt x="4" y="54"/>
                    <a:pt x="4" y="54"/>
                  </a:cubicBezTo>
                  <a:cubicBezTo>
                    <a:pt x="4" y="54"/>
                    <a:pt x="4" y="54"/>
                    <a:pt x="4" y="54"/>
                  </a:cubicBezTo>
                  <a:cubicBezTo>
                    <a:pt x="4" y="54"/>
                    <a:pt x="4" y="54"/>
                    <a:pt x="4" y="54"/>
                  </a:cubicBezTo>
                  <a:cubicBezTo>
                    <a:pt x="4" y="54"/>
                    <a:pt x="4" y="54"/>
                    <a:pt x="4" y="55"/>
                  </a:cubicBezTo>
                  <a:cubicBezTo>
                    <a:pt x="4" y="55"/>
                    <a:pt x="4" y="55"/>
                    <a:pt x="4" y="55"/>
                  </a:cubicBezTo>
                  <a:cubicBezTo>
                    <a:pt x="4" y="55"/>
                    <a:pt x="4" y="55"/>
                    <a:pt x="4" y="55"/>
                  </a:cubicBezTo>
                  <a:cubicBezTo>
                    <a:pt x="4" y="55"/>
                    <a:pt x="4" y="55"/>
                    <a:pt x="3" y="55"/>
                  </a:cubicBezTo>
                  <a:cubicBezTo>
                    <a:pt x="3" y="55"/>
                    <a:pt x="3" y="55"/>
                    <a:pt x="3" y="55"/>
                  </a:cubicBezTo>
                  <a:cubicBezTo>
                    <a:pt x="3" y="55"/>
                    <a:pt x="3" y="55"/>
                    <a:pt x="3" y="55"/>
                  </a:cubicBezTo>
                  <a:cubicBezTo>
                    <a:pt x="3" y="55"/>
                    <a:pt x="3" y="55"/>
                    <a:pt x="3" y="55"/>
                  </a:cubicBezTo>
                  <a:cubicBezTo>
                    <a:pt x="3" y="55"/>
                    <a:pt x="3" y="55"/>
                    <a:pt x="3" y="56"/>
                  </a:cubicBezTo>
                  <a:cubicBezTo>
                    <a:pt x="3" y="56"/>
                    <a:pt x="3" y="56"/>
                    <a:pt x="3" y="56"/>
                  </a:cubicBezTo>
                  <a:cubicBezTo>
                    <a:pt x="3" y="56"/>
                    <a:pt x="3" y="56"/>
                    <a:pt x="3" y="56"/>
                  </a:cubicBezTo>
                  <a:cubicBezTo>
                    <a:pt x="3" y="56"/>
                    <a:pt x="3" y="56"/>
                    <a:pt x="3" y="56"/>
                  </a:cubicBezTo>
                  <a:cubicBezTo>
                    <a:pt x="3" y="56"/>
                    <a:pt x="3" y="56"/>
                    <a:pt x="3" y="56"/>
                  </a:cubicBezTo>
                  <a:cubicBezTo>
                    <a:pt x="3" y="56"/>
                    <a:pt x="3" y="56"/>
                    <a:pt x="3" y="56"/>
                  </a:cubicBezTo>
                  <a:cubicBezTo>
                    <a:pt x="3" y="56"/>
                    <a:pt x="3" y="56"/>
                    <a:pt x="3" y="56"/>
                  </a:cubicBezTo>
                  <a:cubicBezTo>
                    <a:pt x="3" y="56"/>
                    <a:pt x="3" y="56"/>
                    <a:pt x="3" y="56"/>
                  </a:cubicBezTo>
                  <a:cubicBezTo>
                    <a:pt x="3" y="57"/>
                    <a:pt x="3" y="57"/>
                    <a:pt x="3" y="57"/>
                  </a:cubicBezTo>
                  <a:cubicBezTo>
                    <a:pt x="3" y="57"/>
                    <a:pt x="3" y="57"/>
                    <a:pt x="3" y="57"/>
                  </a:cubicBezTo>
                  <a:cubicBezTo>
                    <a:pt x="3" y="57"/>
                    <a:pt x="3" y="57"/>
                    <a:pt x="3" y="57"/>
                  </a:cubicBezTo>
                  <a:cubicBezTo>
                    <a:pt x="3" y="57"/>
                    <a:pt x="3" y="57"/>
                    <a:pt x="3" y="57"/>
                  </a:cubicBezTo>
                  <a:cubicBezTo>
                    <a:pt x="3" y="57"/>
                    <a:pt x="3" y="57"/>
                    <a:pt x="3" y="57"/>
                  </a:cubicBezTo>
                  <a:cubicBezTo>
                    <a:pt x="3" y="57"/>
                    <a:pt x="3" y="57"/>
                    <a:pt x="3" y="57"/>
                  </a:cubicBezTo>
                  <a:cubicBezTo>
                    <a:pt x="3" y="57"/>
                    <a:pt x="3" y="57"/>
                    <a:pt x="3" y="57"/>
                  </a:cubicBezTo>
                  <a:cubicBezTo>
                    <a:pt x="3" y="58"/>
                    <a:pt x="3" y="58"/>
                    <a:pt x="3" y="58"/>
                  </a:cubicBezTo>
                  <a:cubicBezTo>
                    <a:pt x="3" y="58"/>
                    <a:pt x="3" y="58"/>
                    <a:pt x="3" y="58"/>
                  </a:cubicBezTo>
                  <a:cubicBezTo>
                    <a:pt x="3" y="58"/>
                    <a:pt x="3" y="58"/>
                    <a:pt x="3" y="58"/>
                  </a:cubicBezTo>
                  <a:cubicBezTo>
                    <a:pt x="3" y="58"/>
                    <a:pt x="3" y="58"/>
                    <a:pt x="3" y="58"/>
                  </a:cubicBezTo>
                  <a:cubicBezTo>
                    <a:pt x="3" y="58"/>
                    <a:pt x="3" y="58"/>
                    <a:pt x="3" y="58"/>
                  </a:cubicBezTo>
                  <a:cubicBezTo>
                    <a:pt x="3" y="58"/>
                    <a:pt x="3" y="58"/>
                    <a:pt x="3" y="58"/>
                  </a:cubicBezTo>
                  <a:cubicBezTo>
                    <a:pt x="3" y="58"/>
                    <a:pt x="3" y="58"/>
                    <a:pt x="3" y="58"/>
                  </a:cubicBezTo>
                  <a:cubicBezTo>
                    <a:pt x="3" y="58"/>
                    <a:pt x="2" y="59"/>
                    <a:pt x="2" y="59"/>
                  </a:cubicBezTo>
                  <a:cubicBezTo>
                    <a:pt x="2" y="59"/>
                    <a:pt x="2" y="59"/>
                    <a:pt x="2" y="59"/>
                  </a:cubicBezTo>
                  <a:cubicBezTo>
                    <a:pt x="2" y="59"/>
                    <a:pt x="2" y="59"/>
                    <a:pt x="2" y="59"/>
                  </a:cubicBezTo>
                  <a:cubicBezTo>
                    <a:pt x="2" y="59"/>
                    <a:pt x="2" y="59"/>
                    <a:pt x="2" y="59"/>
                  </a:cubicBezTo>
                  <a:cubicBezTo>
                    <a:pt x="2" y="59"/>
                    <a:pt x="2" y="59"/>
                    <a:pt x="2" y="59"/>
                  </a:cubicBezTo>
                  <a:cubicBezTo>
                    <a:pt x="2" y="59"/>
                    <a:pt x="2" y="59"/>
                    <a:pt x="2" y="59"/>
                  </a:cubicBezTo>
                  <a:cubicBezTo>
                    <a:pt x="2" y="59"/>
                    <a:pt x="2" y="59"/>
                    <a:pt x="2" y="59"/>
                  </a:cubicBezTo>
                  <a:cubicBezTo>
                    <a:pt x="2" y="59"/>
                    <a:pt x="2" y="59"/>
                    <a:pt x="2" y="60"/>
                  </a:cubicBezTo>
                  <a:cubicBezTo>
                    <a:pt x="2" y="60"/>
                    <a:pt x="2" y="60"/>
                    <a:pt x="2" y="60"/>
                  </a:cubicBezTo>
                  <a:cubicBezTo>
                    <a:pt x="2" y="60"/>
                    <a:pt x="2" y="60"/>
                    <a:pt x="2" y="60"/>
                  </a:cubicBezTo>
                  <a:cubicBezTo>
                    <a:pt x="2" y="60"/>
                    <a:pt x="2" y="60"/>
                    <a:pt x="2" y="60"/>
                  </a:cubicBezTo>
                  <a:cubicBezTo>
                    <a:pt x="2" y="60"/>
                    <a:pt x="2" y="60"/>
                    <a:pt x="2" y="60"/>
                  </a:cubicBezTo>
                  <a:cubicBezTo>
                    <a:pt x="2" y="60"/>
                    <a:pt x="2" y="60"/>
                    <a:pt x="2" y="60"/>
                  </a:cubicBezTo>
                  <a:cubicBezTo>
                    <a:pt x="2" y="60"/>
                    <a:pt x="2" y="60"/>
                    <a:pt x="2" y="60"/>
                  </a:cubicBezTo>
                  <a:cubicBezTo>
                    <a:pt x="2" y="60"/>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2"/>
                    <a:pt x="2" y="62"/>
                    <a:pt x="2" y="62"/>
                  </a:cubicBezTo>
                  <a:cubicBezTo>
                    <a:pt x="2" y="62"/>
                    <a:pt x="2" y="62"/>
                    <a:pt x="2" y="62"/>
                  </a:cubicBezTo>
                  <a:cubicBezTo>
                    <a:pt x="2" y="62"/>
                    <a:pt x="2" y="62"/>
                    <a:pt x="2" y="62"/>
                  </a:cubicBezTo>
                  <a:cubicBezTo>
                    <a:pt x="2" y="62"/>
                    <a:pt x="2" y="62"/>
                    <a:pt x="2" y="62"/>
                  </a:cubicBezTo>
                  <a:cubicBezTo>
                    <a:pt x="2" y="62"/>
                    <a:pt x="2" y="62"/>
                    <a:pt x="2" y="62"/>
                  </a:cubicBezTo>
                  <a:cubicBezTo>
                    <a:pt x="2" y="62"/>
                    <a:pt x="2" y="62"/>
                    <a:pt x="2" y="62"/>
                  </a:cubicBezTo>
                  <a:cubicBezTo>
                    <a:pt x="2" y="62"/>
                    <a:pt x="2" y="63"/>
                    <a:pt x="2" y="63"/>
                  </a:cubicBezTo>
                  <a:cubicBezTo>
                    <a:pt x="2" y="63"/>
                    <a:pt x="2" y="63"/>
                    <a:pt x="2" y="63"/>
                  </a:cubicBezTo>
                  <a:cubicBezTo>
                    <a:pt x="2" y="63"/>
                    <a:pt x="1" y="63"/>
                    <a:pt x="1" y="63"/>
                  </a:cubicBezTo>
                  <a:cubicBezTo>
                    <a:pt x="1" y="63"/>
                    <a:pt x="1" y="63"/>
                    <a:pt x="1" y="63"/>
                  </a:cubicBezTo>
                  <a:cubicBezTo>
                    <a:pt x="1" y="63"/>
                    <a:pt x="1" y="63"/>
                    <a:pt x="1" y="63"/>
                  </a:cubicBezTo>
                  <a:cubicBezTo>
                    <a:pt x="1" y="63"/>
                    <a:pt x="1" y="63"/>
                    <a:pt x="1" y="63"/>
                  </a:cubicBezTo>
                  <a:cubicBezTo>
                    <a:pt x="1" y="63"/>
                    <a:pt x="1" y="63"/>
                    <a:pt x="1" y="63"/>
                  </a:cubicBezTo>
                  <a:cubicBezTo>
                    <a:pt x="1" y="63"/>
                    <a:pt x="1" y="63"/>
                    <a:pt x="1" y="63"/>
                  </a:cubicBezTo>
                  <a:cubicBezTo>
                    <a:pt x="1" y="64"/>
                    <a:pt x="1" y="64"/>
                    <a:pt x="1" y="64"/>
                  </a:cubicBezTo>
                  <a:cubicBezTo>
                    <a:pt x="1" y="64"/>
                    <a:pt x="1" y="64"/>
                    <a:pt x="1" y="64"/>
                  </a:cubicBezTo>
                  <a:cubicBezTo>
                    <a:pt x="1" y="64"/>
                    <a:pt x="1" y="64"/>
                    <a:pt x="1" y="64"/>
                  </a:cubicBezTo>
                  <a:cubicBezTo>
                    <a:pt x="1" y="64"/>
                    <a:pt x="1" y="64"/>
                    <a:pt x="1" y="64"/>
                  </a:cubicBezTo>
                  <a:cubicBezTo>
                    <a:pt x="1" y="64"/>
                    <a:pt x="1" y="64"/>
                    <a:pt x="1" y="64"/>
                  </a:cubicBezTo>
                  <a:cubicBezTo>
                    <a:pt x="1" y="64"/>
                    <a:pt x="1" y="64"/>
                    <a:pt x="1" y="64"/>
                  </a:cubicBezTo>
                  <a:cubicBezTo>
                    <a:pt x="1" y="65"/>
                    <a:pt x="1" y="65"/>
                    <a:pt x="1" y="65"/>
                  </a:cubicBezTo>
                  <a:cubicBezTo>
                    <a:pt x="1" y="65"/>
                    <a:pt x="1" y="65"/>
                    <a:pt x="1" y="65"/>
                  </a:cubicBezTo>
                  <a:cubicBezTo>
                    <a:pt x="1" y="65"/>
                    <a:pt x="1" y="65"/>
                    <a:pt x="1" y="65"/>
                  </a:cubicBezTo>
                  <a:cubicBezTo>
                    <a:pt x="1" y="65"/>
                    <a:pt x="1" y="65"/>
                    <a:pt x="1" y="65"/>
                  </a:cubicBezTo>
                  <a:cubicBezTo>
                    <a:pt x="1" y="66"/>
                    <a:pt x="1" y="66"/>
                    <a:pt x="1" y="66"/>
                  </a:cubicBezTo>
                  <a:cubicBezTo>
                    <a:pt x="1" y="66"/>
                    <a:pt x="1" y="66"/>
                    <a:pt x="1" y="66"/>
                  </a:cubicBezTo>
                  <a:cubicBezTo>
                    <a:pt x="1" y="66"/>
                    <a:pt x="1" y="66"/>
                    <a:pt x="1" y="66"/>
                  </a:cubicBezTo>
                  <a:cubicBezTo>
                    <a:pt x="1" y="66"/>
                    <a:pt x="1" y="66"/>
                    <a:pt x="1" y="66"/>
                  </a:cubicBezTo>
                  <a:cubicBezTo>
                    <a:pt x="1" y="66"/>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8"/>
                    <a:pt x="1" y="68"/>
                    <a:pt x="1" y="68"/>
                  </a:cubicBezTo>
                  <a:cubicBezTo>
                    <a:pt x="1" y="68"/>
                    <a:pt x="1" y="68"/>
                    <a:pt x="1" y="68"/>
                  </a:cubicBezTo>
                  <a:cubicBezTo>
                    <a:pt x="1" y="68"/>
                    <a:pt x="1" y="68"/>
                    <a:pt x="1" y="68"/>
                  </a:cubicBezTo>
                  <a:cubicBezTo>
                    <a:pt x="1" y="68"/>
                    <a:pt x="1" y="68"/>
                    <a:pt x="1" y="68"/>
                  </a:cubicBezTo>
                  <a:cubicBezTo>
                    <a:pt x="1" y="68"/>
                    <a:pt x="0" y="68"/>
                    <a:pt x="0" y="69"/>
                  </a:cubicBezTo>
                  <a:cubicBezTo>
                    <a:pt x="0" y="69"/>
                    <a:pt x="0" y="69"/>
                    <a:pt x="0" y="69"/>
                  </a:cubicBezTo>
                  <a:cubicBezTo>
                    <a:pt x="0" y="69"/>
                    <a:pt x="0" y="69"/>
                    <a:pt x="0" y="69"/>
                  </a:cubicBezTo>
                  <a:cubicBezTo>
                    <a:pt x="0" y="69"/>
                    <a:pt x="0" y="69"/>
                    <a:pt x="0" y="69"/>
                  </a:cubicBezTo>
                  <a:cubicBezTo>
                    <a:pt x="0" y="69"/>
                    <a:pt x="0" y="69"/>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1"/>
                    <a:pt x="0" y="71"/>
                  </a:cubicBezTo>
                  <a:cubicBezTo>
                    <a:pt x="0" y="71"/>
                    <a:pt x="0" y="71"/>
                    <a:pt x="0" y="71"/>
                  </a:cubicBezTo>
                  <a:cubicBezTo>
                    <a:pt x="0" y="71"/>
                    <a:pt x="0" y="71"/>
                    <a:pt x="0" y="71"/>
                  </a:cubicBezTo>
                  <a:cubicBezTo>
                    <a:pt x="0" y="71"/>
                    <a:pt x="0" y="71"/>
                    <a:pt x="0" y="71"/>
                  </a:cubicBezTo>
                  <a:cubicBezTo>
                    <a:pt x="0" y="71"/>
                    <a:pt x="0" y="71"/>
                    <a:pt x="0" y="71"/>
                  </a:cubicBezTo>
                  <a:cubicBezTo>
                    <a:pt x="0" y="71"/>
                    <a:pt x="0" y="71"/>
                    <a:pt x="0" y="71"/>
                  </a:cubicBezTo>
                  <a:cubicBezTo>
                    <a:pt x="0" y="71"/>
                    <a:pt x="0" y="72"/>
                    <a:pt x="0" y="72"/>
                  </a:cubicBezTo>
                  <a:cubicBezTo>
                    <a:pt x="0" y="72"/>
                    <a:pt x="0" y="72"/>
                    <a:pt x="0" y="72"/>
                  </a:cubicBezTo>
                  <a:cubicBezTo>
                    <a:pt x="0" y="72"/>
                    <a:pt x="0" y="72"/>
                    <a:pt x="0" y="72"/>
                  </a:cubicBezTo>
                  <a:cubicBezTo>
                    <a:pt x="0" y="72"/>
                    <a:pt x="0" y="72"/>
                    <a:pt x="0" y="72"/>
                  </a:cubicBezTo>
                  <a:cubicBezTo>
                    <a:pt x="0" y="73"/>
                    <a:pt x="0" y="73"/>
                    <a:pt x="0" y="73"/>
                  </a:cubicBezTo>
                  <a:cubicBezTo>
                    <a:pt x="0" y="73"/>
                    <a:pt x="0" y="73"/>
                    <a:pt x="0" y="73"/>
                  </a:cubicBezTo>
                  <a:cubicBezTo>
                    <a:pt x="0" y="73"/>
                    <a:pt x="0" y="73"/>
                    <a:pt x="0" y="73"/>
                  </a:cubicBezTo>
                  <a:cubicBezTo>
                    <a:pt x="0" y="73"/>
                    <a:pt x="0" y="73"/>
                    <a:pt x="0" y="73"/>
                  </a:cubicBezTo>
                  <a:cubicBezTo>
                    <a:pt x="0" y="73"/>
                    <a:pt x="0" y="73"/>
                    <a:pt x="0" y="73"/>
                  </a:cubicBezTo>
                  <a:cubicBezTo>
                    <a:pt x="0" y="73"/>
                    <a:pt x="0" y="73"/>
                    <a:pt x="0" y="73"/>
                  </a:cubicBezTo>
                  <a:cubicBezTo>
                    <a:pt x="0" y="73"/>
                    <a:pt x="0" y="74"/>
                    <a:pt x="0" y="74"/>
                  </a:cubicBezTo>
                  <a:cubicBezTo>
                    <a:pt x="0" y="74"/>
                    <a:pt x="0" y="74"/>
                    <a:pt x="0" y="74"/>
                  </a:cubicBezTo>
                  <a:cubicBezTo>
                    <a:pt x="0" y="74"/>
                    <a:pt x="0" y="74"/>
                    <a:pt x="0" y="74"/>
                  </a:cubicBezTo>
                  <a:cubicBezTo>
                    <a:pt x="0" y="74"/>
                    <a:pt x="0" y="74"/>
                    <a:pt x="0" y="74"/>
                  </a:cubicBezTo>
                  <a:cubicBezTo>
                    <a:pt x="0" y="74"/>
                    <a:pt x="0" y="74"/>
                    <a:pt x="0" y="74"/>
                  </a:cubicBezTo>
                  <a:cubicBezTo>
                    <a:pt x="0" y="74"/>
                    <a:pt x="0" y="74"/>
                    <a:pt x="0" y="74"/>
                  </a:cubicBezTo>
                  <a:cubicBezTo>
                    <a:pt x="0" y="74"/>
                    <a:pt x="0" y="74"/>
                    <a:pt x="0" y="74"/>
                  </a:cubicBezTo>
                  <a:cubicBezTo>
                    <a:pt x="0" y="74"/>
                    <a:pt x="0" y="75"/>
                    <a:pt x="0" y="75"/>
                  </a:cubicBezTo>
                  <a:cubicBezTo>
                    <a:pt x="0" y="75"/>
                    <a:pt x="0" y="75"/>
                    <a:pt x="0" y="75"/>
                  </a:cubicBezTo>
                  <a:cubicBezTo>
                    <a:pt x="0" y="75"/>
                    <a:pt x="0" y="75"/>
                    <a:pt x="0" y="75"/>
                  </a:cubicBezTo>
                  <a:cubicBezTo>
                    <a:pt x="0" y="75"/>
                    <a:pt x="0" y="75"/>
                    <a:pt x="0" y="75"/>
                  </a:cubicBezTo>
                  <a:cubicBezTo>
                    <a:pt x="0" y="75"/>
                    <a:pt x="0" y="75"/>
                    <a:pt x="0" y="75"/>
                  </a:cubicBezTo>
                  <a:cubicBezTo>
                    <a:pt x="0" y="75"/>
                    <a:pt x="0" y="75"/>
                    <a:pt x="0" y="76"/>
                  </a:cubicBezTo>
                  <a:cubicBezTo>
                    <a:pt x="0" y="76"/>
                    <a:pt x="0" y="76"/>
                    <a:pt x="0" y="76"/>
                  </a:cubicBezTo>
                  <a:cubicBezTo>
                    <a:pt x="0" y="76"/>
                    <a:pt x="0" y="76"/>
                    <a:pt x="0" y="76"/>
                  </a:cubicBezTo>
                  <a:cubicBezTo>
                    <a:pt x="0" y="76"/>
                    <a:pt x="0" y="76"/>
                    <a:pt x="0" y="76"/>
                  </a:cubicBezTo>
                  <a:cubicBezTo>
                    <a:pt x="0" y="76"/>
                    <a:pt x="0" y="76"/>
                    <a:pt x="0" y="76"/>
                  </a:cubicBezTo>
                  <a:cubicBezTo>
                    <a:pt x="0" y="76"/>
                    <a:pt x="0" y="76"/>
                    <a:pt x="0" y="76"/>
                  </a:cubicBezTo>
                  <a:cubicBezTo>
                    <a:pt x="0" y="76"/>
                    <a:pt x="0" y="76"/>
                    <a:pt x="0" y="77"/>
                  </a:cubicBezTo>
                  <a:cubicBezTo>
                    <a:pt x="0" y="77"/>
                    <a:pt x="0" y="77"/>
                    <a:pt x="0" y="77"/>
                  </a:cubicBezTo>
                  <a:cubicBezTo>
                    <a:pt x="0" y="77"/>
                    <a:pt x="0" y="77"/>
                    <a:pt x="0" y="77"/>
                  </a:cubicBezTo>
                  <a:cubicBezTo>
                    <a:pt x="0" y="77"/>
                    <a:pt x="0" y="77"/>
                    <a:pt x="0" y="77"/>
                  </a:cubicBezTo>
                  <a:cubicBezTo>
                    <a:pt x="0" y="77"/>
                    <a:pt x="0" y="77"/>
                    <a:pt x="0" y="77"/>
                  </a:cubicBezTo>
                  <a:cubicBezTo>
                    <a:pt x="0" y="77"/>
                    <a:pt x="0" y="77"/>
                    <a:pt x="0" y="77"/>
                  </a:cubicBezTo>
                  <a:cubicBezTo>
                    <a:pt x="0" y="77"/>
                    <a:pt x="0" y="77"/>
                    <a:pt x="0" y="77"/>
                  </a:cubicBezTo>
                  <a:cubicBezTo>
                    <a:pt x="0" y="77"/>
                    <a:pt x="0" y="77"/>
                    <a:pt x="0" y="78"/>
                  </a:cubicBezTo>
                  <a:cubicBezTo>
                    <a:pt x="0" y="78"/>
                    <a:pt x="0" y="78"/>
                    <a:pt x="0" y="78"/>
                  </a:cubicBezTo>
                  <a:cubicBezTo>
                    <a:pt x="0" y="78"/>
                    <a:pt x="0" y="78"/>
                    <a:pt x="0" y="78"/>
                  </a:cubicBezTo>
                  <a:cubicBezTo>
                    <a:pt x="0" y="78"/>
                    <a:pt x="0" y="78"/>
                    <a:pt x="0" y="78"/>
                  </a:cubicBezTo>
                  <a:cubicBezTo>
                    <a:pt x="0" y="78"/>
                    <a:pt x="0" y="78"/>
                    <a:pt x="0" y="78"/>
                  </a:cubicBezTo>
                  <a:cubicBezTo>
                    <a:pt x="0" y="78"/>
                    <a:pt x="0" y="78"/>
                    <a:pt x="0" y="78"/>
                  </a:cubicBezTo>
                  <a:cubicBezTo>
                    <a:pt x="0" y="78"/>
                    <a:pt x="0" y="78"/>
                    <a:pt x="0" y="78"/>
                  </a:cubicBezTo>
                  <a:cubicBezTo>
                    <a:pt x="0" y="79"/>
                    <a:pt x="0" y="79"/>
                    <a:pt x="0" y="79"/>
                  </a:cubicBezTo>
                  <a:cubicBezTo>
                    <a:pt x="0" y="79"/>
                    <a:pt x="0" y="79"/>
                    <a:pt x="0" y="79"/>
                  </a:cubicBezTo>
                  <a:cubicBezTo>
                    <a:pt x="0" y="79"/>
                    <a:pt x="0" y="79"/>
                    <a:pt x="0" y="79"/>
                  </a:cubicBezTo>
                  <a:cubicBezTo>
                    <a:pt x="0" y="79"/>
                    <a:pt x="0" y="79"/>
                    <a:pt x="0" y="79"/>
                  </a:cubicBezTo>
                  <a:cubicBezTo>
                    <a:pt x="0" y="79"/>
                    <a:pt x="0" y="79"/>
                    <a:pt x="0" y="80"/>
                  </a:cubicBezTo>
                  <a:cubicBezTo>
                    <a:pt x="0" y="80"/>
                    <a:pt x="0" y="80"/>
                    <a:pt x="0" y="80"/>
                  </a:cubicBezTo>
                  <a:cubicBezTo>
                    <a:pt x="0" y="80"/>
                    <a:pt x="0" y="80"/>
                    <a:pt x="0" y="80"/>
                  </a:cubicBezTo>
                  <a:cubicBezTo>
                    <a:pt x="0" y="80"/>
                    <a:pt x="0" y="80"/>
                    <a:pt x="0" y="80"/>
                  </a:cubicBezTo>
                  <a:cubicBezTo>
                    <a:pt x="0" y="80"/>
                    <a:pt x="0" y="80"/>
                    <a:pt x="0" y="80"/>
                  </a:cubicBezTo>
                  <a:cubicBezTo>
                    <a:pt x="0" y="80"/>
                    <a:pt x="0" y="80"/>
                    <a:pt x="0" y="80"/>
                  </a:cubicBezTo>
                  <a:cubicBezTo>
                    <a:pt x="0" y="80"/>
                    <a:pt x="0" y="80"/>
                    <a:pt x="0" y="80"/>
                  </a:cubicBezTo>
                  <a:cubicBezTo>
                    <a:pt x="0" y="80"/>
                    <a:pt x="0" y="80"/>
                    <a:pt x="0" y="80"/>
                  </a:cubicBezTo>
                  <a:cubicBezTo>
                    <a:pt x="0" y="81"/>
                    <a:pt x="0" y="81"/>
                    <a:pt x="0" y="81"/>
                  </a:cubicBezTo>
                  <a:cubicBezTo>
                    <a:pt x="0" y="81"/>
                    <a:pt x="0" y="81"/>
                    <a:pt x="0" y="81"/>
                  </a:cubicBezTo>
                  <a:cubicBezTo>
                    <a:pt x="0" y="81"/>
                    <a:pt x="0" y="81"/>
                    <a:pt x="0" y="81"/>
                  </a:cubicBezTo>
                  <a:cubicBezTo>
                    <a:pt x="0" y="81"/>
                    <a:pt x="0" y="81"/>
                    <a:pt x="0" y="81"/>
                  </a:cubicBezTo>
                  <a:cubicBezTo>
                    <a:pt x="0" y="81"/>
                    <a:pt x="0" y="81"/>
                    <a:pt x="0" y="81"/>
                  </a:cubicBezTo>
                  <a:cubicBezTo>
                    <a:pt x="0" y="81"/>
                    <a:pt x="0" y="81"/>
                    <a:pt x="0" y="81"/>
                  </a:cubicBezTo>
                  <a:cubicBezTo>
                    <a:pt x="0" y="81"/>
                    <a:pt x="0" y="82"/>
                    <a:pt x="0" y="82"/>
                  </a:cubicBezTo>
                  <a:cubicBezTo>
                    <a:pt x="0" y="82"/>
                    <a:pt x="0" y="82"/>
                    <a:pt x="0" y="82"/>
                  </a:cubicBezTo>
                  <a:cubicBezTo>
                    <a:pt x="0" y="82"/>
                    <a:pt x="0" y="82"/>
                    <a:pt x="0" y="82"/>
                  </a:cubicBezTo>
                  <a:cubicBezTo>
                    <a:pt x="0" y="82"/>
                    <a:pt x="0" y="82"/>
                    <a:pt x="0" y="82"/>
                  </a:cubicBezTo>
                  <a:cubicBezTo>
                    <a:pt x="0" y="82"/>
                    <a:pt x="0" y="82"/>
                    <a:pt x="0" y="82"/>
                  </a:cubicBezTo>
                  <a:cubicBezTo>
                    <a:pt x="0" y="82"/>
                    <a:pt x="0" y="82"/>
                    <a:pt x="0" y="82"/>
                  </a:cubicBezTo>
                  <a:cubicBezTo>
                    <a:pt x="0" y="82"/>
                    <a:pt x="0" y="82"/>
                    <a:pt x="0" y="83"/>
                  </a:cubicBezTo>
                  <a:cubicBezTo>
                    <a:pt x="0" y="83"/>
                    <a:pt x="0" y="83"/>
                    <a:pt x="0" y="83"/>
                  </a:cubicBezTo>
                  <a:cubicBezTo>
                    <a:pt x="0" y="83"/>
                    <a:pt x="0" y="83"/>
                    <a:pt x="0" y="83"/>
                  </a:cubicBezTo>
                  <a:cubicBezTo>
                    <a:pt x="0" y="83"/>
                    <a:pt x="0" y="83"/>
                    <a:pt x="0" y="83"/>
                  </a:cubicBezTo>
                  <a:cubicBezTo>
                    <a:pt x="0" y="83"/>
                    <a:pt x="0" y="83"/>
                    <a:pt x="0" y="83"/>
                  </a:cubicBezTo>
                  <a:cubicBezTo>
                    <a:pt x="0" y="83"/>
                    <a:pt x="0" y="83"/>
                    <a:pt x="0" y="83"/>
                  </a:cubicBezTo>
                  <a:cubicBezTo>
                    <a:pt x="0" y="83"/>
                    <a:pt x="0" y="83"/>
                    <a:pt x="0" y="83"/>
                  </a:cubicBezTo>
                  <a:cubicBezTo>
                    <a:pt x="0" y="83"/>
                    <a:pt x="0" y="83"/>
                    <a:pt x="0" y="84"/>
                  </a:cubicBezTo>
                  <a:cubicBezTo>
                    <a:pt x="0" y="84"/>
                    <a:pt x="0" y="84"/>
                    <a:pt x="0" y="84"/>
                  </a:cubicBezTo>
                  <a:cubicBezTo>
                    <a:pt x="0" y="84"/>
                    <a:pt x="0" y="84"/>
                    <a:pt x="0" y="84"/>
                  </a:cubicBezTo>
                  <a:cubicBezTo>
                    <a:pt x="0" y="84"/>
                    <a:pt x="0" y="84"/>
                    <a:pt x="0" y="84"/>
                  </a:cubicBezTo>
                  <a:cubicBezTo>
                    <a:pt x="0" y="84"/>
                    <a:pt x="0" y="84"/>
                    <a:pt x="0" y="84"/>
                  </a:cubicBezTo>
                  <a:cubicBezTo>
                    <a:pt x="0" y="84"/>
                    <a:pt x="0" y="84"/>
                    <a:pt x="0" y="84"/>
                  </a:cubicBezTo>
                  <a:cubicBezTo>
                    <a:pt x="0" y="84"/>
                    <a:pt x="0" y="84"/>
                    <a:pt x="0" y="84"/>
                  </a:cubicBezTo>
                  <a:cubicBezTo>
                    <a:pt x="0" y="84"/>
                    <a:pt x="0" y="85"/>
                    <a:pt x="0" y="85"/>
                  </a:cubicBezTo>
                  <a:cubicBezTo>
                    <a:pt x="0" y="85"/>
                    <a:pt x="0" y="85"/>
                    <a:pt x="0" y="85"/>
                  </a:cubicBezTo>
                  <a:cubicBezTo>
                    <a:pt x="0" y="85"/>
                    <a:pt x="0" y="85"/>
                    <a:pt x="0" y="85"/>
                  </a:cubicBezTo>
                  <a:cubicBezTo>
                    <a:pt x="0" y="85"/>
                    <a:pt x="0" y="85"/>
                    <a:pt x="0" y="85"/>
                  </a:cubicBezTo>
                  <a:cubicBezTo>
                    <a:pt x="0" y="85"/>
                    <a:pt x="0" y="85"/>
                    <a:pt x="0" y="85"/>
                  </a:cubicBezTo>
                  <a:cubicBezTo>
                    <a:pt x="0" y="85"/>
                    <a:pt x="0" y="85"/>
                    <a:pt x="0" y="85"/>
                  </a:cubicBezTo>
                  <a:cubicBezTo>
                    <a:pt x="0" y="85"/>
                    <a:pt x="0" y="85"/>
                    <a:pt x="0" y="86"/>
                  </a:cubicBezTo>
                  <a:cubicBezTo>
                    <a:pt x="0" y="86"/>
                    <a:pt x="0" y="86"/>
                    <a:pt x="0" y="86"/>
                  </a:cubicBezTo>
                  <a:cubicBezTo>
                    <a:pt x="0" y="86"/>
                    <a:pt x="0" y="86"/>
                    <a:pt x="0" y="86"/>
                  </a:cubicBezTo>
                  <a:cubicBezTo>
                    <a:pt x="0" y="86"/>
                    <a:pt x="0" y="86"/>
                    <a:pt x="0" y="86"/>
                  </a:cubicBezTo>
                  <a:cubicBezTo>
                    <a:pt x="0" y="86"/>
                    <a:pt x="0" y="86"/>
                    <a:pt x="0" y="86"/>
                  </a:cubicBezTo>
                  <a:cubicBezTo>
                    <a:pt x="0" y="86"/>
                    <a:pt x="0" y="86"/>
                    <a:pt x="0" y="86"/>
                  </a:cubicBezTo>
                  <a:cubicBezTo>
                    <a:pt x="0" y="86"/>
                    <a:pt x="0" y="86"/>
                    <a:pt x="0" y="86"/>
                  </a:cubicBezTo>
                  <a:cubicBezTo>
                    <a:pt x="0" y="86"/>
                    <a:pt x="0" y="86"/>
                    <a:pt x="0" y="87"/>
                  </a:cubicBezTo>
                  <a:cubicBezTo>
                    <a:pt x="0" y="87"/>
                    <a:pt x="0" y="87"/>
                    <a:pt x="0" y="87"/>
                  </a:cubicBezTo>
                  <a:cubicBezTo>
                    <a:pt x="0" y="87"/>
                    <a:pt x="0" y="87"/>
                    <a:pt x="0" y="87"/>
                  </a:cubicBezTo>
                  <a:cubicBezTo>
                    <a:pt x="0" y="87"/>
                    <a:pt x="0" y="87"/>
                    <a:pt x="0" y="87"/>
                  </a:cubicBezTo>
                  <a:cubicBezTo>
                    <a:pt x="0" y="87"/>
                    <a:pt x="0" y="87"/>
                    <a:pt x="0" y="87"/>
                  </a:cubicBezTo>
                  <a:cubicBezTo>
                    <a:pt x="0" y="87"/>
                    <a:pt x="0" y="87"/>
                    <a:pt x="0" y="87"/>
                  </a:cubicBezTo>
                  <a:cubicBezTo>
                    <a:pt x="0" y="87"/>
                    <a:pt x="0" y="87"/>
                    <a:pt x="0" y="87"/>
                  </a:cubicBezTo>
                  <a:cubicBezTo>
                    <a:pt x="0" y="87"/>
                    <a:pt x="0" y="88"/>
                    <a:pt x="0" y="88"/>
                  </a:cubicBezTo>
                  <a:cubicBezTo>
                    <a:pt x="0" y="88"/>
                    <a:pt x="0" y="88"/>
                    <a:pt x="0" y="88"/>
                  </a:cubicBezTo>
                  <a:cubicBezTo>
                    <a:pt x="0" y="88"/>
                    <a:pt x="0" y="88"/>
                    <a:pt x="0" y="88"/>
                  </a:cubicBezTo>
                  <a:cubicBezTo>
                    <a:pt x="0" y="88"/>
                    <a:pt x="0" y="88"/>
                    <a:pt x="0" y="88"/>
                  </a:cubicBezTo>
                  <a:cubicBezTo>
                    <a:pt x="0" y="88"/>
                    <a:pt x="0" y="88"/>
                    <a:pt x="0" y="88"/>
                  </a:cubicBezTo>
                  <a:cubicBezTo>
                    <a:pt x="0" y="88"/>
                    <a:pt x="0" y="88"/>
                    <a:pt x="0" y="88"/>
                  </a:cubicBezTo>
                  <a:cubicBezTo>
                    <a:pt x="0" y="88"/>
                    <a:pt x="0" y="88"/>
                    <a:pt x="0" y="88"/>
                  </a:cubicBezTo>
                  <a:cubicBezTo>
                    <a:pt x="0" y="89"/>
                    <a:pt x="0" y="89"/>
                    <a:pt x="0" y="89"/>
                  </a:cubicBezTo>
                  <a:cubicBezTo>
                    <a:pt x="0" y="89"/>
                    <a:pt x="0" y="89"/>
                    <a:pt x="0" y="89"/>
                  </a:cubicBezTo>
                  <a:cubicBezTo>
                    <a:pt x="0" y="89"/>
                    <a:pt x="0" y="89"/>
                    <a:pt x="0" y="89"/>
                  </a:cubicBezTo>
                  <a:cubicBezTo>
                    <a:pt x="0" y="89"/>
                    <a:pt x="0" y="89"/>
                    <a:pt x="0" y="89"/>
                  </a:cubicBezTo>
                  <a:cubicBezTo>
                    <a:pt x="0" y="89"/>
                    <a:pt x="0" y="89"/>
                    <a:pt x="0" y="89"/>
                  </a:cubicBezTo>
                  <a:cubicBezTo>
                    <a:pt x="0" y="89"/>
                    <a:pt x="0" y="89"/>
                    <a:pt x="0" y="89"/>
                  </a:cubicBezTo>
                  <a:cubicBezTo>
                    <a:pt x="0" y="89"/>
                    <a:pt x="0" y="89"/>
                    <a:pt x="0" y="89"/>
                  </a:cubicBezTo>
                  <a:cubicBezTo>
                    <a:pt x="0" y="90"/>
                    <a:pt x="0" y="90"/>
                    <a:pt x="0" y="90"/>
                  </a:cubicBezTo>
                  <a:cubicBezTo>
                    <a:pt x="0" y="90"/>
                    <a:pt x="0" y="90"/>
                    <a:pt x="0" y="90"/>
                  </a:cubicBezTo>
                  <a:cubicBezTo>
                    <a:pt x="0" y="90"/>
                    <a:pt x="0" y="90"/>
                    <a:pt x="0" y="90"/>
                  </a:cubicBezTo>
                  <a:cubicBezTo>
                    <a:pt x="0" y="90"/>
                    <a:pt x="0" y="90"/>
                    <a:pt x="0" y="90"/>
                  </a:cubicBezTo>
                  <a:cubicBezTo>
                    <a:pt x="0" y="90"/>
                    <a:pt x="0" y="90"/>
                    <a:pt x="0" y="90"/>
                  </a:cubicBezTo>
                  <a:cubicBezTo>
                    <a:pt x="0" y="90"/>
                    <a:pt x="0" y="90"/>
                    <a:pt x="0" y="90"/>
                  </a:cubicBezTo>
                  <a:cubicBezTo>
                    <a:pt x="0" y="91"/>
                    <a:pt x="0" y="91"/>
                    <a:pt x="0" y="91"/>
                  </a:cubicBezTo>
                  <a:cubicBezTo>
                    <a:pt x="0" y="91"/>
                    <a:pt x="0" y="91"/>
                    <a:pt x="0" y="91"/>
                  </a:cubicBezTo>
                  <a:cubicBezTo>
                    <a:pt x="0" y="91"/>
                    <a:pt x="0" y="91"/>
                    <a:pt x="0" y="91"/>
                  </a:cubicBezTo>
                  <a:cubicBezTo>
                    <a:pt x="0" y="91"/>
                    <a:pt x="0" y="91"/>
                    <a:pt x="0" y="91"/>
                  </a:cubicBezTo>
                  <a:cubicBezTo>
                    <a:pt x="0" y="91"/>
                    <a:pt x="0" y="91"/>
                    <a:pt x="0" y="91"/>
                  </a:cubicBezTo>
                  <a:cubicBezTo>
                    <a:pt x="0" y="91"/>
                    <a:pt x="0" y="91"/>
                    <a:pt x="0" y="91"/>
                  </a:cubicBezTo>
                  <a:cubicBezTo>
                    <a:pt x="0" y="91"/>
                    <a:pt x="0" y="91"/>
                    <a:pt x="0" y="91"/>
                  </a:cubicBezTo>
                  <a:cubicBezTo>
                    <a:pt x="0" y="91"/>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3"/>
                    <a:pt x="0" y="93"/>
                    <a:pt x="0" y="93"/>
                  </a:cubicBezTo>
                  <a:cubicBezTo>
                    <a:pt x="0" y="93"/>
                    <a:pt x="0" y="93"/>
                    <a:pt x="0" y="93"/>
                  </a:cubicBezTo>
                  <a:cubicBezTo>
                    <a:pt x="0" y="93"/>
                    <a:pt x="0" y="93"/>
                    <a:pt x="0" y="93"/>
                  </a:cubicBezTo>
                  <a:cubicBezTo>
                    <a:pt x="0" y="93"/>
                    <a:pt x="0" y="93"/>
                    <a:pt x="0" y="93"/>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5"/>
                  </a:cubicBezTo>
                  <a:cubicBezTo>
                    <a:pt x="0" y="95"/>
                    <a:pt x="0" y="95"/>
                    <a:pt x="0" y="95"/>
                  </a:cubicBezTo>
                  <a:cubicBezTo>
                    <a:pt x="0" y="95"/>
                    <a:pt x="0" y="95"/>
                    <a:pt x="0" y="95"/>
                  </a:cubicBezTo>
                  <a:cubicBezTo>
                    <a:pt x="0" y="95"/>
                    <a:pt x="0" y="95"/>
                    <a:pt x="0" y="95"/>
                  </a:cubicBezTo>
                  <a:cubicBezTo>
                    <a:pt x="0" y="96"/>
                    <a:pt x="1" y="96"/>
                    <a:pt x="1" y="97"/>
                  </a:cubicBezTo>
                  <a:cubicBezTo>
                    <a:pt x="1" y="97"/>
                    <a:pt x="1" y="97"/>
                    <a:pt x="1" y="97"/>
                  </a:cubicBezTo>
                  <a:cubicBezTo>
                    <a:pt x="7" y="136"/>
                    <a:pt x="38" y="168"/>
                    <a:pt x="78" y="174"/>
                  </a:cubicBezTo>
                  <a:cubicBezTo>
                    <a:pt x="66" y="169"/>
                    <a:pt x="55" y="162"/>
                    <a:pt x="46" y="152"/>
                  </a:cubicBezTo>
                  <a:cubicBezTo>
                    <a:pt x="33" y="139"/>
                    <a:pt x="24" y="124"/>
                    <a:pt x="19" y="106"/>
                  </a:cubicBezTo>
                  <a:cubicBezTo>
                    <a:pt x="18" y="97"/>
                    <a:pt x="16" y="87"/>
                    <a:pt x="15" y="78"/>
                  </a:cubicBezTo>
                  <a:cubicBezTo>
                    <a:pt x="15" y="77"/>
                    <a:pt x="15" y="77"/>
                    <a:pt x="15" y="77"/>
                  </a:cubicBezTo>
                  <a:cubicBezTo>
                    <a:pt x="15" y="58"/>
                    <a:pt x="20" y="40"/>
                    <a:pt x="30" y="23"/>
                  </a:cubicBezTo>
                  <a:cubicBezTo>
                    <a:pt x="35" y="16"/>
                    <a:pt x="41" y="9"/>
                    <a:pt x="46" y="2"/>
                  </a:cubicBezTo>
                  <a:cubicBezTo>
                    <a:pt x="47" y="1"/>
                    <a:pt x="48" y="1"/>
                    <a:pt x="48" y="0"/>
                  </a:cubicBezTo>
                </a:path>
              </a:pathLst>
            </a:custGeom>
            <a:solidFill>
              <a:srgbClr val="FFB5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a:p>
          </p:txBody>
        </p:sp>
        <p:sp>
          <p:nvSpPr>
            <p:cNvPr id="225" name="Rectángulo 36"/>
            <p:cNvSpPr>
              <a:spLocks noChangeArrowheads="1"/>
            </p:cNvSpPr>
            <p:nvPr/>
          </p:nvSpPr>
          <p:spPr bwMode="auto">
            <a:xfrm>
              <a:off x="2605088" y="2592778"/>
              <a:ext cx="268288" cy="153988"/>
            </a:xfrm>
            <a:prstGeom prst="rect">
              <a:avLst/>
            </a:prstGeom>
            <a:solidFill>
              <a:srgbClr val="FFD57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bodyPr>
            <a:lstStyle/>
            <a:p>
              <a:pPr rtl="0"/>
              <a:endParaRPr lang="es-ES"/>
            </a:p>
          </p:txBody>
        </p:sp>
        <p:sp>
          <p:nvSpPr>
            <p:cNvPr id="226" name="Rectángulo 37"/>
            <p:cNvSpPr>
              <a:spLocks noChangeArrowheads="1"/>
            </p:cNvSpPr>
            <p:nvPr/>
          </p:nvSpPr>
          <p:spPr bwMode="auto">
            <a:xfrm>
              <a:off x="2642846" y="2420285"/>
              <a:ext cx="68929"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rtlCol="0"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s-ES" sz="1100" b="1">
                  <a:solidFill>
                    <a:srgbClr val="FF9936"/>
                  </a:solidFill>
                  <a:latin typeface="Raleway" panose="020B0003030101060003" pitchFamily="34" charset="0"/>
                </a:rPr>
                <a:t>5</a:t>
              </a:r>
              <a:endParaRPr kumimoji="0" lang="es-ES" altLang="en-US" sz="1100" b="0" i="0" u="none" strike="noStrike" cap="none" normalizeH="0" baseline="0">
                <a:ln>
                  <a:noFill/>
                </a:ln>
                <a:solidFill>
                  <a:schemeClr val="tx1"/>
                </a:solidFill>
                <a:effectLst/>
              </a:endParaRPr>
            </a:p>
          </p:txBody>
        </p:sp>
      </p:grpSp>
      <p:grpSp>
        <p:nvGrpSpPr>
          <p:cNvPr id="227" name="Grupo 226">
            <a:extLst>
              <a:ext uri="{FF2B5EF4-FFF2-40B4-BE49-F238E27FC236}">
                <a16:creationId xmlns:a16="http://schemas.microsoft.com/office/drawing/2014/main" id="{FAFBB084-0936-4099-AE98-E909E5283190}"/>
              </a:ext>
            </a:extLst>
          </p:cNvPr>
          <p:cNvGrpSpPr/>
          <p:nvPr/>
        </p:nvGrpSpPr>
        <p:grpSpPr>
          <a:xfrm>
            <a:off x="7950737" y="2124271"/>
            <a:ext cx="202832" cy="242393"/>
            <a:chOff x="3951475" y="3437374"/>
            <a:chExt cx="585788" cy="700042"/>
          </a:xfrm>
        </p:grpSpPr>
        <p:sp>
          <p:nvSpPr>
            <p:cNvPr id="228" name="Forma libre 44"/>
            <p:cNvSpPr>
              <a:spLocks/>
            </p:cNvSpPr>
            <p:nvPr/>
          </p:nvSpPr>
          <p:spPr bwMode="auto">
            <a:xfrm>
              <a:off x="3951475" y="3437374"/>
              <a:ext cx="585788" cy="587375"/>
            </a:xfrm>
            <a:custGeom>
              <a:avLst/>
              <a:gdLst>
                <a:gd name="T0" fmla="*/ 127 w 240"/>
                <a:gd name="T1" fmla="*/ 236 h 240"/>
                <a:gd name="T2" fmla="*/ 236 w 240"/>
                <a:gd name="T3" fmla="*/ 113 h 240"/>
                <a:gd name="T4" fmla="*/ 113 w 240"/>
                <a:gd name="T5" fmla="*/ 4 h 240"/>
                <a:gd name="T6" fmla="*/ 4 w 240"/>
                <a:gd name="T7" fmla="*/ 127 h 240"/>
                <a:gd name="T8" fmla="*/ 127 w 240"/>
                <a:gd name="T9" fmla="*/ 236 h 240"/>
              </a:gdLst>
              <a:ahLst/>
              <a:cxnLst>
                <a:cxn ang="0">
                  <a:pos x="T0" y="T1"/>
                </a:cxn>
                <a:cxn ang="0">
                  <a:pos x="T2" y="T3"/>
                </a:cxn>
                <a:cxn ang="0">
                  <a:pos x="T4" y="T5"/>
                </a:cxn>
                <a:cxn ang="0">
                  <a:pos x="T6" y="T7"/>
                </a:cxn>
                <a:cxn ang="0">
                  <a:pos x="T8" y="T9"/>
                </a:cxn>
              </a:cxnLst>
              <a:rect l="0" t="0" r="r" b="b"/>
              <a:pathLst>
                <a:path w="240" h="240">
                  <a:moveTo>
                    <a:pt x="127" y="236"/>
                  </a:moveTo>
                  <a:cubicBezTo>
                    <a:pt x="191" y="232"/>
                    <a:pt x="240" y="177"/>
                    <a:pt x="236" y="113"/>
                  </a:cubicBezTo>
                  <a:cubicBezTo>
                    <a:pt x="232" y="49"/>
                    <a:pt x="177" y="0"/>
                    <a:pt x="113" y="4"/>
                  </a:cubicBezTo>
                  <a:cubicBezTo>
                    <a:pt x="49" y="8"/>
                    <a:pt x="0" y="63"/>
                    <a:pt x="4" y="127"/>
                  </a:cubicBezTo>
                  <a:cubicBezTo>
                    <a:pt x="8" y="191"/>
                    <a:pt x="63" y="240"/>
                    <a:pt x="127" y="236"/>
                  </a:cubicBezTo>
                </a:path>
              </a:pathLst>
            </a:custGeom>
            <a:solidFill>
              <a:srgbClr val="F2A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a:p>
          </p:txBody>
        </p:sp>
        <p:sp>
          <p:nvSpPr>
            <p:cNvPr id="229" name="Forma libre 45"/>
            <p:cNvSpPr>
              <a:spLocks/>
            </p:cNvSpPr>
            <p:nvPr/>
          </p:nvSpPr>
          <p:spPr bwMode="auto">
            <a:xfrm>
              <a:off x="4010212" y="3492937"/>
              <a:ext cx="471488" cy="473075"/>
            </a:xfrm>
            <a:custGeom>
              <a:avLst/>
              <a:gdLst>
                <a:gd name="T0" fmla="*/ 102 w 193"/>
                <a:gd name="T1" fmla="*/ 190 h 193"/>
                <a:gd name="T2" fmla="*/ 189 w 193"/>
                <a:gd name="T3" fmla="*/ 91 h 193"/>
                <a:gd name="T4" fmla="*/ 90 w 193"/>
                <a:gd name="T5" fmla="*/ 4 h 193"/>
                <a:gd name="T6" fmla="*/ 3 w 193"/>
                <a:gd name="T7" fmla="*/ 103 h 193"/>
                <a:gd name="T8" fmla="*/ 102 w 193"/>
                <a:gd name="T9" fmla="*/ 190 h 193"/>
              </a:gdLst>
              <a:ahLst/>
              <a:cxnLst>
                <a:cxn ang="0">
                  <a:pos x="T0" y="T1"/>
                </a:cxn>
                <a:cxn ang="0">
                  <a:pos x="T2" y="T3"/>
                </a:cxn>
                <a:cxn ang="0">
                  <a:pos x="T4" y="T5"/>
                </a:cxn>
                <a:cxn ang="0">
                  <a:pos x="T6" y="T7"/>
                </a:cxn>
                <a:cxn ang="0">
                  <a:pos x="T8" y="T9"/>
                </a:cxn>
              </a:cxnLst>
              <a:rect l="0" t="0" r="r" b="b"/>
              <a:pathLst>
                <a:path w="193" h="193">
                  <a:moveTo>
                    <a:pt x="102" y="190"/>
                  </a:moveTo>
                  <a:cubicBezTo>
                    <a:pt x="153" y="187"/>
                    <a:pt x="193" y="143"/>
                    <a:pt x="189" y="91"/>
                  </a:cubicBezTo>
                  <a:cubicBezTo>
                    <a:pt x="186" y="40"/>
                    <a:pt x="142" y="0"/>
                    <a:pt x="90" y="4"/>
                  </a:cubicBezTo>
                  <a:cubicBezTo>
                    <a:pt x="39" y="7"/>
                    <a:pt x="0" y="51"/>
                    <a:pt x="3" y="103"/>
                  </a:cubicBezTo>
                  <a:cubicBezTo>
                    <a:pt x="6" y="154"/>
                    <a:pt x="50" y="193"/>
                    <a:pt x="102" y="190"/>
                  </a:cubicBezTo>
                </a:path>
              </a:pathLst>
            </a:custGeom>
            <a:solidFill>
              <a:srgbClr val="FFD5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a:p>
          </p:txBody>
        </p:sp>
        <p:sp>
          <p:nvSpPr>
            <p:cNvPr id="230" name="Forma libre 47"/>
            <p:cNvSpPr>
              <a:spLocks/>
            </p:cNvSpPr>
            <p:nvPr/>
          </p:nvSpPr>
          <p:spPr bwMode="auto">
            <a:xfrm>
              <a:off x="4014975" y="3537387"/>
              <a:ext cx="207963" cy="420688"/>
            </a:xfrm>
            <a:custGeom>
              <a:avLst/>
              <a:gdLst>
                <a:gd name="T0" fmla="*/ 19 w 85"/>
                <a:gd name="T1" fmla="*/ 24 h 172"/>
                <a:gd name="T2" fmla="*/ 19 w 85"/>
                <a:gd name="T3" fmla="*/ 24 h 172"/>
                <a:gd name="T4" fmla="*/ 18 w 85"/>
                <a:gd name="T5" fmla="*/ 24 h 172"/>
                <a:gd name="T6" fmla="*/ 18 w 85"/>
                <a:gd name="T7" fmla="*/ 25 h 172"/>
                <a:gd name="T8" fmla="*/ 1 w 85"/>
                <a:gd name="T9" fmla="*/ 84 h 172"/>
                <a:gd name="T10" fmla="*/ 1 w 85"/>
                <a:gd name="T11" fmla="*/ 84 h 172"/>
                <a:gd name="T12" fmla="*/ 1 w 85"/>
                <a:gd name="T13" fmla="*/ 85 h 172"/>
                <a:gd name="T14" fmla="*/ 1 w 85"/>
                <a:gd name="T15" fmla="*/ 85 h 172"/>
                <a:gd name="T16" fmla="*/ 1 w 85"/>
                <a:gd name="T17" fmla="*/ 85 h 172"/>
                <a:gd name="T18" fmla="*/ 1 w 85"/>
                <a:gd name="T19" fmla="*/ 86 h 172"/>
                <a:gd name="T20" fmla="*/ 1 w 85"/>
                <a:gd name="T21" fmla="*/ 86 h 172"/>
                <a:gd name="T22" fmla="*/ 1 w 85"/>
                <a:gd name="T23" fmla="*/ 87 h 172"/>
                <a:gd name="T24" fmla="*/ 1 w 85"/>
                <a:gd name="T25" fmla="*/ 87 h 172"/>
                <a:gd name="T26" fmla="*/ 1 w 85"/>
                <a:gd name="T27" fmla="*/ 88 h 172"/>
                <a:gd name="T28" fmla="*/ 1 w 85"/>
                <a:gd name="T29" fmla="*/ 88 h 172"/>
                <a:gd name="T30" fmla="*/ 1 w 85"/>
                <a:gd name="T31" fmla="*/ 88 h 172"/>
                <a:gd name="T32" fmla="*/ 1 w 85"/>
                <a:gd name="T33" fmla="*/ 89 h 172"/>
                <a:gd name="T34" fmla="*/ 1 w 85"/>
                <a:gd name="T35" fmla="*/ 89 h 172"/>
                <a:gd name="T36" fmla="*/ 1 w 85"/>
                <a:gd name="T37" fmla="*/ 90 h 172"/>
                <a:gd name="T38" fmla="*/ 1 w 85"/>
                <a:gd name="T39" fmla="*/ 90 h 172"/>
                <a:gd name="T40" fmla="*/ 1 w 85"/>
                <a:gd name="T41" fmla="*/ 91 h 172"/>
                <a:gd name="T42" fmla="*/ 1 w 85"/>
                <a:gd name="T43" fmla="*/ 91 h 172"/>
                <a:gd name="T44" fmla="*/ 1 w 85"/>
                <a:gd name="T45" fmla="*/ 91 h 172"/>
                <a:gd name="T46" fmla="*/ 2 w 85"/>
                <a:gd name="T47" fmla="*/ 92 h 172"/>
                <a:gd name="T48" fmla="*/ 2 w 85"/>
                <a:gd name="T49" fmla="*/ 92 h 172"/>
                <a:gd name="T50" fmla="*/ 2 w 85"/>
                <a:gd name="T51" fmla="*/ 93 h 172"/>
                <a:gd name="T52" fmla="*/ 2 w 85"/>
                <a:gd name="T53" fmla="*/ 93 h 172"/>
                <a:gd name="T54" fmla="*/ 2 w 85"/>
                <a:gd name="T55" fmla="*/ 94 h 172"/>
                <a:gd name="T56" fmla="*/ 2 w 85"/>
                <a:gd name="T57" fmla="*/ 94 h 172"/>
                <a:gd name="T58" fmla="*/ 2 w 85"/>
                <a:gd name="T59" fmla="*/ 94 h 172"/>
                <a:gd name="T60" fmla="*/ 2 w 85"/>
                <a:gd name="T61" fmla="*/ 95 h 172"/>
                <a:gd name="T62" fmla="*/ 2 w 85"/>
                <a:gd name="T63" fmla="*/ 95 h 172"/>
                <a:gd name="T64" fmla="*/ 2 w 85"/>
                <a:gd name="T65" fmla="*/ 96 h 172"/>
                <a:gd name="T66" fmla="*/ 2 w 85"/>
                <a:gd name="T67" fmla="*/ 96 h 172"/>
                <a:gd name="T68" fmla="*/ 2 w 85"/>
                <a:gd name="T69" fmla="*/ 96 h 172"/>
                <a:gd name="T70" fmla="*/ 2 w 85"/>
                <a:gd name="T71" fmla="*/ 97 h 172"/>
                <a:gd name="T72" fmla="*/ 3 w 85"/>
                <a:gd name="T73" fmla="*/ 98 h 172"/>
                <a:gd name="T74" fmla="*/ 3 w 85"/>
                <a:gd name="T75" fmla="*/ 98 h 172"/>
                <a:gd name="T76" fmla="*/ 3 w 85"/>
                <a:gd name="T77" fmla="*/ 98 h 172"/>
                <a:gd name="T78" fmla="*/ 3 w 85"/>
                <a:gd name="T79" fmla="*/ 99 h 172"/>
                <a:gd name="T80" fmla="*/ 3 w 85"/>
                <a:gd name="T81" fmla="*/ 99 h 172"/>
                <a:gd name="T82" fmla="*/ 3 w 85"/>
                <a:gd name="T83" fmla="*/ 100 h 172"/>
                <a:gd name="T84" fmla="*/ 3 w 85"/>
                <a:gd name="T85" fmla="*/ 100 h 172"/>
                <a:gd name="T86" fmla="*/ 3 w 85"/>
                <a:gd name="T87" fmla="*/ 100 h 172"/>
                <a:gd name="T88" fmla="*/ 85 w 85"/>
                <a:gd name="T89" fmla="*/ 172 h 172"/>
                <a:gd name="T90" fmla="*/ 16 w 85"/>
                <a:gd name="T91" fmla="*/ 80 h 172"/>
                <a:gd name="T92" fmla="*/ 42 w 85"/>
                <a:gd name="T93" fmla="*/ 2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5" h="172">
                  <a:moveTo>
                    <a:pt x="45" y="0"/>
                  </a:moveTo>
                  <a:cubicBezTo>
                    <a:pt x="35" y="6"/>
                    <a:pt x="26" y="14"/>
                    <a:pt x="19" y="24"/>
                  </a:cubicBezTo>
                  <a:cubicBezTo>
                    <a:pt x="19" y="24"/>
                    <a:pt x="19" y="24"/>
                    <a:pt x="19" y="24"/>
                  </a:cubicBezTo>
                  <a:cubicBezTo>
                    <a:pt x="19" y="24"/>
                    <a:pt x="19" y="24"/>
                    <a:pt x="19" y="24"/>
                  </a:cubicBezTo>
                  <a:cubicBezTo>
                    <a:pt x="19" y="24"/>
                    <a:pt x="19" y="24"/>
                    <a:pt x="19" y="24"/>
                  </a:cubicBezTo>
                  <a:cubicBezTo>
                    <a:pt x="19" y="24"/>
                    <a:pt x="19" y="24"/>
                    <a:pt x="19" y="24"/>
                  </a:cubicBezTo>
                  <a:cubicBezTo>
                    <a:pt x="19" y="24"/>
                    <a:pt x="19" y="24"/>
                    <a:pt x="19" y="24"/>
                  </a:cubicBezTo>
                  <a:cubicBezTo>
                    <a:pt x="19" y="24"/>
                    <a:pt x="19" y="24"/>
                    <a:pt x="19" y="24"/>
                  </a:cubicBezTo>
                  <a:cubicBezTo>
                    <a:pt x="18" y="24"/>
                    <a:pt x="18" y="24"/>
                    <a:pt x="18" y="24"/>
                  </a:cubicBezTo>
                  <a:cubicBezTo>
                    <a:pt x="18" y="24"/>
                    <a:pt x="18" y="24"/>
                    <a:pt x="18" y="24"/>
                  </a:cubicBezTo>
                  <a:cubicBezTo>
                    <a:pt x="18" y="24"/>
                    <a:pt x="18" y="24"/>
                    <a:pt x="18" y="25"/>
                  </a:cubicBezTo>
                  <a:cubicBezTo>
                    <a:pt x="18" y="25"/>
                    <a:pt x="18" y="25"/>
                    <a:pt x="18" y="25"/>
                  </a:cubicBezTo>
                  <a:cubicBezTo>
                    <a:pt x="6" y="41"/>
                    <a:pt x="0" y="62"/>
                    <a:pt x="1" y="84"/>
                  </a:cubicBezTo>
                  <a:cubicBezTo>
                    <a:pt x="1" y="84"/>
                    <a:pt x="1" y="84"/>
                    <a:pt x="1" y="84"/>
                  </a:cubicBezTo>
                  <a:cubicBezTo>
                    <a:pt x="1" y="84"/>
                    <a:pt x="1" y="84"/>
                    <a:pt x="1" y="84"/>
                  </a:cubicBezTo>
                  <a:cubicBezTo>
                    <a:pt x="1" y="84"/>
                    <a:pt x="1" y="84"/>
                    <a:pt x="1" y="84"/>
                  </a:cubicBezTo>
                  <a:cubicBezTo>
                    <a:pt x="1" y="84"/>
                    <a:pt x="1" y="84"/>
                    <a:pt x="1" y="84"/>
                  </a:cubicBezTo>
                  <a:cubicBezTo>
                    <a:pt x="1" y="84"/>
                    <a:pt x="1" y="84"/>
                    <a:pt x="1" y="84"/>
                  </a:cubicBezTo>
                  <a:cubicBezTo>
                    <a:pt x="1" y="84"/>
                    <a:pt x="1" y="84"/>
                    <a:pt x="1" y="84"/>
                  </a:cubicBezTo>
                  <a:cubicBezTo>
                    <a:pt x="1" y="84"/>
                    <a:pt x="1" y="84"/>
                    <a:pt x="1" y="84"/>
                  </a:cubicBezTo>
                  <a:cubicBezTo>
                    <a:pt x="1" y="85"/>
                    <a:pt x="1" y="85"/>
                    <a:pt x="1" y="85"/>
                  </a:cubicBezTo>
                  <a:cubicBezTo>
                    <a:pt x="1" y="85"/>
                    <a:pt x="1" y="85"/>
                    <a:pt x="1" y="85"/>
                  </a:cubicBezTo>
                  <a:cubicBezTo>
                    <a:pt x="1" y="85"/>
                    <a:pt x="1" y="85"/>
                    <a:pt x="1" y="85"/>
                  </a:cubicBezTo>
                  <a:cubicBezTo>
                    <a:pt x="1" y="85"/>
                    <a:pt x="1" y="85"/>
                    <a:pt x="1" y="85"/>
                  </a:cubicBezTo>
                  <a:cubicBezTo>
                    <a:pt x="1" y="85"/>
                    <a:pt x="1" y="85"/>
                    <a:pt x="1" y="85"/>
                  </a:cubicBezTo>
                  <a:cubicBezTo>
                    <a:pt x="1" y="85"/>
                    <a:pt x="1" y="85"/>
                    <a:pt x="1" y="85"/>
                  </a:cubicBezTo>
                  <a:cubicBezTo>
                    <a:pt x="1" y="85"/>
                    <a:pt x="1" y="85"/>
                    <a:pt x="1" y="85"/>
                  </a:cubicBezTo>
                  <a:cubicBezTo>
                    <a:pt x="1" y="85"/>
                    <a:pt x="1" y="86"/>
                    <a:pt x="1" y="86"/>
                  </a:cubicBezTo>
                  <a:cubicBezTo>
                    <a:pt x="1" y="86"/>
                    <a:pt x="1" y="86"/>
                    <a:pt x="1" y="86"/>
                  </a:cubicBezTo>
                  <a:cubicBezTo>
                    <a:pt x="1" y="86"/>
                    <a:pt x="1" y="86"/>
                    <a:pt x="1" y="86"/>
                  </a:cubicBezTo>
                  <a:cubicBezTo>
                    <a:pt x="1" y="86"/>
                    <a:pt x="1" y="86"/>
                    <a:pt x="1" y="86"/>
                  </a:cubicBezTo>
                  <a:cubicBezTo>
                    <a:pt x="1" y="86"/>
                    <a:pt x="1" y="86"/>
                    <a:pt x="1" y="86"/>
                  </a:cubicBezTo>
                  <a:cubicBezTo>
                    <a:pt x="1" y="86"/>
                    <a:pt x="1" y="86"/>
                    <a:pt x="1" y="86"/>
                  </a:cubicBezTo>
                  <a:cubicBezTo>
                    <a:pt x="1" y="86"/>
                    <a:pt x="1" y="86"/>
                    <a:pt x="1" y="86"/>
                  </a:cubicBezTo>
                  <a:cubicBezTo>
                    <a:pt x="1" y="86"/>
                    <a:pt x="1" y="86"/>
                    <a:pt x="1" y="87"/>
                  </a:cubicBezTo>
                  <a:cubicBezTo>
                    <a:pt x="1" y="87"/>
                    <a:pt x="1" y="87"/>
                    <a:pt x="1" y="87"/>
                  </a:cubicBezTo>
                  <a:cubicBezTo>
                    <a:pt x="1" y="87"/>
                    <a:pt x="1" y="87"/>
                    <a:pt x="1" y="87"/>
                  </a:cubicBezTo>
                  <a:cubicBezTo>
                    <a:pt x="1" y="87"/>
                    <a:pt x="1" y="87"/>
                    <a:pt x="1" y="87"/>
                  </a:cubicBezTo>
                  <a:cubicBezTo>
                    <a:pt x="1" y="87"/>
                    <a:pt x="1" y="87"/>
                    <a:pt x="1" y="87"/>
                  </a:cubicBezTo>
                  <a:cubicBezTo>
                    <a:pt x="1" y="87"/>
                    <a:pt x="1" y="87"/>
                    <a:pt x="1" y="87"/>
                  </a:cubicBezTo>
                  <a:cubicBezTo>
                    <a:pt x="1" y="87"/>
                    <a:pt x="1" y="87"/>
                    <a:pt x="1" y="87"/>
                  </a:cubicBezTo>
                  <a:cubicBezTo>
                    <a:pt x="1" y="87"/>
                    <a:pt x="1" y="87"/>
                    <a:pt x="1" y="88"/>
                  </a:cubicBezTo>
                  <a:cubicBezTo>
                    <a:pt x="1" y="88"/>
                    <a:pt x="1" y="88"/>
                    <a:pt x="1" y="88"/>
                  </a:cubicBezTo>
                  <a:cubicBezTo>
                    <a:pt x="1" y="88"/>
                    <a:pt x="1" y="88"/>
                    <a:pt x="1" y="88"/>
                  </a:cubicBezTo>
                  <a:cubicBezTo>
                    <a:pt x="1" y="88"/>
                    <a:pt x="1" y="88"/>
                    <a:pt x="1" y="88"/>
                  </a:cubicBezTo>
                  <a:cubicBezTo>
                    <a:pt x="1" y="88"/>
                    <a:pt x="1" y="88"/>
                    <a:pt x="1" y="88"/>
                  </a:cubicBezTo>
                  <a:cubicBezTo>
                    <a:pt x="1" y="88"/>
                    <a:pt x="1" y="88"/>
                    <a:pt x="1" y="88"/>
                  </a:cubicBezTo>
                  <a:cubicBezTo>
                    <a:pt x="1" y="88"/>
                    <a:pt x="1" y="88"/>
                    <a:pt x="1" y="88"/>
                  </a:cubicBezTo>
                  <a:cubicBezTo>
                    <a:pt x="1" y="88"/>
                    <a:pt x="1" y="88"/>
                    <a:pt x="1" y="88"/>
                  </a:cubicBezTo>
                  <a:cubicBezTo>
                    <a:pt x="1" y="89"/>
                    <a:pt x="1" y="89"/>
                    <a:pt x="1" y="89"/>
                  </a:cubicBezTo>
                  <a:cubicBezTo>
                    <a:pt x="1" y="89"/>
                    <a:pt x="1" y="89"/>
                    <a:pt x="1" y="89"/>
                  </a:cubicBezTo>
                  <a:cubicBezTo>
                    <a:pt x="1" y="89"/>
                    <a:pt x="1" y="89"/>
                    <a:pt x="1" y="89"/>
                  </a:cubicBezTo>
                  <a:cubicBezTo>
                    <a:pt x="1" y="89"/>
                    <a:pt x="1" y="89"/>
                    <a:pt x="1" y="89"/>
                  </a:cubicBezTo>
                  <a:cubicBezTo>
                    <a:pt x="1" y="89"/>
                    <a:pt x="1" y="89"/>
                    <a:pt x="1" y="89"/>
                  </a:cubicBezTo>
                  <a:cubicBezTo>
                    <a:pt x="1" y="89"/>
                    <a:pt x="1" y="89"/>
                    <a:pt x="1" y="89"/>
                  </a:cubicBezTo>
                  <a:cubicBezTo>
                    <a:pt x="1" y="89"/>
                    <a:pt x="1" y="90"/>
                    <a:pt x="1" y="90"/>
                  </a:cubicBezTo>
                  <a:cubicBezTo>
                    <a:pt x="1" y="90"/>
                    <a:pt x="1" y="90"/>
                    <a:pt x="1" y="90"/>
                  </a:cubicBezTo>
                  <a:cubicBezTo>
                    <a:pt x="1" y="90"/>
                    <a:pt x="1" y="90"/>
                    <a:pt x="1" y="90"/>
                  </a:cubicBezTo>
                  <a:cubicBezTo>
                    <a:pt x="1" y="90"/>
                    <a:pt x="1" y="90"/>
                    <a:pt x="1" y="90"/>
                  </a:cubicBezTo>
                  <a:cubicBezTo>
                    <a:pt x="1" y="90"/>
                    <a:pt x="1" y="90"/>
                    <a:pt x="1" y="90"/>
                  </a:cubicBezTo>
                  <a:cubicBezTo>
                    <a:pt x="1" y="90"/>
                    <a:pt x="1" y="90"/>
                    <a:pt x="1" y="90"/>
                  </a:cubicBezTo>
                  <a:cubicBezTo>
                    <a:pt x="1" y="90"/>
                    <a:pt x="1" y="90"/>
                    <a:pt x="1" y="90"/>
                  </a:cubicBezTo>
                  <a:cubicBezTo>
                    <a:pt x="1" y="90"/>
                    <a:pt x="1" y="91"/>
                    <a:pt x="1" y="91"/>
                  </a:cubicBezTo>
                  <a:cubicBezTo>
                    <a:pt x="1" y="91"/>
                    <a:pt x="1" y="91"/>
                    <a:pt x="1" y="91"/>
                  </a:cubicBezTo>
                  <a:cubicBezTo>
                    <a:pt x="1" y="91"/>
                    <a:pt x="1" y="91"/>
                    <a:pt x="1" y="91"/>
                  </a:cubicBezTo>
                  <a:cubicBezTo>
                    <a:pt x="1" y="91"/>
                    <a:pt x="1" y="91"/>
                    <a:pt x="1" y="91"/>
                  </a:cubicBezTo>
                  <a:cubicBezTo>
                    <a:pt x="1" y="91"/>
                    <a:pt x="1" y="91"/>
                    <a:pt x="1" y="91"/>
                  </a:cubicBezTo>
                  <a:cubicBezTo>
                    <a:pt x="1" y="91"/>
                    <a:pt x="1" y="91"/>
                    <a:pt x="1" y="91"/>
                  </a:cubicBezTo>
                  <a:cubicBezTo>
                    <a:pt x="1" y="91"/>
                    <a:pt x="1" y="91"/>
                    <a:pt x="1" y="91"/>
                  </a:cubicBezTo>
                  <a:cubicBezTo>
                    <a:pt x="1" y="91"/>
                    <a:pt x="1" y="91"/>
                    <a:pt x="1" y="92"/>
                  </a:cubicBezTo>
                  <a:cubicBezTo>
                    <a:pt x="1" y="92"/>
                    <a:pt x="2" y="92"/>
                    <a:pt x="2" y="92"/>
                  </a:cubicBezTo>
                  <a:cubicBezTo>
                    <a:pt x="2" y="92"/>
                    <a:pt x="2" y="92"/>
                    <a:pt x="2" y="92"/>
                  </a:cubicBezTo>
                  <a:cubicBezTo>
                    <a:pt x="2" y="92"/>
                    <a:pt x="2" y="92"/>
                    <a:pt x="2" y="92"/>
                  </a:cubicBezTo>
                  <a:cubicBezTo>
                    <a:pt x="2" y="92"/>
                    <a:pt x="2" y="92"/>
                    <a:pt x="2" y="92"/>
                  </a:cubicBezTo>
                  <a:cubicBezTo>
                    <a:pt x="2" y="92"/>
                    <a:pt x="2" y="92"/>
                    <a:pt x="2" y="92"/>
                  </a:cubicBezTo>
                  <a:cubicBezTo>
                    <a:pt x="2" y="92"/>
                    <a:pt x="2" y="92"/>
                    <a:pt x="2" y="92"/>
                  </a:cubicBezTo>
                  <a:cubicBezTo>
                    <a:pt x="2" y="92"/>
                    <a:pt x="2" y="92"/>
                    <a:pt x="2" y="92"/>
                  </a:cubicBezTo>
                  <a:cubicBezTo>
                    <a:pt x="2" y="93"/>
                    <a:pt x="2" y="93"/>
                    <a:pt x="2" y="93"/>
                  </a:cubicBezTo>
                  <a:cubicBezTo>
                    <a:pt x="2" y="93"/>
                    <a:pt x="2" y="93"/>
                    <a:pt x="2" y="93"/>
                  </a:cubicBezTo>
                  <a:cubicBezTo>
                    <a:pt x="2" y="93"/>
                    <a:pt x="2" y="93"/>
                    <a:pt x="2" y="93"/>
                  </a:cubicBezTo>
                  <a:cubicBezTo>
                    <a:pt x="2" y="93"/>
                    <a:pt x="2" y="93"/>
                    <a:pt x="2" y="93"/>
                  </a:cubicBezTo>
                  <a:cubicBezTo>
                    <a:pt x="2" y="93"/>
                    <a:pt x="2" y="93"/>
                    <a:pt x="2" y="93"/>
                  </a:cubicBezTo>
                  <a:cubicBezTo>
                    <a:pt x="2" y="93"/>
                    <a:pt x="2" y="93"/>
                    <a:pt x="2" y="93"/>
                  </a:cubicBezTo>
                  <a:cubicBezTo>
                    <a:pt x="2" y="93"/>
                    <a:pt x="2" y="94"/>
                    <a:pt x="2" y="94"/>
                  </a:cubicBezTo>
                  <a:cubicBezTo>
                    <a:pt x="2" y="94"/>
                    <a:pt x="2" y="94"/>
                    <a:pt x="2" y="94"/>
                  </a:cubicBezTo>
                  <a:cubicBezTo>
                    <a:pt x="2" y="94"/>
                    <a:pt x="2" y="94"/>
                    <a:pt x="2" y="94"/>
                  </a:cubicBezTo>
                  <a:cubicBezTo>
                    <a:pt x="2" y="94"/>
                    <a:pt x="2" y="94"/>
                    <a:pt x="2" y="94"/>
                  </a:cubicBezTo>
                  <a:cubicBezTo>
                    <a:pt x="2" y="94"/>
                    <a:pt x="2" y="94"/>
                    <a:pt x="2" y="94"/>
                  </a:cubicBezTo>
                  <a:cubicBezTo>
                    <a:pt x="2" y="94"/>
                    <a:pt x="2" y="94"/>
                    <a:pt x="2" y="94"/>
                  </a:cubicBezTo>
                  <a:cubicBezTo>
                    <a:pt x="2" y="94"/>
                    <a:pt x="2" y="94"/>
                    <a:pt x="2" y="94"/>
                  </a:cubicBezTo>
                  <a:cubicBezTo>
                    <a:pt x="2" y="94"/>
                    <a:pt x="2" y="94"/>
                    <a:pt x="2" y="95"/>
                  </a:cubicBezTo>
                  <a:cubicBezTo>
                    <a:pt x="2" y="95"/>
                    <a:pt x="2" y="95"/>
                    <a:pt x="2" y="95"/>
                  </a:cubicBezTo>
                  <a:cubicBezTo>
                    <a:pt x="2" y="95"/>
                    <a:pt x="2" y="95"/>
                    <a:pt x="2" y="95"/>
                  </a:cubicBezTo>
                  <a:cubicBezTo>
                    <a:pt x="2" y="95"/>
                    <a:pt x="2" y="95"/>
                    <a:pt x="2" y="95"/>
                  </a:cubicBezTo>
                  <a:cubicBezTo>
                    <a:pt x="2" y="95"/>
                    <a:pt x="2" y="95"/>
                    <a:pt x="2" y="95"/>
                  </a:cubicBezTo>
                  <a:cubicBezTo>
                    <a:pt x="2" y="95"/>
                    <a:pt x="2" y="95"/>
                    <a:pt x="2" y="95"/>
                  </a:cubicBezTo>
                  <a:cubicBezTo>
                    <a:pt x="2" y="95"/>
                    <a:pt x="2" y="95"/>
                    <a:pt x="2" y="95"/>
                  </a:cubicBezTo>
                  <a:cubicBezTo>
                    <a:pt x="2" y="95"/>
                    <a:pt x="2" y="95"/>
                    <a:pt x="2" y="95"/>
                  </a:cubicBezTo>
                  <a:cubicBezTo>
                    <a:pt x="2" y="96"/>
                    <a:pt x="2" y="96"/>
                    <a:pt x="2" y="96"/>
                  </a:cubicBezTo>
                  <a:cubicBezTo>
                    <a:pt x="2" y="96"/>
                    <a:pt x="2" y="96"/>
                    <a:pt x="2" y="96"/>
                  </a:cubicBezTo>
                  <a:cubicBezTo>
                    <a:pt x="2" y="96"/>
                    <a:pt x="2" y="96"/>
                    <a:pt x="2" y="96"/>
                  </a:cubicBezTo>
                  <a:cubicBezTo>
                    <a:pt x="2" y="96"/>
                    <a:pt x="2" y="96"/>
                    <a:pt x="2" y="96"/>
                  </a:cubicBezTo>
                  <a:cubicBezTo>
                    <a:pt x="2" y="96"/>
                    <a:pt x="2" y="96"/>
                    <a:pt x="2" y="96"/>
                  </a:cubicBezTo>
                  <a:cubicBezTo>
                    <a:pt x="2" y="96"/>
                    <a:pt x="2" y="96"/>
                    <a:pt x="2" y="96"/>
                  </a:cubicBezTo>
                  <a:cubicBezTo>
                    <a:pt x="2" y="96"/>
                    <a:pt x="2" y="96"/>
                    <a:pt x="2" y="96"/>
                  </a:cubicBezTo>
                  <a:cubicBezTo>
                    <a:pt x="2" y="96"/>
                    <a:pt x="2" y="96"/>
                    <a:pt x="2" y="97"/>
                  </a:cubicBezTo>
                  <a:cubicBezTo>
                    <a:pt x="2" y="97"/>
                    <a:pt x="2" y="97"/>
                    <a:pt x="2" y="97"/>
                  </a:cubicBezTo>
                  <a:cubicBezTo>
                    <a:pt x="2" y="97"/>
                    <a:pt x="2" y="97"/>
                    <a:pt x="2" y="97"/>
                  </a:cubicBezTo>
                  <a:cubicBezTo>
                    <a:pt x="2" y="97"/>
                    <a:pt x="2" y="97"/>
                    <a:pt x="2" y="97"/>
                  </a:cubicBezTo>
                  <a:cubicBezTo>
                    <a:pt x="2" y="97"/>
                    <a:pt x="2" y="97"/>
                    <a:pt x="2" y="97"/>
                  </a:cubicBezTo>
                  <a:cubicBezTo>
                    <a:pt x="2" y="97"/>
                    <a:pt x="2" y="97"/>
                    <a:pt x="3" y="98"/>
                  </a:cubicBezTo>
                  <a:cubicBezTo>
                    <a:pt x="3" y="98"/>
                    <a:pt x="3" y="98"/>
                    <a:pt x="3" y="98"/>
                  </a:cubicBezTo>
                  <a:cubicBezTo>
                    <a:pt x="3" y="98"/>
                    <a:pt x="3" y="98"/>
                    <a:pt x="3" y="98"/>
                  </a:cubicBezTo>
                  <a:cubicBezTo>
                    <a:pt x="3" y="98"/>
                    <a:pt x="3" y="98"/>
                    <a:pt x="3" y="98"/>
                  </a:cubicBezTo>
                  <a:cubicBezTo>
                    <a:pt x="3" y="98"/>
                    <a:pt x="3" y="98"/>
                    <a:pt x="3" y="98"/>
                  </a:cubicBezTo>
                  <a:cubicBezTo>
                    <a:pt x="3" y="98"/>
                    <a:pt x="3" y="98"/>
                    <a:pt x="3" y="98"/>
                  </a:cubicBezTo>
                  <a:cubicBezTo>
                    <a:pt x="3" y="98"/>
                    <a:pt x="3" y="98"/>
                    <a:pt x="3" y="98"/>
                  </a:cubicBezTo>
                  <a:cubicBezTo>
                    <a:pt x="3" y="98"/>
                    <a:pt x="3" y="99"/>
                    <a:pt x="3" y="99"/>
                  </a:cubicBezTo>
                  <a:cubicBezTo>
                    <a:pt x="3" y="99"/>
                    <a:pt x="3" y="99"/>
                    <a:pt x="3" y="99"/>
                  </a:cubicBezTo>
                  <a:cubicBezTo>
                    <a:pt x="3" y="99"/>
                    <a:pt x="3" y="99"/>
                    <a:pt x="3" y="99"/>
                  </a:cubicBezTo>
                  <a:cubicBezTo>
                    <a:pt x="3" y="99"/>
                    <a:pt x="3" y="99"/>
                    <a:pt x="3" y="99"/>
                  </a:cubicBezTo>
                  <a:cubicBezTo>
                    <a:pt x="3" y="99"/>
                    <a:pt x="3" y="99"/>
                    <a:pt x="3" y="99"/>
                  </a:cubicBezTo>
                  <a:cubicBezTo>
                    <a:pt x="3" y="99"/>
                    <a:pt x="3" y="99"/>
                    <a:pt x="3" y="99"/>
                  </a:cubicBezTo>
                  <a:cubicBezTo>
                    <a:pt x="3" y="99"/>
                    <a:pt x="3" y="99"/>
                    <a:pt x="3" y="99"/>
                  </a:cubicBezTo>
                  <a:cubicBezTo>
                    <a:pt x="3" y="99"/>
                    <a:pt x="3" y="99"/>
                    <a:pt x="3" y="100"/>
                  </a:cubicBezTo>
                  <a:cubicBezTo>
                    <a:pt x="3" y="100"/>
                    <a:pt x="3" y="100"/>
                    <a:pt x="3" y="100"/>
                  </a:cubicBezTo>
                  <a:cubicBezTo>
                    <a:pt x="3" y="100"/>
                    <a:pt x="3" y="100"/>
                    <a:pt x="3" y="100"/>
                  </a:cubicBezTo>
                  <a:cubicBezTo>
                    <a:pt x="3" y="100"/>
                    <a:pt x="3" y="100"/>
                    <a:pt x="3" y="100"/>
                  </a:cubicBezTo>
                  <a:cubicBezTo>
                    <a:pt x="3" y="100"/>
                    <a:pt x="3" y="100"/>
                    <a:pt x="3" y="100"/>
                  </a:cubicBezTo>
                  <a:cubicBezTo>
                    <a:pt x="3" y="100"/>
                    <a:pt x="3" y="100"/>
                    <a:pt x="3" y="100"/>
                  </a:cubicBezTo>
                  <a:cubicBezTo>
                    <a:pt x="3" y="100"/>
                    <a:pt x="3" y="100"/>
                    <a:pt x="3" y="100"/>
                  </a:cubicBezTo>
                  <a:cubicBezTo>
                    <a:pt x="3" y="100"/>
                    <a:pt x="3" y="100"/>
                    <a:pt x="3" y="100"/>
                  </a:cubicBezTo>
                  <a:cubicBezTo>
                    <a:pt x="3" y="100"/>
                    <a:pt x="3" y="100"/>
                    <a:pt x="3" y="101"/>
                  </a:cubicBezTo>
                  <a:cubicBezTo>
                    <a:pt x="3" y="101"/>
                    <a:pt x="3" y="101"/>
                    <a:pt x="3" y="101"/>
                  </a:cubicBezTo>
                  <a:cubicBezTo>
                    <a:pt x="12" y="139"/>
                    <a:pt x="45" y="168"/>
                    <a:pt x="85" y="172"/>
                  </a:cubicBezTo>
                  <a:cubicBezTo>
                    <a:pt x="73" y="168"/>
                    <a:pt x="61" y="161"/>
                    <a:pt x="52" y="152"/>
                  </a:cubicBezTo>
                  <a:cubicBezTo>
                    <a:pt x="38" y="140"/>
                    <a:pt x="28" y="125"/>
                    <a:pt x="22" y="107"/>
                  </a:cubicBezTo>
                  <a:cubicBezTo>
                    <a:pt x="20" y="98"/>
                    <a:pt x="18" y="89"/>
                    <a:pt x="16" y="80"/>
                  </a:cubicBezTo>
                  <a:cubicBezTo>
                    <a:pt x="16" y="79"/>
                    <a:pt x="16" y="79"/>
                    <a:pt x="16" y="79"/>
                  </a:cubicBezTo>
                  <a:cubicBezTo>
                    <a:pt x="15" y="60"/>
                    <a:pt x="19" y="42"/>
                    <a:pt x="27" y="24"/>
                  </a:cubicBezTo>
                  <a:cubicBezTo>
                    <a:pt x="32" y="17"/>
                    <a:pt x="37" y="10"/>
                    <a:pt x="42" y="2"/>
                  </a:cubicBezTo>
                  <a:cubicBezTo>
                    <a:pt x="43" y="1"/>
                    <a:pt x="44" y="1"/>
                    <a:pt x="45" y="0"/>
                  </a:cubicBezTo>
                </a:path>
              </a:pathLst>
            </a:custGeom>
            <a:solidFill>
              <a:srgbClr val="FFB5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a:p>
          </p:txBody>
        </p:sp>
        <p:sp>
          <p:nvSpPr>
            <p:cNvPr id="231" name="Rectángulo 48"/>
            <p:cNvSpPr>
              <a:spLocks noChangeArrowheads="1"/>
            </p:cNvSpPr>
            <p:nvPr/>
          </p:nvSpPr>
          <p:spPr bwMode="auto">
            <a:xfrm>
              <a:off x="4170550" y="3623112"/>
              <a:ext cx="142875" cy="161925"/>
            </a:xfrm>
            <a:prstGeom prst="rect">
              <a:avLst/>
            </a:prstGeom>
            <a:solidFill>
              <a:srgbClr val="FFD57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bodyPr>
            <a:lstStyle/>
            <a:p>
              <a:pPr rtl="0"/>
              <a:endParaRPr lang="es-ES"/>
            </a:p>
          </p:txBody>
        </p:sp>
        <p:sp>
          <p:nvSpPr>
            <p:cNvPr id="232" name="Rectángulo 49"/>
            <p:cNvSpPr>
              <a:spLocks noChangeArrowheads="1"/>
            </p:cNvSpPr>
            <p:nvPr/>
          </p:nvSpPr>
          <p:spPr bwMode="auto">
            <a:xfrm>
              <a:off x="4134285" y="3471583"/>
              <a:ext cx="68929"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rtlCol="0"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s-ES" sz="1100" b="1" i="0" u="none" strike="noStrike" cap="none" normalizeH="0">
                  <a:ln>
                    <a:noFill/>
                  </a:ln>
                  <a:solidFill>
                    <a:srgbClr val="FF9936"/>
                  </a:solidFill>
                  <a:effectLst/>
                  <a:latin typeface="Raleway" panose="020B0003030101060003" pitchFamily="34" charset="0"/>
                </a:rPr>
                <a:t>4</a:t>
              </a:r>
              <a:endParaRPr kumimoji="0" lang="es-ES" altLang="en-US" sz="1100" b="0" i="0" u="none" strike="noStrike" cap="none" normalizeH="0" baseline="0">
                <a:ln>
                  <a:noFill/>
                </a:ln>
                <a:solidFill>
                  <a:schemeClr val="tx1"/>
                </a:solidFill>
                <a:effectLst/>
              </a:endParaRPr>
            </a:p>
          </p:txBody>
        </p:sp>
        <p:sp>
          <p:nvSpPr>
            <p:cNvPr id="233" name="Forma libre 52"/>
            <p:cNvSpPr>
              <a:spLocks noEditPoints="1"/>
            </p:cNvSpPr>
            <p:nvPr/>
          </p:nvSpPr>
          <p:spPr bwMode="auto">
            <a:xfrm>
              <a:off x="3994150" y="3978666"/>
              <a:ext cx="60325" cy="158750"/>
            </a:xfrm>
            <a:custGeom>
              <a:avLst/>
              <a:gdLst>
                <a:gd name="T0" fmla="*/ 0 w 25"/>
                <a:gd name="T1" fmla="*/ 65 h 65"/>
                <a:gd name="T2" fmla="*/ 0 w 25"/>
                <a:gd name="T3" fmla="*/ 65 h 65"/>
                <a:gd name="T4" fmla="*/ 0 w 25"/>
                <a:gd name="T5" fmla="*/ 65 h 65"/>
                <a:gd name="T6" fmla="*/ 0 w 25"/>
                <a:gd name="T7" fmla="*/ 65 h 65"/>
                <a:gd name="T8" fmla="*/ 0 w 25"/>
                <a:gd name="T9" fmla="*/ 65 h 65"/>
                <a:gd name="T10" fmla="*/ 0 w 25"/>
                <a:gd name="T11" fmla="*/ 65 h 65"/>
                <a:gd name="T12" fmla="*/ 0 w 25"/>
                <a:gd name="T13" fmla="*/ 64 h 65"/>
                <a:gd name="T14" fmla="*/ 0 w 25"/>
                <a:gd name="T15" fmla="*/ 64 h 65"/>
                <a:gd name="T16" fmla="*/ 0 w 25"/>
                <a:gd name="T17" fmla="*/ 64 h 65"/>
                <a:gd name="T18" fmla="*/ 0 w 25"/>
                <a:gd name="T19" fmla="*/ 64 h 65"/>
                <a:gd name="T20" fmla="*/ 0 w 25"/>
                <a:gd name="T21" fmla="*/ 64 h 65"/>
                <a:gd name="T22" fmla="*/ 0 w 25"/>
                <a:gd name="T23" fmla="*/ 64 h 65"/>
                <a:gd name="T24" fmla="*/ 0 w 25"/>
                <a:gd name="T25" fmla="*/ 64 h 65"/>
                <a:gd name="T26" fmla="*/ 0 w 25"/>
                <a:gd name="T27" fmla="*/ 64 h 65"/>
                <a:gd name="T28" fmla="*/ 0 w 25"/>
                <a:gd name="T29" fmla="*/ 64 h 65"/>
                <a:gd name="T30" fmla="*/ 0 w 25"/>
                <a:gd name="T31" fmla="*/ 63 h 65"/>
                <a:gd name="T32" fmla="*/ 0 w 25"/>
                <a:gd name="T33" fmla="*/ 64 h 65"/>
                <a:gd name="T34" fmla="*/ 0 w 25"/>
                <a:gd name="T35" fmla="*/ 64 h 65"/>
                <a:gd name="T36" fmla="*/ 0 w 25"/>
                <a:gd name="T37" fmla="*/ 63 h 65"/>
                <a:gd name="T38" fmla="*/ 25 w 25"/>
                <a:gd name="T39" fmla="*/ 0 h 65"/>
                <a:gd name="T40" fmla="*/ 0 w 25"/>
                <a:gd name="T41" fmla="*/ 63 h 65"/>
                <a:gd name="T42" fmla="*/ 25 w 25"/>
                <a:gd name="T43" fmla="*/ 0 h 65"/>
                <a:gd name="T44" fmla="*/ 25 w 25"/>
                <a:gd name="T45" fmla="*/ 0 h 65"/>
                <a:gd name="T46" fmla="*/ 25 w 25"/>
                <a:gd name="T47" fmla="*/ 0 h 65"/>
                <a:gd name="T48" fmla="*/ 25 w 25"/>
                <a:gd name="T49"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5" h="65">
                  <a:moveTo>
                    <a:pt x="0" y="65"/>
                  </a:moveTo>
                  <a:cubicBezTo>
                    <a:pt x="0" y="65"/>
                    <a:pt x="0" y="65"/>
                    <a:pt x="0" y="65"/>
                  </a:cubicBezTo>
                  <a:cubicBezTo>
                    <a:pt x="0" y="65"/>
                    <a:pt x="0" y="65"/>
                    <a:pt x="0" y="65"/>
                  </a:cubicBezTo>
                  <a:moveTo>
                    <a:pt x="0" y="65"/>
                  </a:moveTo>
                  <a:cubicBezTo>
                    <a:pt x="0" y="65"/>
                    <a:pt x="0" y="65"/>
                    <a:pt x="0" y="65"/>
                  </a:cubicBezTo>
                  <a:cubicBezTo>
                    <a:pt x="0" y="65"/>
                    <a:pt x="0" y="65"/>
                    <a:pt x="0" y="65"/>
                  </a:cubicBezTo>
                  <a:moveTo>
                    <a:pt x="0" y="64"/>
                  </a:moveTo>
                  <a:cubicBezTo>
                    <a:pt x="0" y="64"/>
                    <a:pt x="0" y="64"/>
                    <a:pt x="0" y="64"/>
                  </a:cubicBezTo>
                  <a:cubicBezTo>
                    <a:pt x="0" y="64"/>
                    <a:pt x="0" y="64"/>
                    <a:pt x="0" y="64"/>
                  </a:cubicBezTo>
                  <a:moveTo>
                    <a:pt x="0" y="64"/>
                  </a:moveTo>
                  <a:cubicBezTo>
                    <a:pt x="0" y="64"/>
                    <a:pt x="0" y="64"/>
                    <a:pt x="0" y="64"/>
                  </a:cubicBezTo>
                  <a:cubicBezTo>
                    <a:pt x="0" y="64"/>
                    <a:pt x="0" y="64"/>
                    <a:pt x="0" y="64"/>
                  </a:cubicBezTo>
                  <a:moveTo>
                    <a:pt x="0" y="64"/>
                  </a:moveTo>
                  <a:cubicBezTo>
                    <a:pt x="0" y="64"/>
                    <a:pt x="0" y="64"/>
                    <a:pt x="0" y="64"/>
                  </a:cubicBezTo>
                  <a:cubicBezTo>
                    <a:pt x="0" y="64"/>
                    <a:pt x="0" y="64"/>
                    <a:pt x="0" y="64"/>
                  </a:cubicBezTo>
                  <a:moveTo>
                    <a:pt x="0" y="63"/>
                  </a:moveTo>
                  <a:cubicBezTo>
                    <a:pt x="0" y="63"/>
                    <a:pt x="0" y="64"/>
                    <a:pt x="0" y="64"/>
                  </a:cubicBezTo>
                  <a:cubicBezTo>
                    <a:pt x="0" y="64"/>
                    <a:pt x="0" y="64"/>
                    <a:pt x="0" y="64"/>
                  </a:cubicBezTo>
                  <a:cubicBezTo>
                    <a:pt x="0" y="64"/>
                    <a:pt x="0" y="63"/>
                    <a:pt x="0" y="63"/>
                  </a:cubicBezTo>
                  <a:moveTo>
                    <a:pt x="25" y="0"/>
                  </a:moveTo>
                  <a:cubicBezTo>
                    <a:pt x="10" y="17"/>
                    <a:pt x="0" y="39"/>
                    <a:pt x="0" y="63"/>
                  </a:cubicBezTo>
                  <a:cubicBezTo>
                    <a:pt x="0" y="39"/>
                    <a:pt x="10" y="17"/>
                    <a:pt x="25" y="0"/>
                  </a:cubicBezTo>
                  <a:moveTo>
                    <a:pt x="25" y="0"/>
                  </a:moveTo>
                  <a:cubicBezTo>
                    <a:pt x="25" y="0"/>
                    <a:pt x="25" y="0"/>
                    <a:pt x="25" y="0"/>
                  </a:cubicBezTo>
                  <a:cubicBezTo>
                    <a:pt x="25" y="0"/>
                    <a:pt x="25" y="0"/>
                    <a:pt x="25" y="0"/>
                  </a:cubicBezTo>
                </a:path>
              </a:pathLst>
            </a:custGeom>
            <a:solidFill>
              <a:srgbClr val="E56A0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a:p>
          </p:txBody>
        </p:sp>
      </p:grpSp>
      <p:grpSp>
        <p:nvGrpSpPr>
          <p:cNvPr id="234" name="Grupo 233">
            <a:extLst>
              <a:ext uri="{FF2B5EF4-FFF2-40B4-BE49-F238E27FC236}">
                <a16:creationId xmlns:a16="http://schemas.microsoft.com/office/drawing/2014/main" id="{9904C281-CCA8-4FD4-A293-FE67ED6D76E0}"/>
              </a:ext>
            </a:extLst>
          </p:cNvPr>
          <p:cNvGrpSpPr/>
          <p:nvPr/>
        </p:nvGrpSpPr>
        <p:grpSpPr>
          <a:xfrm>
            <a:off x="7718707" y="2719998"/>
            <a:ext cx="217893" cy="200083"/>
            <a:chOff x="3281363" y="5157861"/>
            <a:chExt cx="629286" cy="577850"/>
          </a:xfrm>
        </p:grpSpPr>
        <p:sp>
          <p:nvSpPr>
            <p:cNvPr id="235" name="Forma libre 62"/>
            <p:cNvSpPr>
              <a:spLocks/>
            </p:cNvSpPr>
            <p:nvPr/>
          </p:nvSpPr>
          <p:spPr bwMode="auto">
            <a:xfrm>
              <a:off x="3332799" y="5157861"/>
              <a:ext cx="577850" cy="577850"/>
            </a:xfrm>
            <a:custGeom>
              <a:avLst/>
              <a:gdLst>
                <a:gd name="T0" fmla="*/ 122 w 236"/>
                <a:gd name="T1" fmla="*/ 234 h 236"/>
                <a:gd name="T2" fmla="*/ 234 w 236"/>
                <a:gd name="T3" fmla="*/ 114 h 236"/>
                <a:gd name="T4" fmla="*/ 114 w 236"/>
                <a:gd name="T5" fmla="*/ 2 h 236"/>
                <a:gd name="T6" fmla="*/ 2 w 236"/>
                <a:gd name="T7" fmla="*/ 122 h 236"/>
                <a:gd name="T8" fmla="*/ 122 w 236"/>
                <a:gd name="T9" fmla="*/ 234 h 236"/>
              </a:gdLst>
              <a:ahLst/>
              <a:cxnLst>
                <a:cxn ang="0">
                  <a:pos x="T0" y="T1"/>
                </a:cxn>
                <a:cxn ang="0">
                  <a:pos x="T2" y="T3"/>
                </a:cxn>
                <a:cxn ang="0">
                  <a:pos x="T4" y="T5"/>
                </a:cxn>
                <a:cxn ang="0">
                  <a:pos x="T6" y="T7"/>
                </a:cxn>
                <a:cxn ang="0">
                  <a:pos x="T8" y="T9"/>
                </a:cxn>
              </a:cxnLst>
              <a:rect l="0" t="0" r="r" b="b"/>
              <a:pathLst>
                <a:path w="236" h="236">
                  <a:moveTo>
                    <a:pt x="122" y="234"/>
                  </a:moveTo>
                  <a:cubicBezTo>
                    <a:pt x="186" y="231"/>
                    <a:pt x="236" y="178"/>
                    <a:pt x="234" y="114"/>
                  </a:cubicBezTo>
                  <a:cubicBezTo>
                    <a:pt x="232" y="50"/>
                    <a:pt x="178" y="0"/>
                    <a:pt x="114" y="2"/>
                  </a:cubicBezTo>
                  <a:cubicBezTo>
                    <a:pt x="50" y="4"/>
                    <a:pt x="0" y="58"/>
                    <a:pt x="2" y="122"/>
                  </a:cubicBezTo>
                  <a:cubicBezTo>
                    <a:pt x="4" y="186"/>
                    <a:pt x="58" y="236"/>
                    <a:pt x="122" y="234"/>
                  </a:cubicBezTo>
                </a:path>
              </a:pathLst>
            </a:custGeom>
            <a:solidFill>
              <a:srgbClr val="F2A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a:p>
          </p:txBody>
        </p:sp>
        <p:sp>
          <p:nvSpPr>
            <p:cNvPr id="236" name="Forma libre 63"/>
            <p:cNvSpPr>
              <a:spLocks/>
            </p:cNvSpPr>
            <p:nvPr/>
          </p:nvSpPr>
          <p:spPr bwMode="auto">
            <a:xfrm>
              <a:off x="3389949" y="5215011"/>
              <a:ext cx="465138" cy="463550"/>
            </a:xfrm>
            <a:custGeom>
              <a:avLst/>
              <a:gdLst>
                <a:gd name="T0" fmla="*/ 98 w 190"/>
                <a:gd name="T1" fmla="*/ 188 h 190"/>
                <a:gd name="T2" fmla="*/ 188 w 190"/>
                <a:gd name="T3" fmla="*/ 91 h 190"/>
                <a:gd name="T4" fmla="*/ 92 w 190"/>
                <a:gd name="T5" fmla="*/ 1 h 190"/>
                <a:gd name="T6" fmla="*/ 1 w 190"/>
                <a:gd name="T7" fmla="*/ 98 h 190"/>
                <a:gd name="T8" fmla="*/ 98 w 190"/>
                <a:gd name="T9" fmla="*/ 188 h 190"/>
              </a:gdLst>
              <a:ahLst/>
              <a:cxnLst>
                <a:cxn ang="0">
                  <a:pos x="T0" y="T1"/>
                </a:cxn>
                <a:cxn ang="0">
                  <a:pos x="T2" y="T3"/>
                </a:cxn>
                <a:cxn ang="0">
                  <a:pos x="T4" y="T5"/>
                </a:cxn>
                <a:cxn ang="0">
                  <a:pos x="T6" y="T7"/>
                </a:cxn>
                <a:cxn ang="0">
                  <a:pos x="T8" y="T9"/>
                </a:cxn>
              </a:cxnLst>
              <a:rect l="0" t="0" r="r" b="b"/>
              <a:pathLst>
                <a:path w="190" h="190">
                  <a:moveTo>
                    <a:pt x="98" y="188"/>
                  </a:moveTo>
                  <a:cubicBezTo>
                    <a:pt x="150" y="186"/>
                    <a:pt x="190" y="143"/>
                    <a:pt x="188" y="91"/>
                  </a:cubicBezTo>
                  <a:cubicBezTo>
                    <a:pt x="186" y="40"/>
                    <a:pt x="143" y="0"/>
                    <a:pt x="92" y="1"/>
                  </a:cubicBezTo>
                  <a:cubicBezTo>
                    <a:pt x="40" y="3"/>
                    <a:pt x="0" y="47"/>
                    <a:pt x="1" y="98"/>
                  </a:cubicBezTo>
                  <a:cubicBezTo>
                    <a:pt x="3" y="149"/>
                    <a:pt x="47" y="190"/>
                    <a:pt x="98" y="188"/>
                  </a:cubicBezTo>
                </a:path>
              </a:pathLst>
            </a:custGeom>
            <a:solidFill>
              <a:srgbClr val="FFD5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a:p>
          </p:txBody>
        </p:sp>
        <p:sp>
          <p:nvSpPr>
            <p:cNvPr id="237" name="Forma libre 64"/>
            <p:cNvSpPr>
              <a:spLocks noEditPoints="1"/>
            </p:cNvSpPr>
            <p:nvPr/>
          </p:nvSpPr>
          <p:spPr bwMode="auto">
            <a:xfrm>
              <a:off x="3281363" y="5326453"/>
              <a:ext cx="17463" cy="168275"/>
            </a:xfrm>
            <a:custGeom>
              <a:avLst/>
              <a:gdLst>
                <a:gd name="T0" fmla="*/ 7 w 7"/>
                <a:gd name="T1" fmla="*/ 69 h 69"/>
                <a:gd name="T2" fmla="*/ 7 w 7"/>
                <a:gd name="T3" fmla="*/ 69 h 69"/>
                <a:gd name="T4" fmla="*/ 7 w 7"/>
                <a:gd name="T5" fmla="*/ 69 h 69"/>
                <a:gd name="T6" fmla="*/ 7 w 7"/>
                <a:gd name="T7" fmla="*/ 68 h 69"/>
                <a:gd name="T8" fmla="*/ 6 w 7"/>
                <a:gd name="T9" fmla="*/ 67 h 69"/>
                <a:gd name="T10" fmla="*/ 6 w 7"/>
                <a:gd name="T11" fmla="*/ 66 h 69"/>
                <a:gd name="T12" fmla="*/ 6 w 7"/>
                <a:gd name="T13" fmla="*/ 66 h 69"/>
                <a:gd name="T14" fmla="*/ 6 w 7"/>
                <a:gd name="T15" fmla="*/ 66 h 69"/>
                <a:gd name="T16" fmla="*/ 6 w 7"/>
                <a:gd name="T17" fmla="*/ 66 h 69"/>
                <a:gd name="T18" fmla="*/ 5 w 7"/>
                <a:gd name="T19" fmla="*/ 65 h 69"/>
                <a:gd name="T20" fmla="*/ 5 w 7"/>
                <a:gd name="T21" fmla="*/ 65 h 69"/>
                <a:gd name="T22" fmla="*/ 5 w 7"/>
                <a:gd name="T23" fmla="*/ 65 h 69"/>
                <a:gd name="T24" fmla="*/ 5 w 7"/>
                <a:gd name="T25" fmla="*/ 64 h 69"/>
                <a:gd name="T26" fmla="*/ 5 w 7"/>
                <a:gd name="T27" fmla="*/ 64 h 69"/>
                <a:gd name="T28" fmla="*/ 5 w 7"/>
                <a:gd name="T29" fmla="*/ 63 h 69"/>
                <a:gd name="T30" fmla="*/ 5 w 7"/>
                <a:gd name="T31" fmla="*/ 63 h 69"/>
                <a:gd name="T32" fmla="*/ 5 w 7"/>
                <a:gd name="T33" fmla="*/ 63 h 69"/>
                <a:gd name="T34" fmla="*/ 5 w 7"/>
                <a:gd name="T35" fmla="*/ 62 h 69"/>
                <a:gd name="T36" fmla="*/ 4 w 7"/>
                <a:gd name="T37" fmla="*/ 62 h 69"/>
                <a:gd name="T38" fmla="*/ 4 w 7"/>
                <a:gd name="T39" fmla="*/ 62 h 69"/>
                <a:gd name="T40" fmla="*/ 4 w 7"/>
                <a:gd name="T41" fmla="*/ 61 h 69"/>
                <a:gd name="T42" fmla="*/ 4 w 7"/>
                <a:gd name="T43" fmla="*/ 60 h 69"/>
                <a:gd name="T44" fmla="*/ 4 w 7"/>
                <a:gd name="T45" fmla="*/ 60 h 69"/>
                <a:gd name="T46" fmla="*/ 4 w 7"/>
                <a:gd name="T47" fmla="*/ 60 h 69"/>
                <a:gd name="T48" fmla="*/ 4 w 7"/>
                <a:gd name="T49" fmla="*/ 60 h 69"/>
                <a:gd name="T50" fmla="*/ 4 w 7"/>
                <a:gd name="T51" fmla="*/ 59 h 69"/>
                <a:gd name="T52" fmla="*/ 4 w 7"/>
                <a:gd name="T53" fmla="*/ 59 h 69"/>
                <a:gd name="T54" fmla="*/ 3 w 7"/>
                <a:gd name="T55" fmla="*/ 59 h 69"/>
                <a:gd name="T56" fmla="*/ 3 w 7"/>
                <a:gd name="T57" fmla="*/ 57 h 69"/>
                <a:gd name="T58" fmla="*/ 3 w 7"/>
                <a:gd name="T59" fmla="*/ 57 h 69"/>
                <a:gd name="T60" fmla="*/ 3 w 7"/>
                <a:gd name="T61" fmla="*/ 56 h 69"/>
                <a:gd name="T62" fmla="*/ 3 w 7"/>
                <a:gd name="T63" fmla="*/ 56 h 69"/>
                <a:gd name="T64" fmla="*/ 3 w 7"/>
                <a:gd name="T65" fmla="*/ 56 h 69"/>
                <a:gd name="T66" fmla="*/ 0 w 7"/>
                <a:gd name="T67" fmla="*/ 40 h 69"/>
                <a:gd name="T68" fmla="*/ 0 w 7"/>
                <a:gd name="T69" fmla="*/ 40 h 69"/>
                <a:gd name="T70" fmla="*/ 0 w 7"/>
                <a:gd name="T71" fmla="*/ 40 h 69"/>
                <a:gd name="T72" fmla="*/ 0 w 7"/>
                <a:gd name="T73" fmla="*/ 40 h 69"/>
                <a:gd name="T74" fmla="*/ 0 w 7"/>
                <a:gd name="T75" fmla="*/ 39 h 69"/>
                <a:gd name="T76" fmla="*/ 0 w 7"/>
                <a:gd name="T77" fmla="*/ 39 h 69"/>
                <a:gd name="T78" fmla="*/ 0 w 7"/>
                <a:gd name="T79" fmla="*/ 39 h 69"/>
                <a:gd name="T80" fmla="*/ 0 w 7"/>
                <a:gd name="T81" fmla="*/ 38 h 69"/>
                <a:gd name="T82" fmla="*/ 0 w 7"/>
                <a:gd name="T83" fmla="*/ 38 h 69"/>
                <a:gd name="T84" fmla="*/ 0 w 7"/>
                <a:gd name="T85" fmla="*/ 38 h 69"/>
                <a:gd name="T86" fmla="*/ 7 w 7"/>
                <a:gd name="T87" fmla="*/ 0 h 69"/>
                <a:gd name="T88" fmla="*/ 7 w 7"/>
                <a:gd name="T89" fmla="*/ 0 h 69"/>
                <a:gd name="T90" fmla="*/ 7 w 7"/>
                <a:gd name="T91" fmla="*/ 0 h 69"/>
                <a:gd name="T92" fmla="*/ 7 w 7"/>
                <a:gd name="T93" fmla="*/ 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 h="69">
                  <a:moveTo>
                    <a:pt x="7" y="69"/>
                  </a:moveTo>
                  <a:cubicBezTo>
                    <a:pt x="7" y="69"/>
                    <a:pt x="7" y="69"/>
                    <a:pt x="7" y="69"/>
                  </a:cubicBezTo>
                  <a:cubicBezTo>
                    <a:pt x="7" y="69"/>
                    <a:pt x="7" y="69"/>
                    <a:pt x="7" y="69"/>
                  </a:cubicBezTo>
                  <a:moveTo>
                    <a:pt x="7" y="69"/>
                  </a:moveTo>
                  <a:cubicBezTo>
                    <a:pt x="7" y="69"/>
                    <a:pt x="7" y="69"/>
                    <a:pt x="7" y="69"/>
                  </a:cubicBezTo>
                  <a:cubicBezTo>
                    <a:pt x="7" y="69"/>
                    <a:pt x="7" y="69"/>
                    <a:pt x="7" y="69"/>
                  </a:cubicBezTo>
                  <a:moveTo>
                    <a:pt x="7" y="69"/>
                  </a:moveTo>
                  <a:cubicBezTo>
                    <a:pt x="7" y="69"/>
                    <a:pt x="7" y="69"/>
                    <a:pt x="7" y="69"/>
                  </a:cubicBezTo>
                  <a:cubicBezTo>
                    <a:pt x="7" y="69"/>
                    <a:pt x="7" y="69"/>
                    <a:pt x="7" y="69"/>
                  </a:cubicBezTo>
                  <a:moveTo>
                    <a:pt x="7" y="68"/>
                  </a:moveTo>
                  <a:cubicBezTo>
                    <a:pt x="7" y="68"/>
                    <a:pt x="7" y="68"/>
                    <a:pt x="7" y="68"/>
                  </a:cubicBezTo>
                  <a:cubicBezTo>
                    <a:pt x="7" y="68"/>
                    <a:pt x="7" y="68"/>
                    <a:pt x="7" y="68"/>
                  </a:cubicBezTo>
                  <a:moveTo>
                    <a:pt x="6" y="67"/>
                  </a:moveTo>
                  <a:cubicBezTo>
                    <a:pt x="6" y="67"/>
                    <a:pt x="6" y="67"/>
                    <a:pt x="6" y="67"/>
                  </a:cubicBezTo>
                  <a:cubicBezTo>
                    <a:pt x="6" y="67"/>
                    <a:pt x="6" y="67"/>
                    <a:pt x="6" y="67"/>
                  </a:cubicBezTo>
                  <a:moveTo>
                    <a:pt x="6" y="66"/>
                  </a:moveTo>
                  <a:cubicBezTo>
                    <a:pt x="6" y="66"/>
                    <a:pt x="6" y="66"/>
                    <a:pt x="6" y="66"/>
                  </a:cubicBezTo>
                  <a:cubicBezTo>
                    <a:pt x="6" y="66"/>
                    <a:pt x="6" y="66"/>
                    <a:pt x="6" y="66"/>
                  </a:cubicBezTo>
                  <a:moveTo>
                    <a:pt x="6" y="66"/>
                  </a:moveTo>
                  <a:cubicBezTo>
                    <a:pt x="6" y="66"/>
                    <a:pt x="6" y="66"/>
                    <a:pt x="6" y="66"/>
                  </a:cubicBezTo>
                  <a:cubicBezTo>
                    <a:pt x="6" y="66"/>
                    <a:pt x="6" y="66"/>
                    <a:pt x="6" y="66"/>
                  </a:cubicBezTo>
                  <a:moveTo>
                    <a:pt x="6" y="66"/>
                  </a:moveTo>
                  <a:cubicBezTo>
                    <a:pt x="6" y="66"/>
                    <a:pt x="6" y="66"/>
                    <a:pt x="6" y="66"/>
                  </a:cubicBezTo>
                  <a:cubicBezTo>
                    <a:pt x="6" y="66"/>
                    <a:pt x="6" y="66"/>
                    <a:pt x="6" y="66"/>
                  </a:cubicBezTo>
                  <a:moveTo>
                    <a:pt x="6" y="66"/>
                  </a:moveTo>
                  <a:cubicBezTo>
                    <a:pt x="6" y="66"/>
                    <a:pt x="6" y="66"/>
                    <a:pt x="6" y="66"/>
                  </a:cubicBezTo>
                  <a:cubicBezTo>
                    <a:pt x="6" y="66"/>
                    <a:pt x="6" y="66"/>
                    <a:pt x="6" y="66"/>
                  </a:cubicBezTo>
                  <a:moveTo>
                    <a:pt x="5" y="65"/>
                  </a:moveTo>
                  <a:cubicBezTo>
                    <a:pt x="5" y="65"/>
                    <a:pt x="6" y="65"/>
                    <a:pt x="6" y="66"/>
                  </a:cubicBezTo>
                  <a:cubicBezTo>
                    <a:pt x="6" y="65"/>
                    <a:pt x="5" y="65"/>
                    <a:pt x="5" y="65"/>
                  </a:cubicBezTo>
                  <a:moveTo>
                    <a:pt x="5" y="65"/>
                  </a:moveTo>
                  <a:cubicBezTo>
                    <a:pt x="5" y="65"/>
                    <a:pt x="5" y="65"/>
                    <a:pt x="5" y="65"/>
                  </a:cubicBezTo>
                  <a:cubicBezTo>
                    <a:pt x="5" y="65"/>
                    <a:pt x="5" y="65"/>
                    <a:pt x="5" y="65"/>
                  </a:cubicBezTo>
                  <a:moveTo>
                    <a:pt x="5" y="65"/>
                  </a:moveTo>
                  <a:cubicBezTo>
                    <a:pt x="5" y="65"/>
                    <a:pt x="5" y="65"/>
                    <a:pt x="5" y="65"/>
                  </a:cubicBezTo>
                  <a:cubicBezTo>
                    <a:pt x="5" y="65"/>
                    <a:pt x="5" y="65"/>
                    <a:pt x="5" y="65"/>
                  </a:cubicBezTo>
                  <a:moveTo>
                    <a:pt x="5" y="64"/>
                  </a:moveTo>
                  <a:cubicBezTo>
                    <a:pt x="5" y="64"/>
                    <a:pt x="5" y="64"/>
                    <a:pt x="5" y="64"/>
                  </a:cubicBezTo>
                  <a:cubicBezTo>
                    <a:pt x="5" y="64"/>
                    <a:pt x="5" y="64"/>
                    <a:pt x="5" y="64"/>
                  </a:cubicBezTo>
                  <a:moveTo>
                    <a:pt x="5" y="64"/>
                  </a:moveTo>
                  <a:cubicBezTo>
                    <a:pt x="5" y="64"/>
                    <a:pt x="5" y="64"/>
                    <a:pt x="5" y="64"/>
                  </a:cubicBezTo>
                  <a:cubicBezTo>
                    <a:pt x="5" y="64"/>
                    <a:pt x="5" y="64"/>
                    <a:pt x="5" y="64"/>
                  </a:cubicBezTo>
                  <a:moveTo>
                    <a:pt x="5" y="63"/>
                  </a:moveTo>
                  <a:cubicBezTo>
                    <a:pt x="5" y="63"/>
                    <a:pt x="5" y="63"/>
                    <a:pt x="5" y="63"/>
                  </a:cubicBezTo>
                  <a:cubicBezTo>
                    <a:pt x="5" y="63"/>
                    <a:pt x="5" y="63"/>
                    <a:pt x="5" y="63"/>
                  </a:cubicBezTo>
                  <a:moveTo>
                    <a:pt x="5" y="63"/>
                  </a:moveTo>
                  <a:cubicBezTo>
                    <a:pt x="5" y="63"/>
                    <a:pt x="5" y="63"/>
                    <a:pt x="5" y="63"/>
                  </a:cubicBezTo>
                  <a:cubicBezTo>
                    <a:pt x="5" y="63"/>
                    <a:pt x="5" y="63"/>
                    <a:pt x="5" y="63"/>
                  </a:cubicBezTo>
                  <a:moveTo>
                    <a:pt x="5" y="63"/>
                  </a:moveTo>
                  <a:cubicBezTo>
                    <a:pt x="5" y="63"/>
                    <a:pt x="5" y="63"/>
                    <a:pt x="5" y="63"/>
                  </a:cubicBezTo>
                  <a:cubicBezTo>
                    <a:pt x="5" y="63"/>
                    <a:pt x="5" y="63"/>
                    <a:pt x="5" y="63"/>
                  </a:cubicBezTo>
                  <a:moveTo>
                    <a:pt x="5" y="62"/>
                  </a:moveTo>
                  <a:cubicBezTo>
                    <a:pt x="5" y="63"/>
                    <a:pt x="5" y="63"/>
                    <a:pt x="5" y="63"/>
                  </a:cubicBezTo>
                  <a:cubicBezTo>
                    <a:pt x="5" y="63"/>
                    <a:pt x="5" y="63"/>
                    <a:pt x="5" y="62"/>
                  </a:cubicBezTo>
                  <a:moveTo>
                    <a:pt x="4" y="62"/>
                  </a:moveTo>
                  <a:cubicBezTo>
                    <a:pt x="4" y="62"/>
                    <a:pt x="4" y="62"/>
                    <a:pt x="4" y="62"/>
                  </a:cubicBezTo>
                  <a:cubicBezTo>
                    <a:pt x="4" y="62"/>
                    <a:pt x="4" y="62"/>
                    <a:pt x="4" y="62"/>
                  </a:cubicBezTo>
                  <a:moveTo>
                    <a:pt x="4" y="62"/>
                  </a:moveTo>
                  <a:cubicBezTo>
                    <a:pt x="4" y="62"/>
                    <a:pt x="4" y="62"/>
                    <a:pt x="4" y="62"/>
                  </a:cubicBezTo>
                  <a:cubicBezTo>
                    <a:pt x="4" y="62"/>
                    <a:pt x="4" y="62"/>
                    <a:pt x="4" y="62"/>
                  </a:cubicBezTo>
                  <a:moveTo>
                    <a:pt x="4" y="61"/>
                  </a:moveTo>
                  <a:cubicBezTo>
                    <a:pt x="4" y="61"/>
                    <a:pt x="4" y="61"/>
                    <a:pt x="4" y="61"/>
                  </a:cubicBezTo>
                  <a:cubicBezTo>
                    <a:pt x="4" y="61"/>
                    <a:pt x="4" y="61"/>
                    <a:pt x="4" y="61"/>
                  </a:cubicBezTo>
                  <a:moveTo>
                    <a:pt x="4" y="60"/>
                  </a:moveTo>
                  <a:cubicBezTo>
                    <a:pt x="4" y="60"/>
                    <a:pt x="4" y="60"/>
                    <a:pt x="4" y="60"/>
                  </a:cubicBezTo>
                  <a:cubicBezTo>
                    <a:pt x="4" y="60"/>
                    <a:pt x="4" y="60"/>
                    <a:pt x="4" y="60"/>
                  </a:cubicBezTo>
                  <a:moveTo>
                    <a:pt x="4" y="60"/>
                  </a:moveTo>
                  <a:cubicBezTo>
                    <a:pt x="4" y="60"/>
                    <a:pt x="4" y="60"/>
                    <a:pt x="4" y="60"/>
                  </a:cubicBezTo>
                  <a:cubicBezTo>
                    <a:pt x="4" y="60"/>
                    <a:pt x="4" y="60"/>
                    <a:pt x="4" y="60"/>
                  </a:cubicBezTo>
                  <a:moveTo>
                    <a:pt x="4" y="60"/>
                  </a:moveTo>
                  <a:cubicBezTo>
                    <a:pt x="4" y="60"/>
                    <a:pt x="4" y="60"/>
                    <a:pt x="4" y="60"/>
                  </a:cubicBezTo>
                  <a:cubicBezTo>
                    <a:pt x="4" y="60"/>
                    <a:pt x="4" y="60"/>
                    <a:pt x="4" y="60"/>
                  </a:cubicBezTo>
                  <a:moveTo>
                    <a:pt x="4" y="60"/>
                  </a:moveTo>
                  <a:cubicBezTo>
                    <a:pt x="4" y="60"/>
                    <a:pt x="4" y="60"/>
                    <a:pt x="4" y="60"/>
                  </a:cubicBezTo>
                  <a:cubicBezTo>
                    <a:pt x="4" y="60"/>
                    <a:pt x="4" y="60"/>
                    <a:pt x="4" y="60"/>
                  </a:cubicBezTo>
                  <a:moveTo>
                    <a:pt x="4" y="59"/>
                  </a:moveTo>
                  <a:cubicBezTo>
                    <a:pt x="4" y="59"/>
                    <a:pt x="4" y="59"/>
                    <a:pt x="4" y="59"/>
                  </a:cubicBezTo>
                  <a:cubicBezTo>
                    <a:pt x="4" y="59"/>
                    <a:pt x="4" y="59"/>
                    <a:pt x="4" y="59"/>
                  </a:cubicBezTo>
                  <a:moveTo>
                    <a:pt x="4" y="59"/>
                  </a:moveTo>
                  <a:cubicBezTo>
                    <a:pt x="4" y="59"/>
                    <a:pt x="4" y="59"/>
                    <a:pt x="4" y="59"/>
                  </a:cubicBezTo>
                  <a:cubicBezTo>
                    <a:pt x="4" y="59"/>
                    <a:pt x="4" y="59"/>
                    <a:pt x="4" y="59"/>
                  </a:cubicBezTo>
                  <a:moveTo>
                    <a:pt x="3" y="59"/>
                  </a:moveTo>
                  <a:cubicBezTo>
                    <a:pt x="3" y="59"/>
                    <a:pt x="3" y="59"/>
                    <a:pt x="3" y="59"/>
                  </a:cubicBezTo>
                  <a:cubicBezTo>
                    <a:pt x="3" y="59"/>
                    <a:pt x="3" y="59"/>
                    <a:pt x="3" y="59"/>
                  </a:cubicBezTo>
                  <a:moveTo>
                    <a:pt x="3" y="57"/>
                  </a:moveTo>
                  <a:cubicBezTo>
                    <a:pt x="3" y="57"/>
                    <a:pt x="3" y="57"/>
                    <a:pt x="3" y="57"/>
                  </a:cubicBezTo>
                  <a:cubicBezTo>
                    <a:pt x="3" y="57"/>
                    <a:pt x="3" y="57"/>
                    <a:pt x="3" y="57"/>
                  </a:cubicBezTo>
                  <a:moveTo>
                    <a:pt x="3" y="57"/>
                  </a:moveTo>
                  <a:cubicBezTo>
                    <a:pt x="3" y="57"/>
                    <a:pt x="3" y="57"/>
                    <a:pt x="3" y="57"/>
                  </a:cubicBezTo>
                  <a:cubicBezTo>
                    <a:pt x="3" y="57"/>
                    <a:pt x="3" y="57"/>
                    <a:pt x="3" y="57"/>
                  </a:cubicBezTo>
                  <a:moveTo>
                    <a:pt x="3" y="56"/>
                  </a:moveTo>
                  <a:cubicBezTo>
                    <a:pt x="3" y="56"/>
                    <a:pt x="3" y="57"/>
                    <a:pt x="3" y="57"/>
                  </a:cubicBezTo>
                  <a:cubicBezTo>
                    <a:pt x="3" y="57"/>
                    <a:pt x="3" y="56"/>
                    <a:pt x="3" y="56"/>
                  </a:cubicBezTo>
                  <a:moveTo>
                    <a:pt x="3" y="56"/>
                  </a:moveTo>
                  <a:cubicBezTo>
                    <a:pt x="3" y="56"/>
                    <a:pt x="3" y="56"/>
                    <a:pt x="3" y="56"/>
                  </a:cubicBezTo>
                  <a:cubicBezTo>
                    <a:pt x="3" y="56"/>
                    <a:pt x="3" y="56"/>
                    <a:pt x="3" y="56"/>
                  </a:cubicBezTo>
                  <a:moveTo>
                    <a:pt x="3" y="56"/>
                  </a:moveTo>
                  <a:cubicBezTo>
                    <a:pt x="3" y="56"/>
                    <a:pt x="3" y="56"/>
                    <a:pt x="3" y="56"/>
                  </a:cubicBezTo>
                  <a:cubicBezTo>
                    <a:pt x="3" y="56"/>
                    <a:pt x="3" y="56"/>
                    <a:pt x="3" y="56"/>
                  </a:cubicBezTo>
                  <a:moveTo>
                    <a:pt x="0" y="40"/>
                  </a:moveTo>
                  <a:cubicBezTo>
                    <a:pt x="0" y="40"/>
                    <a:pt x="0" y="40"/>
                    <a:pt x="0" y="40"/>
                  </a:cubicBezTo>
                  <a:cubicBezTo>
                    <a:pt x="0" y="40"/>
                    <a:pt x="0" y="40"/>
                    <a:pt x="0" y="40"/>
                  </a:cubicBezTo>
                  <a:moveTo>
                    <a:pt x="0" y="40"/>
                  </a:moveTo>
                  <a:cubicBezTo>
                    <a:pt x="0" y="40"/>
                    <a:pt x="0" y="40"/>
                    <a:pt x="0" y="40"/>
                  </a:cubicBezTo>
                  <a:cubicBezTo>
                    <a:pt x="0" y="40"/>
                    <a:pt x="0" y="40"/>
                    <a:pt x="0" y="40"/>
                  </a:cubicBezTo>
                  <a:moveTo>
                    <a:pt x="0" y="40"/>
                  </a:moveTo>
                  <a:cubicBezTo>
                    <a:pt x="0" y="40"/>
                    <a:pt x="0" y="40"/>
                    <a:pt x="0" y="40"/>
                  </a:cubicBezTo>
                  <a:cubicBezTo>
                    <a:pt x="0" y="40"/>
                    <a:pt x="0" y="40"/>
                    <a:pt x="0" y="40"/>
                  </a:cubicBezTo>
                  <a:moveTo>
                    <a:pt x="0" y="40"/>
                  </a:moveTo>
                  <a:cubicBezTo>
                    <a:pt x="0" y="40"/>
                    <a:pt x="0" y="40"/>
                    <a:pt x="0" y="40"/>
                  </a:cubicBezTo>
                  <a:cubicBezTo>
                    <a:pt x="0" y="40"/>
                    <a:pt x="0" y="40"/>
                    <a:pt x="0" y="40"/>
                  </a:cubicBezTo>
                  <a:moveTo>
                    <a:pt x="0" y="39"/>
                  </a:moveTo>
                  <a:cubicBezTo>
                    <a:pt x="0" y="39"/>
                    <a:pt x="0" y="39"/>
                    <a:pt x="0" y="39"/>
                  </a:cubicBezTo>
                  <a:cubicBezTo>
                    <a:pt x="0" y="39"/>
                    <a:pt x="0" y="39"/>
                    <a:pt x="0" y="39"/>
                  </a:cubicBezTo>
                  <a:moveTo>
                    <a:pt x="0" y="39"/>
                  </a:moveTo>
                  <a:cubicBezTo>
                    <a:pt x="0" y="39"/>
                    <a:pt x="0" y="39"/>
                    <a:pt x="0" y="39"/>
                  </a:cubicBezTo>
                  <a:cubicBezTo>
                    <a:pt x="0" y="39"/>
                    <a:pt x="0" y="39"/>
                    <a:pt x="0" y="39"/>
                  </a:cubicBezTo>
                  <a:moveTo>
                    <a:pt x="0" y="39"/>
                  </a:moveTo>
                  <a:cubicBezTo>
                    <a:pt x="0" y="39"/>
                    <a:pt x="0" y="39"/>
                    <a:pt x="0" y="39"/>
                  </a:cubicBezTo>
                  <a:cubicBezTo>
                    <a:pt x="0" y="39"/>
                    <a:pt x="0" y="39"/>
                    <a:pt x="0" y="39"/>
                  </a:cubicBezTo>
                  <a:moveTo>
                    <a:pt x="0" y="38"/>
                  </a:moveTo>
                  <a:cubicBezTo>
                    <a:pt x="0" y="38"/>
                    <a:pt x="0" y="39"/>
                    <a:pt x="0" y="39"/>
                  </a:cubicBezTo>
                  <a:cubicBezTo>
                    <a:pt x="0" y="39"/>
                    <a:pt x="0" y="38"/>
                    <a:pt x="0" y="38"/>
                  </a:cubicBezTo>
                  <a:moveTo>
                    <a:pt x="0" y="38"/>
                  </a:moveTo>
                  <a:cubicBezTo>
                    <a:pt x="0" y="38"/>
                    <a:pt x="0" y="38"/>
                    <a:pt x="0" y="38"/>
                  </a:cubicBezTo>
                  <a:cubicBezTo>
                    <a:pt x="0" y="38"/>
                    <a:pt x="0" y="38"/>
                    <a:pt x="0" y="38"/>
                  </a:cubicBezTo>
                  <a:moveTo>
                    <a:pt x="0" y="38"/>
                  </a:moveTo>
                  <a:cubicBezTo>
                    <a:pt x="0" y="38"/>
                    <a:pt x="0" y="38"/>
                    <a:pt x="0" y="38"/>
                  </a:cubicBezTo>
                  <a:cubicBezTo>
                    <a:pt x="0" y="38"/>
                    <a:pt x="0" y="38"/>
                    <a:pt x="0" y="38"/>
                  </a:cubicBezTo>
                  <a:moveTo>
                    <a:pt x="7" y="0"/>
                  </a:moveTo>
                  <a:cubicBezTo>
                    <a:pt x="2" y="12"/>
                    <a:pt x="0" y="24"/>
                    <a:pt x="0" y="38"/>
                  </a:cubicBezTo>
                  <a:cubicBezTo>
                    <a:pt x="0" y="24"/>
                    <a:pt x="2" y="12"/>
                    <a:pt x="7" y="0"/>
                  </a:cubicBezTo>
                  <a:moveTo>
                    <a:pt x="7" y="0"/>
                  </a:moveTo>
                  <a:cubicBezTo>
                    <a:pt x="7" y="0"/>
                    <a:pt x="7" y="0"/>
                    <a:pt x="7" y="0"/>
                  </a:cubicBezTo>
                  <a:cubicBezTo>
                    <a:pt x="7" y="0"/>
                    <a:pt x="7" y="0"/>
                    <a:pt x="7" y="0"/>
                  </a:cubicBezTo>
                  <a:moveTo>
                    <a:pt x="7" y="0"/>
                  </a:moveTo>
                  <a:cubicBezTo>
                    <a:pt x="7" y="0"/>
                    <a:pt x="7" y="0"/>
                    <a:pt x="7" y="0"/>
                  </a:cubicBezTo>
                  <a:cubicBezTo>
                    <a:pt x="7" y="0"/>
                    <a:pt x="7" y="0"/>
                    <a:pt x="7" y="0"/>
                  </a:cubicBezTo>
                  <a:moveTo>
                    <a:pt x="7" y="0"/>
                  </a:moveTo>
                  <a:cubicBezTo>
                    <a:pt x="7" y="0"/>
                    <a:pt x="7" y="0"/>
                    <a:pt x="7" y="0"/>
                  </a:cubicBezTo>
                  <a:cubicBezTo>
                    <a:pt x="7" y="0"/>
                    <a:pt x="7" y="0"/>
                    <a:pt x="7" y="0"/>
                  </a:cubicBezTo>
                </a:path>
              </a:pathLst>
            </a:custGeom>
            <a:solidFill>
              <a:srgbClr val="E56A0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a:p>
          </p:txBody>
        </p:sp>
        <p:sp>
          <p:nvSpPr>
            <p:cNvPr id="238" name="Forma libre 65"/>
            <p:cNvSpPr>
              <a:spLocks/>
            </p:cNvSpPr>
            <p:nvPr/>
          </p:nvSpPr>
          <p:spPr bwMode="auto">
            <a:xfrm>
              <a:off x="3391537" y="5248349"/>
              <a:ext cx="201613" cy="425450"/>
            </a:xfrm>
            <a:custGeom>
              <a:avLst/>
              <a:gdLst>
                <a:gd name="T0" fmla="*/ 7 w 82"/>
                <a:gd name="T1" fmla="*/ 46 h 174"/>
                <a:gd name="T2" fmla="*/ 7 w 82"/>
                <a:gd name="T3" fmla="*/ 46 h 174"/>
                <a:gd name="T4" fmla="*/ 7 w 82"/>
                <a:gd name="T5" fmla="*/ 46 h 174"/>
                <a:gd name="T6" fmla="*/ 7 w 82"/>
                <a:gd name="T7" fmla="*/ 46 h 174"/>
                <a:gd name="T8" fmla="*/ 0 w 82"/>
                <a:gd name="T9" fmla="*/ 84 h 174"/>
                <a:gd name="T10" fmla="*/ 0 w 82"/>
                <a:gd name="T11" fmla="*/ 84 h 174"/>
                <a:gd name="T12" fmla="*/ 0 w 82"/>
                <a:gd name="T13" fmla="*/ 84 h 174"/>
                <a:gd name="T14" fmla="*/ 0 w 82"/>
                <a:gd name="T15" fmla="*/ 85 h 174"/>
                <a:gd name="T16" fmla="*/ 0 w 82"/>
                <a:gd name="T17" fmla="*/ 85 h 174"/>
                <a:gd name="T18" fmla="*/ 0 w 82"/>
                <a:gd name="T19" fmla="*/ 85 h 174"/>
                <a:gd name="T20" fmla="*/ 0 w 82"/>
                <a:gd name="T21" fmla="*/ 85 h 174"/>
                <a:gd name="T22" fmla="*/ 0 w 82"/>
                <a:gd name="T23" fmla="*/ 86 h 174"/>
                <a:gd name="T24" fmla="*/ 0 w 82"/>
                <a:gd name="T25" fmla="*/ 86 h 174"/>
                <a:gd name="T26" fmla="*/ 0 w 82"/>
                <a:gd name="T27" fmla="*/ 86 h 174"/>
                <a:gd name="T28" fmla="*/ 0 w 82"/>
                <a:gd name="T29" fmla="*/ 86 h 174"/>
                <a:gd name="T30" fmla="*/ 3 w 82"/>
                <a:gd name="T31" fmla="*/ 102 h 174"/>
                <a:gd name="T32" fmla="*/ 3 w 82"/>
                <a:gd name="T33" fmla="*/ 102 h 174"/>
                <a:gd name="T34" fmla="*/ 3 w 82"/>
                <a:gd name="T35" fmla="*/ 103 h 174"/>
                <a:gd name="T36" fmla="*/ 3 w 82"/>
                <a:gd name="T37" fmla="*/ 103 h 174"/>
                <a:gd name="T38" fmla="*/ 3 w 82"/>
                <a:gd name="T39" fmla="*/ 103 h 174"/>
                <a:gd name="T40" fmla="*/ 3 w 82"/>
                <a:gd name="T41" fmla="*/ 105 h 174"/>
                <a:gd name="T42" fmla="*/ 4 w 82"/>
                <a:gd name="T43" fmla="*/ 105 h 174"/>
                <a:gd name="T44" fmla="*/ 4 w 82"/>
                <a:gd name="T45" fmla="*/ 105 h 174"/>
                <a:gd name="T46" fmla="*/ 4 w 82"/>
                <a:gd name="T47" fmla="*/ 106 h 174"/>
                <a:gd name="T48" fmla="*/ 4 w 82"/>
                <a:gd name="T49" fmla="*/ 106 h 174"/>
                <a:gd name="T50" fmla="*/ 4 w 82"/>
                <a:gd name="T51" fmla="*/ 106 h 174"/>
                <a:gd name="T52" fmla="*/ 4 w 82"/>
                <a:gd name="T53" fmla="*/ 106 h 174"/>
                <a:gd name="T54" fmla="*/ 4 w 82"/>
                <a:gd name="T55" fmla="*/ 107 h 174"/>
                <a:gd name="T56" fmla="*/ 4 w 82"/>
                <a:gd name="T57" fmla="*/ 108 h 174"/>
                <a:gd name="T58" fmla="*/ 4 w 82"/>
                <a:gd name="T59" fmla="*/ 108 h 174"/>
                <a:gd name="T60" fmla="*/ 5 w 82"/>
                <a:gd name="T61" fmla="*/ 109 h 174"/>
                <a:gd name="T62" fmla="*/ 5 w 82"/>
                <a:gd name="T63" fmla="*/ 109 h 174"/>
                <a:gd name="T64" fmla="*/ 5 w 82"/>
                <a:gd name="T65" fmla="*/ 109 h 174"/>
                <a:gd name="T66" fmla="*/ 5 w 82"/>
                <a:gd name="T67" fmla="*/ 109 h 174"/>
                <a:gd name="T68" fmla="*/ 5 w 82"/>
                <a:gd name="T69" fmla="*/ 110 h 174"/>
                <a:gd name="T70" fmla="*/ 5 w 82"/>
                <a:gd name="T71" fmla="*/ 110 h 174"/>
                <a:gd name="T72" fmla="*/ 5 w 82"/>
                <a:gd name="T73" fmla="*/ 111 h 174"/>
                <a:gd name="T74" fmla="*/ 5 w 82"/>
                <a:gd name="T75" fmla="*/ 111 h 174"/>
                <a:gd name="T76" fmla="*/ 6 w 82"/>
                <a:gd name="T77" fmla="*/ 112 h 174"/>
                <a:gd name="T78" fmla="*/ 6 w 82"/>
                <a:gd name="T79" fmla="*/ 112 h 174"/>
                <a:gd name="T80" fmla="*/ 6 w 82"/>
                <a:gd name="T81" fmla="*/ 112 h 174"/>
                <a:gd name="T82" fmla="*/ 6 w 82"/>
                <a:gd name="T83" fmla="*/ 112 h 174"/>
                <a:gd name="T84" fmla="*/ 6 w 82"/>
                <a:gd name="T85" fmla="*/ 112 h 174"/>
                <a:gd name="T86" fmla="*/ 6 w 82"/>
                <a:gd name="T87" fmla="*/ 113 h 174"/>
                <a:gd name="T88" fmla="*/ 7 w 82"/>
                <a:gd name="T89" fmla="*/ 114 h 174"/>
                <a:gd name="T90" fmla="*/ 7 w 82"/>
                <a:gd name="T91" fmla="*/ 115 h 174"/>
                <a:gd name="T92" fmla="*/ 7 w 82"/>
                <a:gd name="T93" fmla="*/ 115 h 174"/>
                <a:gd name="T94" fmla="*/ 7 w 82"/>
                <a:gd name="T95" fmla="*/ 115 h 174"/>
                <a:gd name="T96" fmla="*/ 49 w 82"/>
                <a:gd name="T97" fmla="*/ 153 h 174"/>
                <a:gd name="T98" fmla="*/ 16 w 82"/>
                <a:gd name="T99" fmla="*/ 79 h 174"/>
                <a:gd name="T100" fmla="*/ 28 w 82"/>
                <a:gd name="T101" fmla="*/ 25 h 174"/>
                <a:gd name="T102" fmla="*/ 46 w 82"/>
                <a:gd name="T103" fmla="*/ 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2" h="174">
                  <a:moveTo>
                    <a:pt x="46" y="0"/>
                  </a:moveTo>
                  <a:cubicBezTo>
                    <a:pt x="29" y="11"/>
                    <a:pt x="15" y="27"/>
                    <a:pt x="7" y="46"/>
                  </a:cubicBezTo>
                  <a:cubicBezTo>
                    <a:pt x="7" y="46"/>
                    <a:pt x="7" y="46"/>
                    <a:pt x="7" y="46"/>
                  </a:cubicBezTo>
                  <a:cubicBezTo>
                    <a:pt x="7" y="46"/>
                    <a:pt x="7" y="46"/>
                    <a:pt x="7" y="46"/>
                  </a:cubicBezTo>
                  <a:cubicBezTo>
                    <a:pt x="7" y="46"/>
                    <a:pt x="7" y="46"/>
                    <a:pt x="7" y="46"/>
                  </a:cubicBezTo>
                  <a:cubicBezTo>
                    <a:pt x="7" y="46"/>
                    <a:pt x="7" y="46"/>
                    <a:pt x="7" y="46"/>
                  </a:cubicBezTo>
                  <a:cubicBezTo>
                    <a:pt x="7" y="46"/>
                    <a:pt x="7" y="46"/>
                    <a:pt x="7" y="46"/>
                  </a:cubicBezTo>
                  <a:cubicBezTo>
                    <a:pt x="7" y="46"/>
                    <a:pt x="7" y="46"/>
                    <a:pt x="7" y="46"/>
                  </a:cubicBezTo>
                  <a:cubicBezTo>
                    <a:pt x="2" y="58"/>
                    <a:pt x="0" y="70"/>
                    <a:pt x="0" y="84"/>
                  </a:cubicBezTo>
                  <a:cubicBezTo>
                    <a:pt x="0" y="84"/>
                    <a:pt x="0" y="84"/>
                    <a:pt x="0" y="84"/>
                  </a:cubicBezTo>
                  <a:cubicBezTo>
                    <a:pt x="0" y="84"/>
                    <a:pt x="0" y="84"/>
                    <a:pt x="0" y="84"/>
                  </a:cubicBezTo>
                  <a:cubicBezTo>
                    <a:pt x="0" y="84"/>
                    <a:pt x="0" y="84"/>
                    <a:pt x="0" y="84"/>
                  </a:cubicBezTo>
                  <a:cubicBezTo>
                    <a:pt x="0" y="84"/>
                    <a:pt x="0" y="84"/>
                    <a:pt x="0" y="84"/>
                  </a:cubicBezTo>
                  <a:cubicBezTo>
                    <a:pt x="0" y="84"/>
                    <a:pt x="0" y="84"/>
                    <a:pt x="0" y="84"/>
                  </a:cubicBezTo>
                  <a:cubicBezTo>
                    <a:pt x="0" y="84"/>
                    <a:pt x="0" y="84"/>
                    <a:pt x="0" y="84"/>
                  </a:cubicBezTo>
                  <a:cubicBezTo>
                    <a:pt x="0" y="84"/>
                    <a:pt x="0" y="85"/>
                    <a:pt x="0" y="85"/>
                  </a:cubicBezTo>
                  <a:cubicBezTo>
                    <a:pt x="0" y="85"/>
                    <a:pt x="0" y="85"/>
                    <a:pt x="0" y="85"/>
                  </a:cubicBezTo>
                  <a:cubicBezTo>
                    <a:pt x="0" y="85"/>
                    <a:pt x="0" y="85"/>
                    <a:pt x="0" y="85"/>
                  </a:cubicBezTo>
                  <a:cubicBezTo>
                    <a:pt x="0" y="85"/>
                    <a:pt x="0" y="85"/>
                    <a:pt x="0" y="85"/>
                  </a:cubicBezTo>
                  <a:cubicBezTo>
                    <a:pt x="0" y="85"/>
                    <a:pt x="0" y="85"/>
                    <a:pt x="0" y="85"/>
                  </a:cubicBezTo>
                  <a:cubicBezTo>
                    <a:pt x="0" y="85"/>
                    <a:pt x="0" y="85"/>
                    <a:pt x="0" y="85"/>
                  </a:cubicBezTo>
                  <a:cubicBezTo>
                    <a:pt x="0" y="85"/>
                    <a:pt x="0" y="85"/>
                    <a:pt x="0" y="85"/>
                  </a:cubicBezTo>
                  <a:cubicBezTo>
                    <a:pt x="0" y="85"/>
                    <a:pt x="0" y="86"/>
                    <a:pt x="0" y="86"/>
                  </a:cubicBezTo>
                  <a:cubicBezTo>
                    <a:pt x="0" y="86"/>
                    <a:pt x="0" y="86"/>
                    <a:pt x="0" y="86"/>
                  </a:cubicBezTo>
                  <a:cubicBezTo>
                    <a:pt x="0" y="86"/>
                    <a:pt x="0" y="86"/>
                    <a:pt x="0" y="86"/>
                  </a:cubicBezTo>
                  <a:cubicBezTo>
                    <a:pt x="0" y="86"/>
                    <a:pt x="0" y="86"/>
                    <a:pt x="0" y="86"/>
                  </a:cubicBezTo>
                  <a:cubicBezTo>
                    <a:pt x="0" y="86"/>
                    <a:pt x="0" y="86"/>
                    <a:pt x="0" y="86"/>
                  </a:cubicBezTo>
                  <a:cubicBezTo>
                    <a:pt x="0" y="86"/>
                    <a:pt x="0" y="86"/>
                    <a:pt x="0" y="86"/>
                  </a:cubicBezTo>
                  <a:cubicBezTo>
                    <a:pt x="0" y="86"/>
                    <a:pt x="0" y="86"/>
                    <a:pt x="0" y="86"/>
                  </a:cubicBezTo>
                  <a:cubicBezTo>
                    <a:pt x="0" y="86"/>
                    <a:pt x="0" y="86"/>
                    <a:pt x="0" y="86"/>
                  </a:cubicBezTo>
                  <a:cubicBezTo>
                    <a:pt x="1" y="92"/>
                    <a:pt x="2" y="97"/>
                    <a:pt x="3" y="102"/>
                  </a:cubicBezTo>
                  <a:cubicBezTo>
                    <a:pt x="3" y="102"/>
                    <a:pt x="3" y="102"/>
                    <a:pt x="3" y="102"/>
                  </a:cubicBezTo>
                  <a:cubicBezTo>
                    <a:pt x="3" y="102"/>
                    <a:pt x="3" y="102"/>
                    <a:pt x="3" y="102"/>
                  </a:cubicBezTo>
                  <a:cubicBezTo>
                    <a:pt x="3" y="102"/>
                    <a:pt x="3" y="102"/>
                    <a:pt x="3" y="102"/>
                  </a:cubicBezTo>
                  <a:cubicBezTo>
                    <a:pt x="3" y="102"/>
                    <a:pt x="3" y="102"/>
                    <a:pt x="3" y="102"/>
                  </a:cubicBezTo>
                  <a:cubicBezTo>
                    <a:pt x="3" y="102"/>
                    <a:pt x="3" y="103"/>
                    <a:pt x="3" y="103"/>
                  </a:cubicBezTo>
                  <a:cubicBezTo>
                    <a:pt x="3" y="103"/>
                    <a:pt x="3" y="103"/>
                    <a:pt x="3" y="103"/>
                  </a:cubicBezTo>
                  <a:cubicBezTo>
                    <a:pt x="3" y="103"/>
                    <a:pt x="3" y="103"/>
                    <a:pt x="3" y="103"/>
                  </a:cubicBezTo>
                  <a:cubicBezTo>
                    <a:pt x="3" y="103"/>
                    <a:pt x="3" y="103"/>
                    <a:pt x="3" y="103"/>
                  </a:cubicBezTo>
                  <a:cubicBezTo>
                    <a:pt x="3" y="103"/>
                    <a:pt x="3" y="103"/>
                    <a:pt x="3" y="103"/>
                  </a:cubicBezTo>
                  <a:cubicBezTo>
                    <a:pt x="3" y="104"/>
                    <a:pt x="3" y="104"/>
                    <a:pt x="3" y="105"/>
                  </a:cubicBezTo>
                  <a:cubicBezTo>
                    <a:pt x="3" y="105"/>
                    <a:pt x="3" y="105"/>
                    <a:pt x="3" y="105"/>
                  </a:cubicBezTo>
                  <a:cubicBezTo>
                    <a:pt x="3" y="105"/>
                    <a:pt x="3" y="105"/>
                    <a:pt x="4" y="105"/>
                  </a:cubicBezTo>
                  <a:cubicBezTo>
                    <a:pt x="4" y="105"/>
                    <a:pt x="4" y="105"/>
                    <a:pt x="4" y="105"/>
                  </a:cubicBezTo>
                  <a:cubicBezTo>
                    <a:pt x="4" y="105"/>
                    <a:pt x="4" y="105"/>
                    <a:pt x="4" y="105"/>
                  </a:cubicBezTo>
                  <a:cubicBezTo>
                    <a:pt x="4" y="105"/>
                    <a:pt x="4" y="105"/>
                    <a:pt x="4" y="105"/>
                  </a:cubicBezTo>
                  <a:cubicBezTo>
                    <a:pt x="4" y="105"/>
                    <a:pt x="4" y="105"/>
                    <a:pt x="4" y="106"/>
                  </a:cubicBezTo>
                  <a:cubicBezTo>
                    <a:pt x="4" y="106"/>
                    <a:pt x="4" y="106"/>
                    <a:pt x="4" y="106"/>
                  </a:cubicBezTo>
                  <a:cubicBezTo>
                    <a:pt x="4" y="106"/>
                    <a:pt x="4" y="106"/>
                    <a:pt x="4" y="106"/>
                  </a:cubicBezTo>
                  <a:cubicBezTo>
                    <a:pt x="4" y="106"/>
                    <a:pt x="4" y="106"/>
                    <a:pt x="4" y="106"/>
                  </a:cubicBezTo>
                  <a:cubicBezTo>
                    <a:pt x="4" y="106"/>
                    <a:pt x="4" y="106"/>
                    <a:pt x="4" y="106"/>
                  </a:cubicBezTo>
                  <a:cubicBezTo>
                    <a:pt x="4" y="106"/>
                    <a:pt x="4" y="106"/>
                    <a:pt x="4" y="106"/>
                  </a:cubicBezTo>
                  <a:cubicBezTo>
                    <a:pt x="4" y="106"/>
                    <a:pt x="4" y="106"/>
                    <a:pt x="4" y="106"/>
                  </a:cubicBezTo>
                  <a:cubicBezTo>
                    <a:pt x="4" y="106"/>
                    <a:pt x="4" y="106"/>
                    <a:pt x="4" y="106"/>
                  </a:cubicBezTo>
                  <a:cubicBezTo>
                    <a:pt x="4" y="106"/>
                    <a:pt x="4" y="106"/>
                    <a:pt x="4" y="107"/>
                  </a:cubicBezTo>
                  <a:cubicBezTo>
                    <a:pt x="4" y="107"/>
                    <a:pt x="4" y="107"/>
                    <a:pt x="4" y="107"/>
                  </a:cubicBezTo>
                  <a:cubicBezTo>
                    <a:pt x="4" y="107"/>
                    <a:pt x="4" y="108"/>
                    <a:pt x="4" y="108"/>
                  </a:cubicBezTo>
                  <a:cubicBezTo>
                    <a:pt x="4" y="108"/>
                    <a:pt x="4" y="108"/>
                    <a:pt x="4" y="108"/>
                  </a:cubicBezTo>
                  <a:cubicBezTo>
                    <a:pt x="4" y="108"/>
                    <a:pt x="4" y="108"/>
                    <a:pt x="4" y="108"/>
                  </a:cubicBezTo>
                  <a:cubicBezTo>
                    <a:pt x="4" y="108"/>
                    <a:pt x="4" y="108"/>
                    <a:pt x="4" y="108"/>
                  </a:cubicBezTo>
                  <a:cubicBezTo>
                    <a:pt x="4" y="108"/>
                    <a:pt x="4" y="108"/>
                    <a:pt x="5" y="108"/>
                  </a:cubicBezTo>
                  <a:cubicBezTo>
                    <a:pt x="5" y="109"/>
                    <a:pt x="5" y="109"/>
                    <a:pt x="5" y="109"/>
                  </a:cubicBezTo>
                  <a:cubicBezTo>
                    <a:pt x="5" y="109"/>
                    <a:pt x="5" y="109"/>
                    <a:pt x="5" y="109"/>
                  </a:cubicBezTo>
                  <a:cubicBezTo>
                    <a:pt x="5" y="109"/>
                    <a:pt x="5" y="109"/>
                    <a:pt x="5" y="109"/>
                  </a:cubicBezTo>
                  <a:cubicBezTo>
                    <a:pt x="5" y="109"/>
                    <a:pt x="5" y="109"/>
                    <a:pt x="5" y="109"/>
                  </a:cubicBezTo>
                  <a:cubicBezTo>
                    <a:pt x="5" y="109"/>
                    <a:pt x="5" y="109"/>
                    <a:pt x="5" y="109"/>
                  </a:cubicBezTo>
                  <a:cubicBezTo>
                    <a:pt x="5" y="109"/>
                    <a:pt x="5" y="109"/>
                    <a:pt x="5" y="109"/>
                  </a:cubicBezTo>
                  <a:cubicBezTo>
                    <a:pt x="5" y="109"/>
                    <a:pt x="5" y="109"/>
                    <a:pt x="5" y="109"/>
                  </a:cubicBezTo>
                  <a:cubicBezTo>
                    <a:pt x="5" y="109"/>
                    <a:pt x="5" y="109"/>
                    <a:pt x="5" y="110"/>
                  </a:cubicBezTo>
                  <a:cubicBezTo>
                    <a:pt x="5" y="110"/>
                    <a:pt x="5" y="110"/>
                    <a:pt x="5" y="110"/>
                  </a:cubicBezTo>
                  <a:cubicBezTo>
                    <a:pt x="5" y="110"/>
                    <a:pt x="5" y="110"/>
                    <a:pt x="5" y="110"/>
                  </a:cubicBezTo>
                  <a:cubicBezTo>
                    <a:pt x="5" y="110"/>
                    <a:pt x="5" y="110"/>
                    <a:pt x="5" y="110"/>
                  </a:cubicBezTo>
                  <a:cubicBezTo>
                    <a:pt x="5" y="110"/>
                    <a:pt x="5" y="111"/>
                    <a:pt x="5" y="111"/>
                  </a:cubicBezTo>
                  <a:cubicBezTo>
                    <a:pt x="5" y="111"/>
                    <a:pt x="5" y="111"/>
                    <a:pt x="5" y="111"/>
                  </a:cubicBezTo>
                  <a:cubicBezTo>
                    <a:pt x="5" y="111"/>
                    <a:pt x="5" y="111"/>
                    <a:pt x="5" y="111"/>
                  </a:cubicBezTo>
                  <a:cubicBezTo>
                    <a:pt x="5" y="111"/>
                    <a:pt x="5" y="111"/>
                    <a:pt x="5" y="111"/>
                  </a:cubicBezTo>
                  <a:cubicBezTo>
                    <a:pt x="5" y="111"/>
                    <a:pt x="5" y="111"/>
                    <a:pt x="5" y="111"/>
                  </a:cubicBezTo>
                  <a:cubicBezTo>
                    <a:pt x="5" y="111"/>
                    <a:pt x="6" y="111"/>
                    <a:pt x="6" y="112"/>
                  </a:cubicBezTo>
                  <a:cubicBezTo>
                    <a:pt x="6" y="112"/>
                    <a:pt x="6" y="112"/>
                    <a:pt x="6" y="112"/>
                  </a:cubicBezTo>
                  <a:cubicBezTo>
                    <a:pt x="6" y="112"/>
                    <a:pt x="6" y="112"/>
                    <a:pt x="6" y="112"/>
                  </a:cubicBezTo>
                  <a:cubicBezTo>
                    <a:pt x="6" y="112"/>
                    <a:pt x="6" y="112"/>
                    <a:pt x="6" y="112"/>
                  </a:cubicBezTo>
                  <a:cubicBezTo>
                    <a:pt x="6" y="112"/>
                    <a:pt x="6" y="112"/>
                    <a:pt x="6" y="112"/>
                  </a:cubicBezTo>
                  <a:cubicBezTo>
                    <a:pt x="6" y="112"/>
                    <a:pt x="6" y="112"/>
                    <a:pt x="6" y="112"/>
                  </a:cubicBezTo>
                  <a:cubicBezTo>
                    <a:pt x="6" y="112"/>
                    <a:pt x="6" y="112"/>
                    <a:pt x="6" y="112"/>
                  </a:cubicBezTo>
                  <a:cubicBezTo>
                    <a:pt x="6" y="112"/>
                    <a:pt x="6" y="112"/>
                    <a:pt x="6" y="112"/>
                  </a:cubicBezTo>
                  <a:cubicBezTo>
                    <a:pt x="6" y="112"/>
                    <a:pt x="6" y="112"/>
                    <a:pt x="6" y="112"/>
                  </a:cubicBezTo>
                  <a:cubicBezTo>
                    <a:pt x="6" y="113"/>
                    <a:pt x="6" y="113"/>
                    <a:pt x="6" y="113"/>
                  </a:cubicBezTo>
                  <a:cubicBezTo>
                    <a:pt x="6" y="113"/>
                    <a:pt x="6" y="113"/>
                    <a:pt x="6" y="113"/>
                  </a:cubicBezTo>
                  <a:cubicBezTo>
                    <a:pt x="6" y="113"/>
                    <a:pt x="6" y="114"/>
                    <a:pt x="7" y="114"/>
                  </a:cubicBezTo>
                  <a:cubicBezTo>
                    <a:pt x="7" y="114"/>
                    <a:pt x="7" y="114"/>
                    <a:pt x="7" y="114"/>
                  </a:cubicBezTo>
                  <a:cubicBezTo>
                    <a:pt x="7" y="114"/>
                    <a:pt x="7" y="115"/>
                    <a:pt x="7" y="115"/>
                  </a:cubicBezTo>
                  <a:cubicBezTo>
                    <a:pt x="7" y="115"/>
                    <a:pt x="7" y="115"/>
                    <a:pt x="7" y="115"/>
                  </a:cubicBezTo>
                  <a:cubicBezTo>
                    <a:pt x="7" y="115"/>
                    <a:pt x="7" y="115"/>
                    <a:pt x="7" y="115"/>
                  </a:cubicBezTo>
                  <a:cubicBezTo>
                    <a:pt x="7" y="115"/>
                    <a:pt x="7" y="115"/>
                    <a:pt x="7" y="115"/>
                  </a:cubicBezTo>
                  <a:cubicBezTo>
                    <a:pt x="7" y="115"/>
                    <a:pt x="7" y="115"/>
                    <a:pt x="7" y="115"/>
                  </a:cubicBezTo>
                  <a:cubicBezTo>
                    <a:pt x="7" y="115"/>
                    <a:pt x="7" y="115"/>
                    <a:pt x="7" y="115"/>
                  </a:cubicBezTo>
                  <a:cubicBezTo>
                    <a:pt x="19" y="146"/>
                    <a:pt x="48" y="169"/>
                    <a:pt x="82" y="174"/>
                  </a:cubicBezTo>
                  <a:cubicBezTo>
                    <a:pt x="70" y="169"/>
                    <a:pt x="59" y="162"/>
                    <a:pt x="49" y="153"/>
                  </a:cubicBezTo>
                  <a:cubicBezTo>
                    <a:pt x="36" y="140"/>
                    <a:pt x="26" y="125"/>
                    <a:pt x="21" y="107"/>
                  </a:cubicBezTo>
                  <a:cubicBezTo>
                    <a:pt x="19" y="98"/>
                    <a:pt x="17" y="89"/>
                    <a:pt x="16" y="79"/>
                  </a:cubicBezTo>
                  <a:cubicBezTo>
                    <a:pt x="16" y="78"/>
                    <a:pt x="16" y="78"/>
                    <a:pt x="16" y="78"/>
                  </a:cubicBezTo>
                  <a:cubicBezTo>
                    <a:pt x="15" y="59"/>
                    <a:pt x="19" y="41"/>
                    <a:pt x="28" y="25"/>
                  </a:cubicBezTo>
                  <a:cubicBezTo>
                    <a:pt x="34" y="17"/>
                    <a:pt x="39" y="10"/>
                    <a:pt x="44" y="3"/>
                  </a:cubicBezTo>
                  <a:cubicBezTo>
                    <a:pt x="45" y="2"/>
                    <a:pt x="46" y="1"/>
                    <a:pt x="46" y="0"/>
                  </a:cubicBezTo>
                </a:path>
              </a:pathLst>
            </a:custGeom>
            <a:solidFill>
              <a:srgbClr val="FFB5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a:p>
          </p:txBody>
        </p:sp>
        <p:sp>
          <p:nvSpPr>
            <p:cNvPr id="239" name="Rectángulo 66"/>
            <p:cNvSpPr>
              <a:spLocks noChangeArrowheads="1"/>
            </p:cNvSpPr>
            <p:nvPr/>
          </p:nvSpPr>
          <p:spPr bwMode="auto">
            <a:xfrm>
              <a:off x="3551874" y="5343599"/>
              <a:ext cx="138113" cy="196850"/>
            </a:xfrm>
            <a:prstGeom prst="rect">
              <a:avLst/>
            </a:prstGeom>
            <a:solidFill>
              <a:srgbClr val="FFD57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bodyPr>
            <a:lstStyle/>
            <a:p>
              <a:pPr rtl="0"/>
              <a:endParaRPr lang="es-ES"/>
            </a:p>
          </p:txBody>
        </p:sp>
        <p:sp>
          <p:nvSpPr>
            <p:cNvPr id="240" name="Rectángulo 67"/>
            <p:cNvSpPr>
              <a:spLocks noChangeArrowheads="1"/>
            </p:cNvSpPr>
            <p:nvPr/>
          </p:nvSpPr>
          <p:spPr bwMode="auto">
            <a:xfrm>
              <a:off x="3508638" y="5185722"/>
              <a:ext cx="68929"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rtlCol="0"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s-ES" sz="1100" b="1">
                  <a:solidFill>
                    <a:srgbClr val="FF9936"/>
                  </a:solidFill>
                  <a:latin typeface="Raleway" panose="020B0003030101060003" pitchFamily="34" charset="0"/>
                </a:rPr>
                <a:t>3</a:t>
              </a:r>
              <a:endParaRPr kumimoji="0" lang="es-ES" altLang="en-US" sz="1100" b="0" i="0" u="none" strike="noStrike" cap="none" normalizeH="0" baseline="0">
                <a:ln>
                  <a:noFill/>
                </a:ln>
                <a:solidFill>
                  <a:schemeClr val="tx1"/>
                </a:solidFill>
                <a:effectLst/>
              </a:endParaRPr>
            </a:p>
          </p:txBody>
        </p:sp>
      </p:grpSp>
      <p:grpSp>
        <p:nvGrpSpPr>
          <p:cNvPr id="241" name="Grupo 240">
            <a:extLst>
              <a:ext uri="{FF2B5EF4-FFF2-40B4-BE49-F238E27FC236}">
                <a16:creationId xmlns:a16="http://schemas.microsoft.com/office/drawing/2014/main" id="{18D2C52C-52FC-4FC3-B1F3-CE6A5B70BDB0}"/>
              </a:ext>
            </a:extLst>
          </p:cNvPr>
          <p:cNvGrpSpPr/>
          <p:nvPr/>
        </p:nvGrpSpPr>
        <p:grpSpPr>
          <a:xfrm>
            <a:off x="6905144" y="2107765"/>
            <a:ext cx="197885" cy="215555"/>
            <a:chOff x="931754" y="3389703"/>
            <a:chExt cx="571500" cy="622533"/>
          </a:xfrm>
        </p:grpSpPr>
        <p:sp>
          <p:nvSpPr>
            <p:cNvPr id="242" name="Forma libre 68"/>
            <p:cNvSpPr>
              <a:spLocks/>
            </p:cNvSpPr>
            <p:nvPr/>
          </p:nvSpPr>
          <p:spPr bwMode="auto">
            <a:xfrm>
              <a:off x="931754" y="3439148"/>
              <a:ext cx="571500" cy="573088"/>
            </a:xfrm>
            <a:custGeom>
              <a:avLst/>
              <a:gdLst>
                <a:gd name="T0" fmla="*/ 116 w 234"/>
                <a:gd name="T1" fmla="*/ 1 h 234"/>
                <a:gd name="T2" fmla="*/ 233 w 234"/>
                <a:gd name="T3" fmla="*/ 115 h 234"/>
                <a:gd name="T4" fmla="*/ 119 w 234"/>
                <a:gd name="T5" fmla="*/ 233 h 234"/>
                <a:gd name="T6" fmla="*/ 1 w 234"/>
                <a:gd name="T7" fmla="*/ 118 h 234"/>
                <a:gd name="T8" fmla="*/ 116 w 234"/>
                <a:gd name="T9" fmla="*/ 1 h 234"/>
              </a:gdLst>
              <a:ahLst/>
              <a:cxnLst>
                <a:cxn ang="0">
                  <a:pos x="T0" y="T1"/>
                </a:cxn>
                <a:cxn ang="0">
                  <a:pos x="T2" y="T3"/>
                </a:cxn>
                <a:cxn ang="0">
                  <a:pos x="T4" y="T5"/>
                </a:cxn>
                <a:cxn ang="0">
                  <a:pos x="T6" y="T7"/>
                </a:cxn>
                <a:cxn ang="0">
                  <a:pos x="T8" y="T9"/>
                </a:cxn>
              </a:cxnLst>
              <a:rect l="0" t="0" r="r" b="b"/>
              <a:pathLst>
                <a:path w="234" h="234">
                  <a:moveTo>
                    <a:pt x="116" y="1"/>
                  </a:moveTo>
                  <a:cubicBezTo>
                    <a:pt x="179" y="0"/>
                    <a:pt x="232" y="51"/>
                    <a:pt x="233" y="115"/>
                  </a:cubicBezTo>
                  <a:cubicBezTo>
                    <a:pt x="234" y="179"/>
                    <a:pt x="183" y="232"/>
                    <a:pt x="119" y="233"/>
                  </a:cubicBezTo>
                  <a:cubicBezTo>
                    <a:pt x="55" y="234"/>
                    <a:pt x="2" y="182"/>
                    <a:pt x="1" y="118"/>
                  </a:cubicBezTo>
                  <a:cubicBezTo>
                    <a:pt x="0" y="54"/>
                    <a:pt x="52" y="1"/>
                    <a:pt x="116" y="1"/>
                  </a:cubicBezTo>
                </a:path>
              </a:pathLst>
            </a:custGeom>
            <a:solidFill>
              <a:srgbClr val="F2A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a:p>
          </p:txBody>
        </p:sp>
        <p:sp>
          <p:nvSpPr>
            <p:cNvPr id="243" name="Forma libre 69"/>
            <p:cNvSpPr>
              <a:spLocks/>
            </p:cNvSpPr>
            <p:nvPr/>
          </p:nvSpPr>
          <p:spPr bwMode="auto">
            <a:xfrm>
              <a:off x="987317" y="3493123"/>
              <a:ext cx="461963" cy="461963"/>
            </a:xfrm>
            <a:custGeom>
              <a:avLst/>
              <a:gdLst>
                <a:gd name="T0" fmla="*/ 93 w 189"/>
                <a:gd name="T1" fmla="*/ 1 h 189"/>
                <a:gd name="T2" fmla="*/ 188 w 189"/>
                <a:gd name="T3" fmla="*/ 93 h 189"/>
                <a:gd name="T4" fmla="*/ 96 w 189"/>
                <a:gd name="T5" fmla="*/ 188 h 189"/>
                <a:gd name="T6" fmla="*/ 1 w 189"/>
                <a:gd name="T7" fmla="*/ 96 h 189"/>
                <a:gd name="T8" fmla="*/ 93 w 189"/>
                <a:gd name="T9" fmla="*/ 1 h 189"/>
              </a:gdLst>
              <a:ahLst/>
              <a:cxnLst>
                <a:cxn ang="0">
                  <a:pos x="T0" y="T1"/>
                </a:cxn>
                <a:cxn ang="0">
                  <a:pos x="T2" y="T3"/>
                </a:cxn>
                <a:cxn ang="0">
                  <a:pos x="T4" y="T5"/>
                </a:cxn>
                <a:cxn ang="0">
                  <a:pos x="T6" y="T7"/>
                </a:cxn>
                <a:cxn ang="0">
                  <a:pos x="T8" y="T9"/>
                </a:cxn>
              </a:cxnLst>
              <a:rect l="0" t="0" r="r" b="b"/>
              <a:pathLst>
                <a:path w="189" h="189">
                  <a:moveTo>
                    <a:pt x="93" y="1"/>
                  </a:moveTo>
                  <a:cubicBezTo>
                    <a:pt x="144" y="0"/>
                    <a:pt x="187" y="42"/>
                    <a:pt x="188" y="93"/>
                  </a:cubicBezTo>
                  <a:cubicBezTo>
                    <a:pt x="189" y="145"/>
                    <a:pt x="147" y="187"/>
                    <a:pt x="96" y="188"/>
                  </a:cubicBezTo>
                  <a:cubicBezTo>
                    <a:pt x="44" y="189"/>
                    <a:pt x="2" y="147"/>
                    <a:pt x="1" y="96"/>
                  </a:cubicBezTo>
                  <a:cubicBezTo>
                    <a:pt x="0" y="44"/>
                    <a:pt x="41" y="2"/>
                    <a:pt x="93" y="1"/>
                  </a:cubicBezTo>
                </a:path>
              </a:pathLst>
            </a:custGeom>
            <a:solidFill>
              <a:srgbClr val="FFD5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a:p>
          </p:txBody>
        </p:sp>
        <p:sp>
          <p:nvSpPr>
            <p:cNvPr id="244" name="Forma libre 71"/>
            <p:cNvSpPr>
              <a:spLocks/>
            </p:cNvSpPr>
            <p:nvPr/>
          </p:nvSpPr>
          <p:spPr bwMode="auto">
            <a:xfrm>
              <a:off x="990492" y="3497885"/>
              <a:ext cx="187325" cy="428625"/>
            </a:xfrm>
            <a:custGeom>
              <a:avLst/>
              <a:gdLst>
                <a:gd name="T0" fmla="*/ 0 w 77"/>
                <a:gd name="T1" fmla="*/ 84 h 175"/>
                <a:gd name="T2" fmla="*/ 0 w 77"/>
                <a:gd name="T3" fmla="*/ 85 h 175"/>
                <a:gd name="T4" fmla="*/ 0 w 77"/>
                <a:gd name="T5" fmla="*/ 85 h 175"/>
                <a:gd name="T6" fmla="*/ 0 w 77"/>
                <a:gd name="T7" fmla="*/ 85 h 175"/>
                <a:gd name="T8" fmla="*/ 0 w 77"/>
                <a:gd name="T9" fmla="*/ 86 h 175"/>
                <a:gd name="T10" fmla="*/ 0 w 77"/>
                <a:gd name="T11" fmla="*/ 87 h 175"/>
                <a:gd name="T12" fmla="*/ 0 w 77"/>
                <a:gd name="T13" fmla="*/ 87 h 175"/>
                <a:gd name="T14" fmla="*/ 0 w 77"/>
                <a:gd name="T15" fmla="*/ 87 h 175"/>
                <a:gd name="T16" fmla="*/ 0 w 77"/>
                <a:gd name="T17" fmla="*/ 88 h 175"/>
                <a:gd name="T18" fmla="*/ 0 w 77"/>
                <a:gd name="T19" fmla="*/ 88 h 175"/>
                <a:gd name="T20" fmla="*/ 0 w 77"/>
                <a:gd name="T21" fmla="*/ 89 h 175"/>
                <a:gd name="T22" fmla="*/ 0 w 77"/>
                <a:gd name="T23" fmla="*/ 89 h 175"/>
                <a:gd name="T24" fmla="*/ 0 w 77"/>
                <a:gd name="T25" fmla="*/ 90 h 175"/>
                <a:gd name="T26" fmla="*/ 0 w 77"/>
                <a:gd name="T27" fmla="*/ 90 h 175"/>
                <a:gd name="T28" fmla="*/ 0 w 77"/>
                <a:gd name="T29" fmla="*/ 91 h 175"/>
                <a:gd name="T30" fmla="*/ 0 w 77"/>
                <a:gd name="T31" fmla="*/ 91 h 175"/>
                <a:gd name="T32" fmla="*/ 0 w 77"/>
                <a:gd name="T33" fmla="*/ 92 h 175"/>
                <a:gd name="T34" fmla="*/ 0 w 77"/>
                <a:gd name="T35" fmla="*/ 92 h 175"/>
                <a:gd name="T36" fmla="*/ 0 w 77"/>
                <a:gd name="T37" fmla="*/ 92 h 175"/>
                <a:gd name="T38" fmla="*/ 0 w 77"/>
                <a:gd name="T39" fmla="*/ 93 h 175"/>
                <a:gd name="T40" fmla="*/ 0 w 77"/>
                <a:gd name="T41" fmla="*/ 93 h 175"/>
                <a:gd name="T42" fmla="*/ 0 w 77"/>
                <a:gd name="T43" fmla="*/ 94 h 175"/>
                <a:gd name="T44" fmla="*/ 0 w 77"/>
                <a:gd name="T45" fmla="*/ 94 h 175"/>
                <a:gd name="T46" fmla="*/ 0 w 77"/>
                <a:gd name="T47" fmla="*/ 95 h 175"/>
                <a:gd name="T48" fmla="*/ 0 w 77"/>
                <a:gd name="T49" fmla="*/ 95 h 175"/>
                <a:gd name="T50" fmla="*/ 0 w 77"/>
                <a:gd name="T51" fmla="*/ 95 h 175"/>
                <a:gd name="T52" fmla="*/ 0 w 77"/>
                <a:gd name="T53" fmla="*/ 96 h 175"/>
                <a:gd name="T54" fmla="*/ 0 w 77"/>
                <a:gd name="T55" fmla="*/ 96 h 175"/>
                <a:gd name="T56" fmla="*/ 0 w 77"/>
                <a:gd name="T57" fmla="*/ 97 h 175"/>
                <a:gd name="T58" fmla="*/ 0 w 77"/>
                <a:gd name="T59" fmla="*/ 97 h 175"/>
                <a:gd name="T60" fmla="*/ 0 w 77"/>
                <a:gd name="T61" fmla="*/ 98 h 175"/>
                <a:gd name="T62" fmla="*/ 0 w 77"/>
                <a:gd name="T63" fmla="*/ 98 h 175"/>
                <a:gd name="T64" fmla="*/ 0 w 77"/>
                <a:gd name="T65" fmla="*/ 98 h 175"/>
                <a:gd name="T66" fmla="*/ 0 w 77"/>
                <a:gd name="T67" fmla="*/ 99 h 175"/>
                <a:gd name="T68" fmla="*/ 0 w 77"/>
                <a:gd name="T69" fmla="*/ 99 h 175"/>
                <a:gd name="T70" fmla="*/ 0 w 77"/>
                <a:gd name="T71" fmla="*/ 100 h 175"/>
                <a:gd name="T72" fmla="*/ 0 w 77"/>
                <a:gd name="T73" fmla="*/ 100 h 175"/>
                <a:gd name="T74" fmla="*/ 0 w 77"/>
                <a:gd name="T75" fmla="*/ 101 h 175"/>
                <a:gd name="T76" fmla="*/ 0 w 77"/>
                <a:gd name="T77" fmla="*/ 101 h 175"/>
                <a:gd name="T78" fmla="*/ 0 w 77"/>
                <a:gd name="T79" fmla="*/ 102 h 175"/>
                <a:gd name="T80" fmla="*/ 0 w 77"/>
                <a:gd name="T81" fmla="*/ 102 h 175"/>
                <a:gd name="T82" fmla="*/ 0 w 77"/>
                <a:gd name="T83" fmla="*/ 102 h 175"/>
                <a:gd name="T84" fmla="*/ 0 w 77"/>
                <a:gd name="T85" fmla="*/ 103 h 175"/>
                <a:gd name="T86" fmla="*/ 0 w 77"/>
                <a:gd name="T87" fmla="*/ 103 h 175"/>
                <a:gd name="T88" fmla="*/ 1 w 77"/>
                <a:gd name="T89" fmla="*/ 104 h 175"/>
                <a:gd name="T90" fmla="*/ 1 w 77"/>
                <a:gd name="T91" fmla="*/ 104 h 175"/>
                <a:gd name="T92" fmla="*/ 1 w 77"/>
                <a:gd name="T93" fmla="*/ 105 h 175"/>
                <a:gd name="T94" fmla="*/ 1 w 77"/>
                <a:gd name="T95" fmla="*/ 105 h 175"/>
                <a:gd name="T96" fmla="*/ 1 w 77"/>
                <a:gd name="T97" fmla="*/ 106 h 175"/>
                <a:gd name="T98" fmla="*/ 1 w 77"/>
                <a:gd name="T99" fmla="*/ 107 h 175"/>
                <a:gd name="T100" fmla="*/ 50 w 77"/>
                <a:gd name="T101" fmla="*/ 175 h 175"/>
                <a:gd name="T102" fmla="*/ 16 w 77"/>
                <a:gd name="T103" fmla="*/ 99 h 175"/>
                <a:gd name="T104" fmla="*/ 45 w 77"/>
                <a:gd name="T105" fmla="*/ 23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77" h="175">
                  <a:moveTo>
                    <a:pt x="77" y="0"/>
                  </a:moveTo>
                  <a:cubicBezTo>
                    <a:pt x="36" y="8"/>
                    <a:pt x="4" y="42"/>
                    <a:pt x="0" y="84"/>
                  </a:cubicBezTo>
                  <a:cubicBezTo>
                    <a:pt x="0" y="84"/>
                    <a:pt x="0" y="84"/>
                    <a:pt x="0" y="84"/>
                  </a:cubicBezTo>
                  <a:cubicBezTo>
                    <a:pt x="0" y="84"/>
                    <a:pt x="0" y="84"/>
                    <a:pt x="0" y="84"/>
                  </a:cubicBezTo>
                  <a:cubicBezTo>
                    <a:pt x="0" y="84"/>
                    <a:pt x="0" y="84"/>
                    <a:pt x="0" y="84"/>
                  </a:cubicBezTo>
                  <a:cubicBezTo>
                    <a:pt x="0" y="84"/>
                    <a:pt x="0" y="84"/>
                    <a:pt x="0" y="85"/>
                  </a:cubicBezTo>
                  <a:cubicBezTo>
                    <a:pt x="0" y="85"/>
                    <a:pt x="0" y="85"/>
                    <a:pt x="0" y="85"/>
                  </a:cubicBezTo>
                  <a:cubicBezTo>
                    <a:pt x="0" y="85"/>
                    <a:pt x="0" y="85"/>
                    <a:pt x="0" y="85"/>
                  </a:cubicBezTo>
                  <a:cubicBezTo>
                    <a:pt x="0" y="85"/>
                    <a:pt x="0" y="85"/>
                    <a:pt x="0" y="85"/>
                  </a:cubicBezTo>
                  <a:cubicBezTo>
                    <a:pt x="0" y="85"/>
                    <a:pt x="0" y="85"/>
                    <a:pt x="0" y="85"/>
                  </a:cubicBezTo>
                  <a:cubicBezTo>
                    <a:pt x="0" y="85"/>
                    <a:pt x="0" y="85"/>
                    <a:pt x="0" y="85"/>
                  </a:cubicBezTo>
                  <a:cubicBezTo>
                    <a:pt x="0" y="85"/>
                    <a:pt x="0" y="85"/>
                    <a:pt x="0" y="85"/>
                  </a:cubicBezTo>
                  <a:cubicBezTo>
                    <a:pt x="0" y="85"/>
                    <a:pt x="0" y="85"/>
                    <a:pt x="0" y="85"/>
                  </a:cubicBezTo>
                  <a:cubicBezTo>
                    <a:pt x="0" y="86"/>
                    <a:pt x="0" y="86"/>
                    <a:pt x="0" y="86"/>
                  </a:cubicBezTo>
                  <a:cubicBezTo>
                    <a:pt x="0" y="86"/>
                    <a:pt x="0" y="86"/>
                    <a:pt x="0" y="86"/>
                  </a:cubicBezTo>
                  <a:cubicBezTo>
                    <a:pt x="0" y="86"/>
                    <a:pt x="0" y="86"/>
                    <a:pt x="0" y="86"/>
                  </a:cubicBezTo>
                  <a:cubicBezTo>
                    <a:pt x="0" y="86"/>
                    <a:pt x="0" y="86"/>
                    <a:pt x="0" y="86"/>
                  </a:cubicBezTo>
                  <a:cubicBezTo>
                    <a:pt x="0" y="86"/>
                    <a:pt x="0" y="87"/>
                    <a:pt x="0" y="87"/>
                  </a:cubicBezTo>
                  <a:cubicBezTo>
                    <a:pt x="0" y="87"/>
                    <a:pt x="0" y="87"/>
                    <a:pt x="0" y="87"/>
                  </a:cubicBezTo>
                  <a:cubicBezTo>
                    <a:pt x="0" y="87"/>
                    <a:pt x="0" y="87"/>
                    <a:pt x="0" y="87"/>
                  </a:cubicBezTo>
                  <a:cubicBezTo>
                    <a:pt x="0" y="87"/>
                    <a:pt x="0" y="87"/>
                    <a:pt x="0" y="87"/>
                  </a:cubicBezTo>
                  <a:cubicBezTo>
                    <a:pt x="0" y="87"/>
                    <a:pt x="0" y="87"/>
                    <a:pt x="0" y="87"/>
                  </a:cubicBezTo>
                  <a:cubicBezTo>
                    <a:pt x="0" y="87"/>
                    <a:pt x="0" y="87"/>
                    <a:pt x="0" y="87"/>
                  </a:cubicBezTo>
                  <a:cubicBezTo>
                    <a:pt x="0" y="87"/>
                    <a:pt x="0" y="87"/>
                    <a:pt x="0" y="87"/>
                  </a:cubicBezTo>
                  <a:cubicBezTo>
                    <a:pt x="0" y="87"/>
                    <a:pt x="0" y="88"/>
                    <a:pt x="0" y="88"/>
                  </a:cubicBezTo>
                  <a:cubicBezTo>
                    <a:pt x="0" y="88"/>
                    <a:pt x="0" y="88"/>
                    <a:pt x="0" y="88"/>
                  </a:cubicBezTo>
                  <a:cubicBezTo>
                    <a:pt x="0" y="88"/>
                    <a:pt x="0" y="88"/>
                    <a:pt x="0" y="88"/>
                  </a:cubicBezTo>
                  <a:cubicBezTo>
                    <a:pt x="0" y="88"/>
                    <a:pt x="0" y="88"/>
                    <a:pt x="0" y="88"/>
                  </a:cubicBezTo>
                  <a:cubicBezTo>
                    <a:pt x="0" y="88"/>
                    <a:pt x="0" y="88"/>
                    <a:pt x="0" y="88"/>
                  </a:cubicBezTo>
                  <a:cubicBezTo>
                    <a:pt x="0" y="88"/>
                    <a:pt x="0" y="88"/>
                    <a:pt x="0" y="88"/>
                  </a:cubicBezTo>
                  <a:cubicBezTo>
                    <a:pt x="0" y="88"/>
                    <a:pt x="0" y="88"/>
                    <a:pt x="0" y="88"/>
                  </a:cubicBezTo>
                  <a:cubicBezTo>
                    <a:pt x="0" y="88"/>
                    <a:pt x="0" y="89"/>
                    <a:pt x="0" y="89"/>
                  </a:cubicBezTo>
                  <a:cubicBezTo>
                    <a:pt x="0" y="89"/>
                    <a:pt x="0" y="89"/>
                    <a:pt x="0" y="89"/>
                  </a:cubicBezTo>
                  <a:cubicBezTo>
                    <a:pt x="0" y="89"/>
                    <a:pt x="0" y="89"/>
                    <a:pt x="0" y="89"/>
                  </a:cubicBezTo>
                  <a:cubicBezTo>
                    <a:pt x="0" y="89"/>
                    <a:pt x="0" y="89"/>
                    <a:pt x="0" y="89"/>
                  </a:cubicBezTo>
                  <a:cubicBezTo>
                    <a:pt x="0" y="89"/>
                    <a:pt x="0" y="89"/>
                    <a:pt x="0" y="89"/>
                  </a:cubicBezTo>
                  <a:cubicBezTo>
                    <a:pt x="0" y="89"/>
                    <a:pt x="0" y="89"/>
                    <a:pt x="0" y="89"/>
                  </a:cubicBezTo>
                  <a:cubicBezTo>
                    <a:pt x="0" y="89"/>
                    <a:pt x="0" y="89"/>
                    <a:pt x="0" y="90"/>
                  </a:cubicBezTo>
                  <a:cubicBezTo>
                    <a:pt x="0" y="90"/>
                    <a:pt x="0" y="90"/>
                    <a:pt x="0" y="90"/>
                  </a:cubicBezTo>
                  <a:cubicBezTo>
                    <a:pt x="0" y="90"/>
                    <a:pt x="0" y="90"/>
                    <a:pt x="0" y="90"/>
                  </a:cubicBezTo>
                  <a:cubicBezTo>
                    <a:pt x="0" y="90"/>
                    <a:pt x="0" y="90"/>
                    <a:pt x="0" y="90"/>
                  </a:cubicBezTo>
                  <a:cubicBezTo>
                    <a:pt x="0" y="90"/>
                    <a:pt x="0" y="90"/>
                    <a:pt x="0" y="90"/>
                  </a:cubicBezTo>
                  <a:cubicBezTo>
                    <a:pt x="0" y="90"/>
                    <a:pt x="0" y="90"/>
                    <a:pt x="0" y="90"/>
                  </a:cubicBezTo>
                  <a:cubicBezTo>
                    <a:pt x="0" y="90"/>
                    <a:pt x="0" y="90"/>
                    <a:pt x="0" y="90"/>
                  </a:cubicBezTo>
                  <a:cubicBezTo>
                    <a:pt x="0" y="90"/>
                    <a:pt x="0" y="90"/>
                    <a:pt x="0" y="91"/>
                  </a:cubicBezTo>
                  <a:cubicBezTo>
                    <a:pt x="0" y="91"/>
                    <a:pt x="0" y="91"/>
                    <a:pt x="0" y="91"/>
                  </a:cubicBezTo>
                  <a:cubicBezTo>
                    <a:pt x="0" y="91"/>
                    <a:pt x="0" y="91"/>
                    <a:pt x="0" y="91"/>
                  </a:cubicBezTo>
                  <a:cubicBezTo>
                    <a:pt x="0" y="91"/>
                    <a:pt x="0" y="91"/>
                    <a:pt x="0" y="91"/>
                  </a:cubicBezTo>
                  <a:cubicBezTo>
                    <a:pt x="0" y="91"/>
                    <a:pt x="0" y="91"/>
                    <a:pt x="0" y="91"/>
                  </a:cubicBezTo>
                  <a:cubicBezTo>
                    <a:pt x="0" y="91"/>
                    <a:pt x="0" y="91"/>
                    <a:pt x="0" y="91"/>
                  </a:cubicBezTo>
                  <a:cubicBezTo>
                    <a:pt x="0" y="91"/>
                    <a:pt x="0" y="91"/>
                    <a:pt x="0" y="92"/>
                  </a:cubicBezTo>
                  <a:cubicBezTo>
                    <a:pt x="0" y="92"/>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2"/>
                    <a:pt x="0" y="92"/>
                    <a:pt x="0" y="93"/>
                  </a:cubicBezTo>
                  <a:cubicBezTo>
                    <a:pt x="0" y="93"/>
                    <a:pt x="0" y="93"/>
                    <a:pt x="0" y="93"/>
                  </a:cubicBezTo>
                  <a:cubicBezTo>
                    <a:pt x="0" y="93"/>
                    <a:pt x="0" y="93"/>
                    <a:pt x="0" y="93"/>
                  </a:cubicBezTo>
                  <a:cubicBezTo>
                    <a:pt x="0" y="93"/>
                    <a:pt x="0" y="93"/>
                    <a:pt x="0" y="93"/>
                  </a:cubicBezTo>
                  <a:cubicBezTo>
                    <a:pt x="0" y="93"/>
                    <a:pt x="0" y="93"/>
                    <a:pt x="0" y="93"/>
                  </a:cubicBezTo>
                  <a:cubicBezTo>
                    <a:pt x="0" y="93"/>
                    <a:pt x="0" y="93"/>
                    <a:pt x="0" y="93"/>
                  </a:cubicBezTo>
                  <a:cubicBezTo>
                    <a:pt x="0" y="93"/>
                    <a:pt x="0" y="93"/>
                    <a:pt x="0" y="93"/>
                  </a:cubicBezTo>
                  <a:cubicBezTo>
                    <a:pt x="0" y="93"/>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5"/>
                  </a:cubicBezTo>
                  <a:cubicBezTo>
                    <a:pt x="0" y="95"/>
                    <a:pt x="0" y="95"/>
                    <a:pt x="0" y="95"/>
                  </a:cubicBezTo>
                  <a:cubicBezTo>
                    <a:pt x="0" y="95"/>
                    <a:pt x="0" y="95"/>
                    <a:pt x="0" y="95"/>
                  </a:cubicBezTo>
                  <a:cubicBezTo>
                    <a:pt x="0" y="95"/>
                    <a:pt x="0" y="95"/>
                    <a:pt x="0" y="95"/>
                  </a:cubicBezTo>
                  <a:cubicBezTo>
                    <a:pt x="0" y="95"/>
                    <a:pt x="0" y="95"/>
                    <a:pt x="0" y="95"/>
                  </a:cubicBezTo>
                  <a:cubicBezTo>
                    <a:pt x="0" y="95"/>
                    <a:pt x="0" y="95"/>
                    <a:pt x="0" y="95"/>
                  </a:cubicBezTo>
                  <a:cubicBezTo>
                    <a:pt x="0" y="95"/>
                    <a:pt x="0" y="95"/>
                    <a:pt x="0" y="95"/>
                  </a:cubicBezTo>
                  <a:cubicBezTo>
                    <a:pt x="0" y="95"/>
                    <a:pt x="0" y="95"/>
                    <a:pt x="0" y="95"/>
                  </a:cubicBezTo>
                  <a:cubicBezTo>
                    <a:pt x="0" y="96"/>
                    <a:pt x="0" y="96"/>
                    <a:pt x="0" y="96"/>
                  </a:cubicBezTo>
                  <a:cubicBezTo>
                    <a:pt x="0" y="96"/>
                    <a:pt x="0" y="96"/>
                    <a:pt x="0" y="96"/>
                  </a:cubicBezTo>
                  <a:cubicBezTo>
                    <a:pt x="0" y="96"/>
                    <a:pt x="0" y="96"/>
                    <a:pt x="0" y="96"/>
                  </a:cubicBezTo>
                  <a:cubicBezTo>
                    <a:pt x="0" y="96"/>
                    <a:pt x="0" y="96"/>
                    <a:pt x="0" y="96"/>
                  </a:cubicBezTo>
                  <a:cubicBezTo>
                    <a:pt x="0" y="96"/>
                    <a:pt x="0" y="96"/>
                    <a:pt x="0" y="96"/>
                  </a:cubicBezTo>
                  <a:cubicBezTo>
                    <a:pt x="0" y="96"/>
                    <a:pt x="0" y="96"/>
                    <a:pt x="0" y="96"/>
                  </a:cubicBezTo>
                  <a:cubicBezTo>
                    <a:pt x="0" y="96"/>
                    <a:pt x="0" y="97"/>
                    <a:pt x="0" y="97"/>
                  </a:cubicBezTo>
                  <a:cubicBezTo>
                    <a:pt x="0" y="97"/>
                    <a:pt x="0" y="97"/>
                    <a:pt x="0" y="97"/>
                  </a:cubicBezTo>
                  <a:cubicBezTo>
                    <a:pt x="0" y="97"/>
                    <a:pt x="0" y="97"/>
                    <a:pt x="0" y="97"/>
                  </a:cubicBezTo>
                  <a:cubicBezTo>
                    <a:pt x="0" y="97"/>
                    <a:pt x="0" y="97"/>
                    <a:pt x="0" y="97"/>
                  </a:cubicBezTo>
                  <a:cubicBezTo>
                    <a:pt x="0" y="97"/>
                    <a:pt x="0" y="97"/>
                    <a:pt x="0" y="97"/>
                  </a:cubicBezTo>
                  <a:cubicBezTo>
                    <a:pt x="0" y="97"/>
                    <a:pt x="0" y="97"/>
                    <a:pt x="0" y="97"/>
                  </a:cubicBezTo>
                  <a:cubicBezTo>
                    <a:pt x="0" y="97"/>
                    <a:pt x="0" y="97"/>
                    <a:pt x="0" y="97"/>
                  </a:cubicBezTo>
                  <a:cubicBezTo>
                    <a:pt x="0" y="98"/>
                    <a:pt x="0" y="98"/>
                    <a:pt x="0" y="98"/>
                  </a:cubicBezTo>
                  <a:cubicBezTo>
                    <a:pt x="0" y="98"/>
                    <a:pt x="0" y="98"/>
                    <a:pt x="0" y="98"/>
                  </a:cubicBezTo>
                  <a:cubicBezTo>
                    <a:pt x="0" y="98"/>
                    <a:pt x="0" y="98"/>
                    <a:pt x="0" y="98"/>
                  </a:cubicBezTo>
                  <a:cubicBezTo>
                    <a:pt x="0" y="98"/>
                    <a:pt x="0" y="98"/>
                    <a:pt x="0" y="98"/>
                  </a:cubicBezTo>
                  <a:cubicBezTo>
                    <a:pt x="0" y="98"/>
                    <a:pt x="0" y="98"/>
                    <a:pt x="0" y="98"/>
                  </a:cubicBezTo>
                  <a:cubicBezTo>
                    <a:pt x="0" y="98"/>
                    <a:pt x="0" y="98"/>
                    <a:pt x="0" y="98"/>
                  </a:cubicBezTo>
                  <a:cubicBezTo>
                    <a:pt x="0" y="98"/>
                    <a:pt x="0" y="98"/>
                    <a:pt x="0" y="98"/>
                  </a:cubicBezTo>
                  <a:cubicBezTo>
                    <a:pt x="0" y="99"/>
                    <a:pt x="0" y="99"/>
                    <a:pt x="0" y="99"/>
                  </a:cubicBezTo>
                  <a:cubicBezTo>
                    <a:pt x="0" y="99"/>
                    <a:pt x="0" y="99"/>
                    <a:pt x="0" y="99"/>
                  </a:cubicBezTo>
                  <a:cubicBezTo>
                    <a:pt x="0" y="99"/>
                    <a:pt x="0" y="99"/>
                    <a:pt x="0" y="99"/>
                  </a:cubicBezTo>
                  <a:cubicBezTo>
                    <a:pt x="0" y="99"/>
                    <a:pt x="0" y="99"/>
                    <a:pt x="0" y="99"/>
                  </a:cubicBezTo>
                  <a:cubicBezTo>
                    <a:pt x="0" y="99"/>
                    <a:pt x="0" y="99"/>
                    <a:pt x="0" y="99"/>
                  </a:cubicBezTo>
                  <a:cubicBezTo>
                    <a:pt x="0" y="99"/>
                    <a:pt x="0" y="99"/>
                    <a:pt x="0" y="99"/>
                  </a:cubicBezTo>
                  <a:cubicBezTo>
                    <a:pt x="0" y="99"/>
                    <a:pt x="0" y="99"/>
                    <a:pt x="0" y="100"/>
                  </a:cubicBezTo>
                  <a:cubicBezTo>
                    <a:pt x="0" y="100"/>
                    <a:pt x="0" y="100"/>
                    <a:pt x="0" y="100"/>
                  </a:cubicBezTo>
                  <a:cubicBezTo>
                    <a:pt x="0" y="100"/>
                    <a:pt x="0" y="100"/>
                    <a:pt x="0" y="100"/>
                  </a:cubicBezTo>
                  <a:cubicBezTo>
                    <a:pt x="0" y="100"/>
                    <a:pt x="0" y="100"/>
                    <a:pt x="0" y="100"/>
                  </a:cubicBezTo>
                  <a:cubicBezTo>
                    <a:pt x="0" y="100"/>
                    <a:pt x="0" y="100"/>
                    <a:pt x="0" y="100"/>
                  </a:cubicBezTo>
                  <a:cubicBezTo>
                    <a:pt x="0" y="100"/>
                    <a:pt x="0" y="100"/>
                    <a:pt x="0" y="100"/>
                  </a:cubicBezTo>
                  <a:cubicBezTo>
                    <a:pt x="0" y="100"/>
                    <a:pt x="0" y="100"/>
                    <a:pt x="0" y="100"/>
                  </a:cubicBezTo>
                  <a:cubicBezTo>
                    <a:pt x="0" y="100"/>
                    <a:pt x="0" y="100"/>
                    <a:pt x="0" y="101"/>
                  </a:cubicBezTo>
                  <a:cubicBezTo>
                    <a:pt x="0" y="101"/>
                    <a:pt x="0" y="101"/>
                    <a:pt x="0" y="101"/>
                  </a:cubicBezTo>
                  <a:cubicBezTo>
                    <a:pt x="0" y="101"/>
                    <a:pt x="0" y="101"/>
                    <a:pt x="0" y="101"/>
                  </a:cubicBezTo>
                  <a:cubicBezTo>
                    <a:pt x="0" y="101"/>
                    <a:pt x="0" y="101"/>
                    <a:pt x="0" y="101"/>
                  </a:cubicBezTo>
                  <a:cubicBezTo>
                    <a:pt x="0" y="101"/>
                    <a:pt x="0" y="101"/>
                    <a:pt x="0" y="101"/>
                  </a:cubicBezTo>
                  <a:cubicBezTo>
                    <a:pt x="0" y="101"/>
                    <a:pt x="0" y="101"/>
                    <a:pt x="0" y="101"/>
                  </a:cubicBezTo>
                  <a:cubicBezTo>
                    <a:pt x="0" y="101"/>
                    <a:pt x="0" y="101"/>
                    <a:pt x="0" y="101"/>
                  </a:cubicBezTo>
                  <a:cubicBezTo>
                    <a:pt x="0" y="101"/>
                    <a:pt x="0" y="102"/>
                    <a:pt x="0" y="102"/>
                  </a:cubicBezTo>
                  <a:cubicBezTo>
                    <a:pt x="0" y="102"/>
                    <a:pt x="0" y="102"/>
                    <a:pt x="0" y="102"/>
                  </a:cubicBezTo>
                  <a:cubicBezTo>
                    <a:pt x="0" y="102"/>
                    <a:pt x="0" y="102"/>
                    <a:pt x="0" y="102"/>
                  </a:cubicBezTo>
                  <a:cubicBezTo>
                    <a:pt x="0" y="102"/>
                    <a:pt x="0" y="102"/>
                    <a:pt x="0" y="102"/>
                  </a:cubicBezTo>
                  <a:cubicBezTo>
                    <a:pt x="0" y="102"/>
                    <a:pt x="0" y="102"/>
                    <a:pt x="0" y="102"/>
                  </a:cubicBezTo>
                  <a:cubicBezTo>
                    <a:pt x="0" y="102"/>
                    <a:pt x="0" y="102"/>
                    <a:pt x="0" y="102"/>
                  </a:cubicBezTo>
                  <a:cubicBezTo>
                    <a:pt x="0" y="102"/>
                    <a:pt x="0" y="102"/>
                    <a:pt x="0" y="102"/>
                  </a:cubicBezTo>
                  <a:cubicBezTo>
                    <a:pt x="0" y="102"/>
                    <a:pt x="0" y="103"/>
                    <a:pt x="0" y="103"/>
                  </a:cubicBezTo>
                  <a:cubicBezTo>
                    <a:pt x="0" y="103"/>
                    <a:pt x="0" y="103"/>
                    <a:pt x="0" y="103"/>
                  </a:cubicBezTo>
                  <a:cubicBezTo>
                    <a:pt x="0" y="103"/>
                    <a:pt x="0" y="103"/>
                    <a:pt x="0" y="103"/>
                  </a:cubicBezTo>
                  <a:cubicBezTo>
                    <a:pt x="0" y="103"/>
                    <a:pt x="0" y="103"/>
                    <a:pt x="0" y="103"/>
                  </a:cubicBezTo>
                  <a:cubicBezTo>
                    <a:pt x="0" y="103"/>
                    <a:pt x="0" y="103"/>
                    <a:pt x="0" y="103"/>
                  </a:cubicBezTo>
                  <a:cubicBezTo>
                    <a:pt x="0" y="103"/>
                    <a:pt x="0" y="103"/>
                    <a:pt x="0" y="103"/>
                  </a:cubicBezTo>
                  <a:cubicBezTo>
                    <a:pt x="0" y="103"/>
                    <a:pt x="0" y="103"/>
                    <a:pt x="0" y="104"/>
                  </a:cubicBezTo>
                  <a:cubicBezTo>
                    <a:pt x="0" y="104"/>
                    <a:pt x="0" y="104"/>
                    <a:pt x="0" y="104"/>
                  </a:cubicBezTo>
                  <a:cubicBezTo>
                    <a:pt x="0" y="104"/>
                    <a:pt x="1" y="104"/>
                    <a:pt x="1" y="104"/>
                  </a:cubicBezTo>
                  <a:cubicBezTo>
                    <a:pt x="1" y="104"/>
                    <a:pt x="1" y="104"/>
                    <a:pt x="1" y="104"/>
                  </a:cubicBezTo>
                  <a:cubicBezTo>
                    <a:pt x="1" y="104"/>
                    <a:pt x="1" y="104"/>
                    <a:pt x="1" y="104"/>
                  </a:cubicBezTo>
                  <a:cubicBezTo>
                    <a:pt x="1" y="104"/>
                    <a:pt x="1" y="104"/>
                    <a:pt x="1" y="104"/>
                  </a:cubicBezTo>
                  <a:cubicBezTo>
                    <a:pt x="1" y="104"/>
                    <a:pt x="1" y="104"/>
                    <a:pt x="1" y="104"/>
                  </a:cubicBezTo>
                  <a:cubicBezTo>
                    <a:pt x="1" y="104"/>
                    <a:pt x="1" y="104"/>
                    <a:pt x="1" y="104"/>
                  </a:cubicBezTo>
                  <a:cubicBezTo>
                    <a:pt x="1" y="105"/>
                    <a:pt x="1" y="105"/>
                    <a:pt x="1" y="105"/>
                  </a:cubicBezTo>
                  <a:cubicBezTo>
                    <a:pt x="1" y="105"/>
                    <a:pt x="1" y="105"/>
                    <a:pt x="1" y="105"/>
                  </a:cubicBezTo>
                  <a:cubicBezTo>
                    <a:pt x="1" y="105"/>
                    <a:pt x="1" y="105"/>
                    <a:pt x="1" y="105"/>
                  </a:cubicBezTo>
                  <a:cubicBezTo>
                    <a:pt x="1" y="105"/>
                    <a:pt x="1" y="105"/>
                    <a:pt x="1" y="105"/>
                  </a:cubicBezTo>
                  <a:cubicBezTo>
                    <a:pt x="1" y="105"/>
                    <a:pt x="1" y="105"/>
                    <a:pt x="1" y="106"/>
                  </a:cubicBezTo>
                  <a:cubicBezTo>
                    <a:pt x="1" y="106"/>
                    <a:pt x="1" y="106"/>
                    <a:pt x="1" y="106"/>
                  </a:cubicBezTo>
                  <a:cubicBezTo>
                    <a:pt x="1" y="106"/>
                    <a:pt x="1" y="106"/>
                    <a:pt x="1" y="106"/>
                  </a:cubicBezTo>
                  <a:cubicBezTo>
                    <a:pt x="1" y="106"/>
                    <a:pt x="1" y="106"/>
                    <a:pt x="1" y="106"/>
                  </a:cubicBezTo>
                  <a:cubicBezTo>
                    <a:pt x="1" y="106"/>
                    <a:pt x="1" y="107"/>
                    <a:pt x="1" y="107"/>
                  </a:cubicBezTo>
                  <a:cubicBezTo>
                    <a:pt x="1" y="107"/>
                    <a:pt x="1" y="107"/>
                    <a:pt x="1" y="107"/>
                  </a:cubicBezTo>
                  <a:cubicBezTo>
                    <a:pt x="1" y="107"/>
                    <a:pt x="1" y="107"/>
                    <a:pt x="1" y="107"/>
                  </a:cubicBezTo>
                  <a:cubicBezTo>
                    <a:pt x="1" y="107"/>
                    <a:pt x="1" y="107"/>
                    <a:pt x="1" y="107"/>
                  </a:cubicBezTo>
                  <a:cubicBezTo>
                    <a:pt x="6" y="137"/>
                    <a:pt x="24" y="162"/>
                    <a:pt x="50" y="175"/>
                  </a:cubicBezTo>
                  <a:cubicBezTo>
                    <a:pt x="49" y="175"/>
                    <a:pt x="48" y="174"/>
                    <a:pt x="48" y="173"/>
                  </a:cubicBezTo>
                  <a:cubicBezTo>
                    <a:pt x="42" y="166"/>
                    <a:pt x="36" y="159"/>
                    <a:pt x="31" y="152"/>
                  </a:cubicBezTo>
                  <a:cubicBezTo>
                    <a:pt x="21" y="136"/>
                    <a:pt x="16" y="118"/>
                    <a:pt x="16" y="99"/>
                  </a:cubicBezTo>
                  <a:cubicBezTo>
                    <a:pt x="16" y="99"/>
                    <a:pt x="16" y="98"/>
                    <a:pt x="16" y="98"/>
                  </a:cubicBezTo>
                  <a:cubicBezTo>
                    <a:pt x="17" y="88"/>
                    <a:pt x="18" y="79"/>
                    <a:pt x="19" y="70"/>
                  </a:cubicBezTo>
                  <a:cubicBezTo>
                    <a:pt x="24" y="52"/>
                    <a:pt x="32" y="36"/>
                    <a:pt x="45" y="23"/>
                  </a:cubicBezTo>
                  <a:cubicBezTo>
                    <a:pt x="54" y="13"/>
                    <a:pt x="65" y="6"/>
                    <a:pt x="77" y="0"/>
                  </a:cubicBezTo>
                </a:path>
              </a:pathLst>
            </a:custGeom>
            <a:solidFill>
              <a:srgbClr val="FFB5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a:p>
          </p:txBody>
        </p:sp>
        <p:sp>
          <p:nvSpPr>
            <p:cNvPr id="245" name="Forma libre 74"/>
            <p:cNvSpPr>
              <a:spLocks noEditPoints="1"/>
            </p:cNvSpPr>
            <p:nvPr/>
          </p:nvSpPr>
          <p:spPr bwMode="auto">
            <a:xfrm>
              <a:off x="1217613" y="3389703"/>
              <a:ext cx="25400" cy="117475"/>
            </a:xfrm>
            <a:custGeom>
              <a:avLst/>
              <a:gdLst>
                <a:gd name="T0" fmla="*/ 10 w 10"/>
                <a:gd name="T1" fmla="*/ 48 h 48"/>
                <a:gd name="T2" fmla="*/ 10 w 10"/>
                <a:gd name="T3" fmla="*/ 48 h 48"/>
                <a:gd name="T4" fmla="*/ 10 w 10"/>
                <a:gd name="T5" fmla="*/ 48 h 48"/>
                <a:gd name="T6" fmla="*/ 10 w 10"/>
                <a:gd name="T7" fmla="*/ 48 h 48"/>
                <a:gd name="T8" fmla="*/ 10 w 10"/>
                <a:gd name="T9" fmla="*/ 47 h 48"/>
                <a:gd name="T10" fmla="*/ 10 w 10"/>
                <a:gd name="T11" fmla="*/ 47 h 48"/>
                <a:gd name="T12" fmla="*/ 10 w 10"/>
                <a:gd name="T13" fmla="*/ 47 h 48"/>
                <a:gd name="T14" fmla="*/ 10 w 10"/>
                <a:gd name="T15" fmla="*/ 47 h 48"/>
                <a:gd name="T16" fmla="*/ 10 w 10"/>
                <a:gd name="T17" fmla="*/ 47 h 48"/>
                <a:gd name="T18" fmla="*/ 10 w 10"/>
                <a:gd name="T19" fmla="*/ 47 h 48"/>
                <a:gd name="T20" fmla="*/ 9 w 10"/>
                <a:gd name="T21" fmla="*/ 46 h 48"/>
                <a:gd name="T22" fmla="*/ 9 w 10"/>
                <a:gd name="T23" fmla="*/ 46 h 48"/>
                <a:gd name="T24" fmla="*/ 9 w 10"/>
                <a:gd name="T25" fmla="*/ 46 h 48"/>
                <a:gd name="T26" fmla="*/ 1 w 10"/>
                <a:gd name="T27" fmla="*/ 4 h 48"/>
                <a:gd name="T28" fmla="*/ 1 w 10"/>
                <a:gd name="T29" fmla="*/ 4 h 48"/>
                <a:gd name="T30" fmla="*/ 1 w 10"/>
                <a:gd name="T31" fmla="*/ 4 h 48"/>
                <a:gd name="T32" fmla="*/ 1 w 10"/>
                <a:gd name="T33" fmla="*/ 3 h 48"/>
                <a:gd name="T34" fmla="*/ 1 w 10"/>
                <a:gd name="T35" fmla="*/ 3 h 48"/>
                <a:gd name="T36" fmla="*/ 1 w 10"/>
                <a:gd name="T37" fmla="*/ 3 h 48"/>
                <a:gd name="T38" fmla="*/ 1 w 10"/>
                <a:gd name="T39" fmla="*/ 2 h 48"/>
                <a:gd name="T40" fmla="*/ 1 w 10"/>
                <a:gd name="T41" fmla="*/ 2 h 48"/>
                <a:gd name="T42" fmla="*/ 1 w 10"/>
                <a:gd name="T43" fmla="*/ 2 h 48"/>
                <a:gd name="T44" fmla="*/ 1 w 10"/>
                <a:gd name="T45" fmla="*/ 2 h 48"/>
                <a:gd name="T46" fmla="*/ 1 w 10"/>
                <a:gd name="T47" fmla="*/ 2 h 48"/>
                <a:gd name="T48" fmla="*/ 1 w 10"/>
                <a:gd name="T49" fmla="*/ 2 h 48"/>
                <a:gd name="T50" fmla="*/ 1 w 10"/>
                <a:gd name="T51" fmla="*/ 1 h 48"/>
                <a:gd name="T52" fmla="*/ 1 w 10"/>
                <a:gd name="T53" fmla="*/ 1 h 48"/>
                <a:gd name="T54" fmla="*/ 1 w 10"/>
                <a:gd name="T55" fmla="*/ 1 h 48"/>
                <a:gd name="T56" fmla="*/ 1 w 10"/>
                <a:gd name="T57" fmla="*/ 1 h 48"/>
                <a:gd name="T58" fmla="*/ 1 w 10"/>
                <a:gd name="T59" fmla="*/ 0 h 48"/>
                <a:gd name="T60" fmla="*/ 1 w 10"/>
                <a:gd name="T61" fmla="*/ 0 h 48"/>
                <a:gd name="T62" fmla="*/ 1 w 10"/>
                <a:gd name="T63" fmla="*/ 0 h 48"/>
                <a:gd name="T64" fmla="*/ 1 w 10"/>
                <a:gd name="T65" fmla="*/ 0 h 48"/>
                <a:gd name="T66" fmla="*/ 1 w 10"/>
                <a:gd name="T67" fmla="*/ 0 h 48"/>
                <a:gd name="T68" fmla="*/ 1 w 10"/>
                <a:gd name="T69"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 h="48">
                  <a:moveTo>
                    <a:pt x="10" y="48"/>
                  </a:moveTo>
                  <a:cubicBezTo>
                    <a:pt x="10" y="48"/>
                    <a:pt x="10" y="48"/>
                    <a:pt x="10" y="48"/>
                  </a:cubicBezTo>
                  <a:cubicBezTo>
                    <a:pt x="10" y="48"/>
                    <a:pt x="10" y="48"/>
                    <a:pt x="10" y="48"/>
                  </a:cubicBezTo>
                  <a:moveTo>
                    <a:pt x="10" y="48"/>
                  </a:moveTo>
                  <a:cubicBezTo>
                    <a:pt x="10" y="48"/>
                    <a:pt x="10" y="48"/>
                    <a:pt x="10" y="48"/>
                  </a:cubicBezTo>
                  <a:cubicBezTo>
                    <a:pt x="10" y="48"/>
                    <a:pt x="10" y="48"/>
                    <a:pt x="10" y="48"/>
                  </a:cubicBezTo>
                  <a:moveTo>
                    <a:pt x="10" y="47"/>
                  </a:moveTo>
                  <a:cubicBezTo>
                    <a:pt x="10" y="47"/>
                    <a:pt x="10" y="48"/>
                    <a:pt x="10" y="48"/>
                  </a:cubicBezTo>
                  <a:cubicBezTo>
                    <a:pt x="10" y="48"/>
                    <a:pt x="10" y="47"/>
                    <a:pt x="10" y="47"/>
                  </a:cubicBezTo>
                  <a:moveTo>
                    <a:pt x="10" y="47"/>
                  </a:moveTo>
                  <a:cubicBezTo>
                    <a:pt x="10" y="47"/>
                    <a:pt x="10" y="47"/>
                    <a:pt x="10" y="47"/>
                  </a:cubicBezTo>
                  <a:cubicBezTo>
                    <a:pt x="10" y="47"/>
                    <a:pt x="10" y="47"/>
                    <a:pt x="10" y="47"/>
                  </a:cubicBezTo>
                  <a:moveTo>
                    <a:pt x="10" y="47"/>
                  </a:moveTo>
                  <a:cubicBezTo>
                    <a:pt x="10" y="47"/>
                    <a:pt x="10" y="47"/>
                    <a:pt x="10" y="47"/>
                  </a:cubicBezTo>
                  <a:cubicBezTo>
                    <a:pt x="10" y="47"/>
                    <a:pt x="10" y="47"/>
                    <a:pt x="10" y="47"/>
                  </a:cubicBezTo>
                  <a:moveTo>
                    <a:pt x="10" y="47"/>
                  </a:moveTo>
                  <a:cubicBezTo>
                    <a:pt x="10" y="47"/>
                    <a:pt x="10" y="47"/>
                    <a:pt x="10" y="47"/>
                  </a:cubicBezTo>
                  <a:cubicBezTo>
                    <a:pt x="10" y="47"/>
                    <a:pt x="10" y="47"/>
                    <a:pt x="10" y="47"/>
                  </a:cubicBezTo>
                  <a:moveTo>
                    <a:pt x="9" y="46"/>
                  </a:moveTo>
                  <a:cubicBezTo>
                    <a:pt x="10" y="46"/>
                    <a:pt x="10" y="46"/>
                    <a:pt x="10" y="47"/>
                  </a:cubicBezTo>
                  <a:cubicBezTo>
                    <a:pt x="10" y="46"/>
                    <a:pt x="10" y="46"/>
                    <a:pt x="9" y="46"/>
                  </a:cubicBezTo>
                  <a:moveTo>
                    <a:pt x="9" y="46"/>
                  </a:moveTo>
                  <a:cubicBezTo>
                    <a:pt x="9" y="46"/>
                    <a:pt x="9" y="46"/>
                    <a:pt x="9" y="46"/>
                  </a:cubicBezTo>
                  <a:cubicBezTo>
                    <a:pt x="9" y="46"/>
                    <a:pt x="9" y="46"/>
                    <a:pt x="9" y="46"/>
                  </a:cubicBezTo>
                  <a:moveTo>
                    <a:pt x="9" y="46"/>
                  </a:moveTo>
                  <a:cubicBezTo>
                    <a:pt x="9" y="46"/>
                    <a:pt x="9" y="46"/>
                    <a:pt x="9" y="46"/>
                  </a:cubicBezTo>
                  <a:cubicBezTo>
                    <a:pt x="9" y="46"/>
                    <a:pt x="9" y="46"/>
                    <a:pt x="9" y="46"/>
                  </a:cubicBezTo>
                  <a:moveTo>
                    <a:pt x="1" y="4"/>
                  </a:moveTo>
                  <a:cubicBezTo>
                    <a:pt x="0" y="19"/>
                    <a:pt x="3" y="33"/>
                    <a:pt x="9" y="46"/>
                  </a:cubicBezTo>
                  <a:cubicBezTo>
                    <a:pt x="3" y="33"/>
                    <a:pt x="0" y="19"/>
                    <a:pt x="1" y="4"/>
                  </a:cubicBezTo>
                  <a:moveTo>
                    <a:pt x="1" y="4"/>
                  </a:moveTo>
                  <a:cubicBezTo>
                    <a:pt x="1" y="4"/>
                    <a:pt x="1" y="4"/>
                    <a:pt x="1" y="4"/>
                  </a:cubicBezTo>
                  <a:cubicBezTo>
                    <a:pt x="1" y="4"/>
                    <a:pt x="1" y="4"/>
                    <a:pt x="1" y="4"/>
                  </a:cubicBezTo>
                  <a:moveTo>
                    <a:pt x="1" y="3"/>
                  </a:moveTo>
                  <a:cubicBezTo>
                    <a:pt x="1" y="3"/>
                    <a:pt x="1" y="3"/>
                    <a:pt x="1" y="4"/>
                  </a:cubicBezTo>
                  <a:cubicBezTo>
                    <a:pt x="1" y="3"/>
                    <a:pt x="1" y="3"/>
                    <a:pt x="1" y="3"/>
                  </a:cubicBezTo>
                  <a:moveTo>
                    <a:pt x="1" y="3"/>
                  </a:moveTo>
                  <a:cubicBezTo>
                    <a:pt x="1" y="3"/>
                    <a:pt x="1" y="3"/>
                    <a:pt x="1" y="3"/>
                  </a:cubicBezTo>
                  <a:cubicBezTo>
                    <a:pt x="1" y="3"/>
                    <a:pt x="1" y="3"/>
                    <a:pt x="1" y="3"/>
                  </a:cubicBezTo>
                  <a:moveTo>
                    <a:pt x="1" y="2"/>
                  </a:moveTo>
                  <a:cubicBezTo>
                    <a:pt x="1" y="3"/>
                    <a:pt x="1" y="3"/>
                    <a:pt x="1" y="3"/>
                  </a:cubicBezTo>
                  <a:cubicBezTo>
                    <a:pt x="1" y="3"/>
                    <a:pt x="1" y="3"/>
                    <a:pt x="1" y="2"/>
                  </a:cubicBezTo>
                  <a:moveTo>
                    <a:pt x="1" y="2"/>
                  </a:moveTo>
                  <a:cubicBezTo>
                    <a:pt x="1" y="2"/>
                    <a:pt x="1" y="2"/>
                    <a:pt x="1" y="2"/>
                  </a:cubicBezTo>
                  <a:cubicBezTo>
                    <a:pt x="1" y="2"/>
                    <a:pt x="1" y="2"/>
                    <a:pt x="1" y="2"/>
                  </a:cubicBezTo>
                  <a:moveTo>
                    <a:pt x="1" y="2"/>
                  </a:moveTo>
                  <a:cubicBezTo>
                    <a:pt x="1" y="2"/>
                    <a:pt x="1" y="2"/>
                    <a:pt x="1" y="2"/>
                  </a:cubicBezTo>
                  <a:cubicBezTo>
                    <a:pt x="1" y="2"/>
                    <a:pt x="1" y="2"/>
                    <a:pt x="1" y="2"/>
                  </a:cubicBezTo>
                  <a:moveTo>
                    <a:pt x="1" y="2"/>
                  </a:moveTo>
                  <a:cubicBezTo>
                    <a:pt x="1" y="2"/>
                    <a:pt x="1" y="2"/>
                    <a:pt x="1" y="2"/>
                  </a:cubicBezTo>
                  <a:cubicBezTo>
                    <a:pt x="1" y="2"/>
                    <a:pt x="1" y="2"/>
                    <a:pt x="1" y="2"/>
                  </a:cubicBezTo>
                  <a:moveTo>
                    <a:pt x="1" y="1"/>
                  </a:moveTo>
                  <a:cubicBezTo>
                    <a:pt x="1" y="1"/>
                    <a:pt x="1" y="1"/>
                    <a:pt x="1" y="1"/>
                  </a:cubicBezTo>
                  <a:cubicBezTo>
                    <a:pt x="1" y="1"/>
                    <a:pt x="1" y="1"/>
                    <a:pt x="1" y="1"/>
                  </a:cubicBezTo>
                  <a:cubicBezTo>
                    <a:pt x="1" y="1"/>
                    <a:pt x="1" y="1"/>
                    <a:pt x="1" y="1"/>
                  </a:cubicBezTo>
                  <a:cubicBezTo>
                    <a:pt x="1" y="1"/>
                    <a:pt x="1" y="1"/>
                    <a:pt x="1" y="1"/>
                  </a:cubicBezTo>
                  <a:moveTo>
                    <a:pt x="1" y="1"/>
                  </a:moveTo>
                  <a:cubicBezTo>
                    <a:pt x="1" y="1"/>
                    <a:pt x="1" y="1"/>
                    <a:pt x="1" y="1"/>
                  </a:cubicBezTo>
                  <a:cubicBezTo>
                    <a:pt x="1" y="1"/>
                    <a:pt x="1" y="1"/>
                    <a:pt x="1" y="1"/>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path>
              </a:pathLst>
            </a:custGeom>
            <a:solidFill>
              <a:srgbClr val="E56A0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a:p>
          </p:txBody>
        </p:sp>
        <p:sp>
          <p:nvSpPr>
            <p:cNvPr id="246" name="Rectángulo 94"/>
            <p:cNvSpPr>
              <a:spLocks noChangeArrowheads="1"/>
            </p:cNvSpPr>
            <p:nvPr/>
          </p:nvSpPr>
          <p:spPr bwMode="auto">
            <a:xfrm>
              <a:off x="1093679" y="3655048"/>
              <a:ext cx="255588" cy="150813"/>
            </a:xfrm>
            <a:prstGeom prst="rect">
              <a:avLst/>
            </a:prstGeom>
            <a:solidFill>
              <a:srgbClr val="FFD57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bodyPr>
            <a:lstStyle/>
            <a:p>
              <a:pPr rtl="0"/>
              <a:endParaRPr lang="es-ES"/>
            </a:p>
          </p:txBody>
        </p:sp>
        <p:sp>
          <p:nvSpPr>
            <p:cNvPr id="247" name="Rectángulo 95"/>
            <p:cNvSpPr>
              <a:spLocks noChangeArrowheads="1"/>
            </p:cNvSpPr>
            <p:nvPr/>
          </p:nvSpPr>
          <p:spPr bwMode="auto">
            <a:xfrm>
              <a:off x="1103185" y="3471475"/>
              <a:ext cx="68929"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rtlCol="0"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s-ES" sz="1100" b="1" i="0" u="none" strike="noStrike" cap="none" normalizeH="0">
                  <a:ln>
                    <a:noFill/>
                  </a:ln>
                  <a:solidFill>
                    <a:srgbClr val="FF9936"/>
                  </a:solidFill>
                  <a:effectLst/>
                  <a:latin typeface="Raleway" panose="020B0003030101060003" pitchFamily="34" charset="0"/>
                </a:rPr>
                <a:t>1</a:t>
              </a:r>
              <a:endParaRPr kumimoji="0" lang="es-ES" altLang="en-US" sz="1100" b="0" i="0" u="none" strike="noStrike" cap="none" normalizeH="0" baseline="0">
                <a:ln>
                  <a:noFill/>
                </a:ln>
                <a:solidFill>
                  <a:schemeClr val="tx1"/>
                </a:solidFill>
                <a:effectLst/>
              </a:endParaRPr>
            </a:p>
          </p:txBody>
        </p:sp>
      </p:grpSp>
      <p:grpSp>
        <p:nvGrpSpPr>
          <p:cNvPr id="248" name="Grupo 247">
            <a:extLst>
              <a:ext uri="{FF2B5EF4-FFF2-40B4-BE49-F238E27FC236}">
                <a16:creationId xmlns:a16="http://schemas.microsoft.com/office/drawing/2014/main" id="{B54EFDBC-7861-49C1-81C9-9A16A96B193B}"/>
              </a:ext>
            </a:extLst>
          </p:cNvPr>
          <p:cNvGrpSpPr/>
          <p:nvPr/>
        </p:nvGrpSpPr>
        <p:grpSpPr>
          <a:xfrm>
            <a:off x="7100844" y="2719998"/>
            <a:ext cx="197335" cy="196785"/>
            <a:chOff x="1496945" y="5157861"/>
            <a:chExt cx="569913" cy="568325"/>
          </a:xfrm>
        </p:grpSpPr>
        <p:sp>
          <p:nvSpPr>
            <p:cNvPr id="249" name="Forma libre 80"/>
            <p:cNvSpPr>
              <a:spLocks/>
            </p:cNvSpPr>
            <p:nvPr/>
          </p:nvSpPr>
          <p:spPr bwMode="auto">
            <a:xfrm>
              <a:off x="1496945" y="5157861"/>
              <a:ext cx="569913" cy="568325"/>
            </a:xfrm>
            <a:custGeom>
              <a:avLst/>
              <a:gdLst>
                <a:gd name="T0" fmla="*/ 116 w 233"/>
                <a:gd name="T1" fmla="*/ 0 h 232"/>
                <a:gd name="T2" fmla="*/ 232 w 233"/>
                <a:gd name="T3" fmla="*/ 116 h 232"/>
                <a:gd name="T4" fmla="*/ 117 w 233"/>
                <a:gd name="T5" fmla="*/ 232 h 232"/>
                <a:gd name="T6" fmla="*/ 0 w 233"/>
                <a:gd name="T7" fmla="*/ 116 h 232"/>
                <a:gd name="T8" fmla="*/ 116 w 233"/>
                <a:gd name="T9" fmla="*/ 0 h 232"/>
              </a:gdLst>
              <a:ahLst/>
              <a:cxnLst>
                <a:cxn ang="0">
                  <a:pos x="T0" y="T1"/>
                </a:cxn>
                <a:cxn ang="0">
                  <a:pos x="T2" y="T3"/>
                </a:cxn>
                <a:cxn ang="0">
                  <a:pos x="T4" y="T5"/>
                </a:cxn>
                <a:cxn ang="0">
                  <a:pos x="T6" y="T7"/>
                </a:cxn>
                <a:cxn ang="0">
                  <a:pos x="T8" y="T9"/>
                </a:cxn>
              </a:cxnLst>
              <a:rect l="0" t="0" r="r" b="b"/>
              <a:pathLst>
                <a:path w="233" h="232">
                  <a:moveTo>
                    <a:pt x="116" y="0"/>
                  </a:moveTo>
                  <a:cubicBezTo>
                    <a:pt x="180" y="0"/>
                    <a:pt x="232" y="52"/>
                    <a:pt x="232" y="116"/>
                  </a:cubicBezTo>
                  <a:cubicBezTo>
                    <a:pt x="233" y="180"/>
                    <a:pt x="180" y="232"/>
                    <a:pt x="117" y="232"/>
                  </a:cubicBezTo>
                  <a:cubicBezTo>
                    <a:pt x="53" y="232"/>
                    <a:pt x="1" y="180"/>
                    <a:pt x="0" y="116"/>
                  </a:cubicBezTo>
                  <a:cubicBezTo>
                    <a:pt x="0" y="52"/>
                    <a:pt x="52" y="0"/>
                    <a:pt x="116" y="0"/>
                  </a:cubicBezTo>
                </a:path>
              </a:pathLst>
            </a:custGeom>
            <a:solidFill>
              <a:srgbClr val="F2A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a:p>
          </p:txBody>
        </p:sp>
        <p:sp>
          <p:nvSpPr>
            <p:cNvPr id="250" name="Forma libre 81"/>
            <p:cNvSpPr>
              <a:spLocks/>
            </p:cNvSpPr>
            <p:nvPr/>
          </p:nvSpPr>
          <p:spPr bwMode="auto">
            <a:xfrm>
              <a:off x="1552508" y="5215011"/>
              <a:ext cx="457200" cy="457200"/>
            </a:xfrm>
            <a:custGeom>
              <a:avLst/>
              <a:gdLst>
                <a:gd name="T0" fmla="*/ 93 w 187"/>
                <a:gd name="T1" fmla="*/ 0 h 187"/>
                <a:gd name="T2" fmla="*/ 187 w 187"/>
                <a:gd name="T3" fmla="*/ 93 h 187"/>
                <a:gd name="T4" fmla="*/ 94 w 187"/>
                <a:gd name="T5" fmla="*/ 187 h 187"/>
                <a:gd name="T6" fmla="*/ 0 w 187"/>
                <a:gd name="T7" fmla="*/ 93 h 187"/>
                <a:gd name="T8" fmla="*/ 93 w 187"/>
                <a:gd name="T9" fmla="*/ 0 h 187"/>
              </a:gdLst>
              <a:ahLst/>
              <a:cxnLst>
                <a:cxn ang="0">
                  <a:pos x="T0" y="T1"/>
                </a:cxn>
                <a:cxn ang="0">
                  <a:pos x="T2" y="T3"/>
                </a:cxn>
                <a:cxn ang="0">
                  <a:pos x="T4" y="T5"/>
                </a:cxn>
                <a:cxn ang="0">
                  <a:pos x="T6" y="T7"/>
                </a:cxn>
                <a:cxn ang="0">
                  <a:pos x="T8" y="T9"/>
                </a:cxn>
              </a:cxnLst>
              <a:rect l="0" t="0" r="r" b="b"/>
              <a:pathLst>
                <a:path w="187" h="187">
                  <a:moveTo>
                    <a:pt x="93" y="0"/>
                  </a:moveTo>
                  <a:cubicBezTo>
                    <a:pt x="145" y="0"/>
                    <a:pt x="187" y="41"/>
                    <a:pt x="187" y="93"/>
                  </a:cubicBezTo>
                  <a:cubicBezTo>
                    <a:pt x="187" y="144"/>
                    <a:pt x="145" y="187"/>
                    <a:pt x="94" y="187"/>
                  </a:cubicBezTo>
                  <a:cubicBezTo>
                    <a:pt x="42" y="187"/>
                    <a:pt x="0" y="145"/>
                    <a:pt x="0" y="93"/>
                  </a:cubicBezTo>
                  <a:cubicBezTo>
                    <a:pt x="0" y="42"/>
                    <a:pt x="42" y="0"/>
                    <a:pt x="93" y="0"/>
                  </a:cubicBezTo>
                </a:path>
              </a:pathLst>
            </a:custGeom>
            <a:solidFill>
              <a:srgbClr val="FFD5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a:p>
          </p:txBody>
        </p:sp>
        <p:sp>
          <p:nvSpPr>
            <p:cNvPr id="251" name="Forma libre 83"/>
            <p:cNvSpPr>
              <a:spLocks/>
            </p:cNvSpPr>
            <p:nvPr/>
          </p:nvSpPr>
          <p:spPr bwMode="auto">
            <a:xfrm>
              <a:off x="1552508" y="5216599"/>
              <a:ext cx="190500" cy="425450"/>
            </a:xfrm>
            <a:custGeom>
              <a:avLst/>
              <a:gdLst>
                <a:gd name="T0" fmla="*/ 1 w 78"/>
                <a:gd name="T1" fmla="*/ 77 h 174"/>
                <a:gd name="T2" fmla="*/ 1 w 78"/>
                <a:gd name="T3" fmla="*/ 77 h 174"/>
                <a:gd name="T4" fmla="*/ 1 w 78"/>
                <a:gd name="T5" fmla="*/ 77 h 174"/>
                <a:gd name="T6" fmla="*/ 1 w 78"/>
                <a:gd name="T7" fmla="*/ 78 h 174"/>
                <a:gd name="T8" fmla="*/ 1 w 78"/>
                <a:gd name="T9" fmla="*/ 78 h 174"/>
                <a:gd name="T10" fmla="*/ 1 w 78"/>
                <a:gd name="T11" fmla="*/ 78 h 174"/>
                <a:gd name="T12" fmla="*/ 1 w 78"/>
                <a:gd name="T13" fmla="*/ 79 h 174"/>
                <a:gd name="T14" fmla="*/ 1 w 78"/>
                <a:gd name="T15" fmla="*/ 80 h 174"/>
                <a:gd name="T16" fmla="*/ 1 w 78"/>
                <a:gd name="T17" fmla="*/ 80 h 174"/>
                <a:gd name="T18" fmla="*/ 1 w 78"/>
                <a:gd name="T19" fmla="*/ 80 h 174"/>
                <a:gd name="T20" fmla="*/ 1 w 78"/>
                <a:gd name="T21" fmla="*/ 80 h 174"/>
                <a:gd name="T22" fmla="*/ 1 w 78"/>
                <a:gd name="T23" fmla="*/ 81 h 174"/>
                <a:gd name="T24" fmla="*/ 1 w 78"/>
                <a:gd name="T25" fmla="*/ 81 h 174"/>
                <a:gd name="T26" fmla="*/ 1 w 78"/>
                <a:gd name="T27" fmla="*/ 82 h 174"/>
                <a:gd name="T28" fmla="*/ 1 w 78"/>
                <a:gd name="T29" fmla="*/ 82 h 174"/>
                <a:gd name="T30" fmla="*/ 0 w 78"/>
                <a:gd name="T31" fmla="*/ 82 h 174"/>
                <a:gd name="T32" fmla="*/ 0 w 78"/>
                <a:gd name="T33" fmla="*/ 82 h 174"/>
                <a:gd name="T34" fmla="*/ 0 w 78"/>
                <a:gd name="T35" fmla="*/ 83 h 174"/>
                <a:gd name="T36" fmla="*/ 0 w 78"/>
                <a:gd name="T37" fmla="*/ 83 h 174"/>
                <a:gd name="T38" fmla="*/ 0 w 78"/>
                <a:gd name="T39" fmla="*/ 83 h 174"/>
                <a:gd name="T40" fmla="*/ 0 w 78"/>
                <a:gd name="T41" fmla="*/ 84 h 174"/>
                <a:gd name="T42" fmla="*/ 0 w 78"/>
                <a:gd name="T43" fmla="*/ 84 h 174"/>
                <a:gd name="T44" fmla="*/ 0 w 78"/>
                <a:gd name="T45" fmla="*/ 84 h 174"/>
                <a:gd name="T46" fmla="*/ 0 w 78"/>
                <a:gd name="T47" fmla="*/ 85 h 174"/>
                <a:gd name="T48" fmla="*/ 0 w 78"/>
                <a:gd name="T49" fmla="*/ 85 h 174"/>
                <a:gd name="T50" fmla="*/ 0 w 78"/>
                <a:gd name="T51" fmla="*/ 85 h 174"/>
                <a:gd name="T52" fmla="*/ 0 w 78"/>
                <a:gd name="T53" fmla="*/ 85 h 174"/>
                <a:gd name="T54" fmla="*/ 0 w 78"/>
                <a:gd name="T55" fmla="*/ 86 h 174"/>
                <a:gd name="T56" fmla="*/ 0 w 78"/>
                <a:gd name="T57" fmla="*/ 86 h 174"/>
                <a:gd name="T58" fmla="*/ 0 w 78"/>
                <a:gd name="T59" fmla="*/ 86 h 174"/>
                <a:gd name="T60" fmla="*/ 0 w 78"/>
                <a:gd name="T61" fmla="*/ 87 h 174"/>
                <a:gd name="T62" fmla="*/ 0 w 78"/>
                <a:gd name="T63" fmla="*/ 87 h 174"/>
                <a:gd name="T64" fmla="*/ 0 w 78"/>
                <a:gd name="T65" fmla="*/ 87 h 174"/>
                <a:gd name="T66" fmla="*/ 0 w 78"/>
                <a:gd name="T67" fmla="*/ 87 h 174"/>
                <a:gd name="T68" fmla="*/ 0 w 78"/>
                <a:gd name="T69" fmla="*/ 88 h 174"/>
                <a:gd name="T70" fmla="*/ 0 w 78"/>
                <a:gd name="T71" fmla="*/ 88 h 174"/>
                <a:gd name="T72" fmla="*/ 0 w 78"/>
                <a:gd name="T73" fmla="*/ 88 h 174"/>
                <a:gd name="T74" fmla="*/ 0 w 78"/>
                <a:gd name="T75" fmla="*/ 89 h 174"/>
                <a:gd name="T76" fmla="*/ 0 w 78"/>
                <a:gd name="T77" fmla="*/ 89 h 174"/>
                <a:gd name="T78" fmla="*/ 0 w 78"/>
                <a:gd name="T79" fmla="*/ 89 h 174"/>
                <a:gd name="T80" fmla="*/ 0 w 78"/>
                <a:gd name="T81" fmla="*/ 90 h 174"/>
                <a:gd name="T82" fmla="*/ 0 w 78"/>
                <a:gd name="T83" fmla="*/ 90 h 174"/>
                <a:gd name="T84" fmla="*/ 0 w 78"/>
                <a:gd name="T85" fmla="*/ 90 h 174"/>
                <a:gd name="T86" fmla="*/ 0 w 78"/>
                <a:gd name="T87" fmla="*/ 90 h 174"/>
                <a:gd name="T88" fmla="*/ 0 w 78"/>
                <a:gd name="T89" fmla="*/ 91 h 174"/>
                <a:gd name="T90" fmla="*/ 0 w 78"/>
                <a:gd name="T91" fmla="*/ 91 h 174"/>
                <a:gd name="T92" fmla="*/ 0 w 78"/>
                <a:gd name="T93" fmla="*/ 91 h 174"/>
                <a:gd name="T94" fmla="*/ 0 w 78"/>
                <a:gd name="T95" fmla="*/ 92 h 174"/>
                <a:gd name="T96" fmla="*/ 0 w 78"/>
                <a:gd name="T97" fmla="*/ 92 h 174"/>
                <a:gd name="T98" fmla="*/ 0 w 78"/>
                <a:gd name="T99" fmla="*/ 92 h 174"/>
                <a:gd name="T100" fmla="*/ 0 w 78"/>
                <a:gd name="T101" fmla="*/ 93 h 174"/>
                <a:gd name="T102" fmla="*/ 0 w 78"/>
                <a:gd name="T103" fmla="*/ 93 h 174"/>
                <a:gd name="T104" fmla="*/ 0 w 78"/>
                <a:gd name="T105" fmla="*/ 93 h 174"/>
                <a:gd name="T106" fmla="*/ 0 w 78"/>
                <a:gd name="T107" fmla="*/ 93 h 174"/>
                <a:gd name="T108" fmla="*/ 7 w 78"/>
                <a:gd name="T109" fmla="*/ 126 h 174"/>
                <a:gd name="T110" fmla="*/ 7 w 78"/>
                <a:gd name="T111" fmla="*/ 127 h 174"/>
                <a:gd name="T112" fmla="*/ 7 w 78"/>
                <a:gd name="T113" fmla="*/ 127 h 174"/>
                <a:gd name="T114" fmla="*/ 7 w 78"/>
                <a:gd name="T115" fmla="*/ 127 h 174"/>
                <a:gd name="T116" fmla="*/ 7 w 78"/>
                <a:gd name="T117" fmla="*/ 128 h 174"/>
                <a:gd name="T118" fmla="*/ 49 w 78"/>
                <a:gd name="T119" fmla="*/ 174 h 174"/>
                <a:gd name="T120" fmla="*/ 30 w 78"/>
                <a:gd name="T121" fmla="*/ 151 h 174"/>
                <a:gd name="T122" fmla="*/ 16 w 78"/>
                <a:gd name="T123" fmla="*/ 96 h 174"/>
                <a:gd name="T124" fmla="*/ 46 w 78"/>
                <a:gd name="T125" fmla="*/ 22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 h="174">
                  <a:moveTo>
                    <a:pt x="78" y="0"/>
                  </a:moveTo>
                  <a:cubicBezTo>
                    <a:pt x="39" y="6"/>
                    <a:pt x="8" y="37"/>
                    <a:pt x="1" y="77"/>
                  </a:cubicBezTo>
                  <a:cubicBezTo>
                    <a:pt x="1" y="77"/>
                    <a:pt x="1" y="77"/>
                    <a:pt x="1" y="77"/>
                  </a:cubicBezTo>
                  <a:cubicBezTo>
                    <a:pt x="1" y="77"/>
                    <a:pt x="1" y="77"/>
                    <a:pt x="1" y="77"/>
                  </a:cubicBezTo>
                  <a:cubicBezTo>
                    <a:pt x="1" y="77"/>
                    <a:pt x="1" y="77"/>
                    <a:pt x="1" y="77"/>
                  </a:cubicBezTo>
                  <a:cubicBezTo>
                    <a:pt x="1" y="77"/>
                    <a:pt x="1" y="77"/>
                    <a:pt x="1" y="77"/>
                  </a:cubicBezTo>
                  <a:cubicBezTo>
                    <a:pt x="1" y="77"/>
                    <a:pt x="1" y="77"/>
                    <a:pt x="1" y="77"/>
                  </a:cubicBezTo>
                  <a:cubicBezTo>
                    <a:pt x="1" y="77"/>
                    <a:pt x="1" y="77"/>
                    <a:pt x="1" y="78"/>
                  </a:cubicBezTo>
                  <a:cubicBezTo>
                    <a:pt x="1" y="78"/>
                    <a:pt x="1" y="78"/>
                    <a:pt x="1" y="78"/>
                  </a:cubicBezTo>
                  <a:cubicBezTo>
                    <a:pt x="1" y="78"/>
                    <a:pt x="1" y="78"/>
                    <a:pt x="1" y="78"/>
                  </a:cubicBezTo>
                  <a:cubicBezTo>
                    <a:pt x="1" y="78"/>
                    <a:pt x="1" y="78"/>
                    <a:pt x="1" y="78"/>
                  </a:cubicBezTo>
                  <a:cubicBezTo>
                    <a:pt x="1" y="78"/>
                    <a:pt x="1" y="78"/>
                    <a:pt x="1" y="78"/>
                  </a:cubicBezTo>
                  <a:cubicBezTo>
                    <a:pt x="1" y="78"/>
                    <a:pt x="1" y="78"/>
                    <a:pt x="1" y="78"/>
                  </a:cubicBezTo>
                  <a:cubicBezTo>
                    <a:pt x="1" y="78"/>
                    <a:pt x="1" y="79"/>
                    <a:pt x="1" y="79"/>
                  </a:cubicBezTo>
                  <a:cubicBezTo>
                    <a:pt x="1" y="79"/>
                    <a:pt x="1" y="79"/>
                    <a:pt x="1" y="79"/>
                  </a:cubicBezTo>
                  <a:cubicBezTo>
                    <a:pt x="1" y="79"/>
                    <a:pt x="1" y="79"/>
                    <a:pt x="1" y="80"/>
                  </a:cubicBezTo>
                  <a:cubicBezTo>
                    <a:pt x="1" y="80"/>
                    <a:pt x="1" y="80"/>
                    <a:pt x="1" y="80"/>
                  </a:cubicBezTo>
                  <a:cubicBezTo>
                    <a:pt x="1" y="80"/>
                    <a:pt x="1" y="80"/>
                    <a:pt x="1" y="80"/>
                  </a:cubicBezTo>
                  <a:cubicBezTo>
                    <a:pt x="1" y="80"/>
                    <a:pt x="1" y="80"/>
                    <a:pt x="1" y="80"/>
                  </a:cubicBezTo>
                  <a:cubicBezTo>
                    <a:pt x="1" y="80"/>
                    <a:pt x="1" y="80"/>
                    <a:pt x="1" y="80"/>
                  </a:cubicBezTo>
                  <a:cubicBezTo>
                    <a:pt x="1" y="80"/>
                    <a:pt x="1" y="80"/>
                    <a:pt x="1" y="80"/>
                  </a:cubicBezTo>
                  <a:cubicBezTo>
                    <a:pt x="1" y="80"/>
                    <a:pt x="1" y="80"/>
                    <a:pt x="1" y="80"/>
                  </a:cubicBezTo>
                  <a:cubicBezTo>
                    <a:pt x="1" y="80"/>
                    <a:pt x="1" y="80"/>
                    <a:pt x="1" y="80"/>
                  </a:cubicBezTo>
                  <a:cubicBezTo>
                    <a:pt x="1" y="81"/>
                    <a:pt x="1" y="81"/>
                    <a:pt x="1" y="81"/>
                  </a:cubicBezTo>
                  <a:cubicBezTo>
                    <a:pt x="1" y="81"/>
                    <a:pt x="1" y="81"/>
                    <a:pt x="1" y="81"/>
                  </a:cubicBezTo>
                  <a:cubicBezTo>
                    <a:pt x="1" y="81"/>
                    <a:pt x="1" y="81"/>
                    <a:pt x="1" y="81"/>
                  </a:cubicBezTo>
                  <a:cubicBezTo>
                    <a:pt x="1" y="81"/>
                    <a:pt x="1" y="81"/>
                    <a:pt x="1" y="81"/>
                  </a:cubicBezTo>
                  <a:cubicBezTo>
                    <a:pt x="1" y="81"/>
                    <a:pt x="1" y="81"/>
                    <a:pt x="1" y="82"/>
                  </a:cubicBezTo>
                  <a:cubicBezTo>
                    <a:pt x="1" y="82"/>
                    <a:pt x="1" y="82"/>
                    <a:pt x="1" y="82"/>
                  </a:cubicBezTo>
                  <a:cubicBezTo>
                    <a:pt x="1" y="82"/>
                    <a:pt x="1" y="82"/>
                    <a:pt x="1" y="82"/>
                  </a:cubicBezTo>
                  <a:cubicBezTo>
                    <a:pt x="1" y="82"/>
                    <a:pt x="1" y="82"/>
                    <a:pt x="1" y="82"/>
                  </a:cubicBezTo>
                  <a:cubicBezTo>
                    <a:pt x="1" y="82"/>
                    <a:pt x="1" y="82"/>
                    <a:pt x="0" y="82"/>
                  </a:cubicBezTo>
                  <a:cubicBezTo>
                    <a:pt x="0" y="82"/>
                    <a:pt x="0" y="82"/>
                    <a:pt x="0" y="82"/>
                  </a:cubicBezTo>
                  <a:cubicBezTo>
                    <a:pt x="0" y="82"/>
                    <a:pt x="0" y="82"/>
                    <a:pt x="0" y="82"/>
                  </a:cubicBezTo>
                  <a:cubicBezTo>
                    <a:pt x="0" y="82"/>
                    <a:pt x="0" y="83"/>
                    <a:pt x="0" y="83"/>
                  </a:cubicBezTo>
                  <a:cubicBezTo>
                    <a:pt x="0" y="83"/>
                    <a:pt x="0" y="83"/>
                    <a:pt x="0" y="83"/>
                  </a:cubicBezTo>
                  <a:cubicBezTo>
                    <a:pt x="0" y="83"/>
                    <a:pt x="0" y="83"/>
                    <a:pt x="0" y="83"/>
                  </a:cubicBezTo>
                  <a:cubicBezTo>
                    <a:pt x="0" y="83"/>
                    <a:pt x="0" y="83"/>
                    <a:pt x="0" y="83"/>
                  </a:cubicBezTo>
                  <a:cubicBezTo>
                    <a:pt x="0" y="83"/>
                    <a:pt x="0" y="83"/>
                    <a:pt x="0" y="83"/>
                  </a:cubicBezTo>
                  <a:cubicBezTo>
                    <a:pt x="0" y="83"/>
                    <a:pt x="0" y="83"/>
                    <a:pt x="0" y="83"/>
                  </a:cubicBezTo>
                  <a:cubicBezTo>
                    <a:pt x="0" y="83"/>
                    <a:pt x="0" y="83"/>
                    <a:pt x="0" y="83"/>
                  </a:cubicBezTo>
                  <a:cubicBezTo>
                    <a:pt x="0" y="83"/>
                    <a:pt x="0" y="84"/>
                    <a:pt x="0" y="84"/>
                  </a:cubicBezTo>
                  <a:cubicBezTo>
                    <a:pt x="0" y="84"/>
                    <a:pt x="0" y="84"/>
                    <a:pt x="0" y="84"/>
                  </a:cubicBezTo>
                  <a:cubicBezTo>
                    <a:pt x="0" y="84"/>
                    <a:pt x="0" y="84"/>
                    <a:pt x="0" y="84"/>
                  </a:cubicBezTo>
                  <a:cubicBezTo>
                    <a:pt x="0" y="84"/>
                    <a:pt x="0" y="84"/>
                    <a:pt x="0" y="84"/>
                  </a:cubicBezTo>
                  <a:cubicBezTo>
                    <a:pt x="0" y="84"/>
                    <a:pt x="0" y="84"/>
                    <a:pt x="0" y="84"/>
                  </a:cubicBezTo>
                  <a:cubicBezTo>
                    <a:pt x="0" y="84"/>
                    <a:pt x="0" y="84"/>
                    <a:pt x="0" y="84"/>
                  </a:cubicBezTo>
                  <a:cubicBezTo>
                    <a:pt x="0" y="84"/>
                    <a:pt x="0" y="84"/>
                    <a:pt x="0" y="85"/>
                  </a:cubicBezTo>
                  <a:cubicBezTo>
                    <a:pt x="0" y="85"/>
                    <a:pt x="0" y="85"/>
                    <a:pt x="0" y="85"/>
                  </a:cubicBezTo>
                  <a:cubicBezTo>
                    <a:pt x="0" y="85"/>
                    <a:pt x="0" y="85"/>
                    <a:pt x="0" y="85"/>
                  </a:cubicBezTo>
                  <a:cubicBezTo>
                    <a:pt x="0" y="85"/>
                    <a:pt x="0" y="85"/>
                    <a:pt x="0" y="85"/>
                  </a:cubicBezTo>
                  <a:cubicBezTo>
                    <a:pt x="0" y="85"/>
                    <a:pt x="0" y="85"/>
                    <a:pt x="0" y="85"/>
                  </a:cubicBezTo>
                  <a:cubicBezTo>
                    <a:pt x="0" y="85"/>
                    <a:pt x="0" y="85"/>
                    <a:pt x="0" y="85"/>
                  </a:cubicBezTo>
                  <a:cubicBezTo>
                    <a:pt x="0" y="85"/>
                    <a:pt x="0" y="85"/>
                    <a:pt x="0" y="85"/>
                  </a:cubicBezTo>
                  <a:cubicBezTo>
                    <a:pt x="0" y="85"/>
                    <a:pt x="0" y="85"/>
                    <a:pt x="0" y="86"/>
                  </a:cubicBezTo>
                  <a:cubicBezTo>
                    <a:pt x="0" y="86"/>
                    <a:pt x="0" y="86"/>
                    <a:pt x="0" y="86"/>
                  </a:cubicBezTo>
                  <a:cubicBezTo>
                    <a:pt x="0" y="86"/>
                    <a:pt x="0" y="86"/>
                    <a:pt x="0" y="86"/>
                  </a:cubicBezTo>
                  <a:cubicBezTo>
                    <a:pt x="0" y="86"/>
                    <a:pt x="0" y="86"/>
                    <a:pt x="0" y="86"/>
                  </a:cubicBezTo>
                  <a:cubicBezTo>
                    <a:pt x="0" y="86"/>
                    <a:pt x="0" y="86"/>
                    <a:pt x="0" y="86"/>
                  </a:cubicBezTo>
                  <a:cubicBezTo>
                    <a:pt x="0" y="86"/>
                    <a:pt x="0" y="86"/>
                    <a:pt x="0" y="86"/>
                  </a:cubicBezTo>
                  <a:cubicBezTo>
                    <a:pt x="0" y="86"/>
                    <a:pt x="0" y="86"/>
                    <a:pt x="0" y="86"/>
                  </a:cubicBezTo>
                  <a:cubicBezTo>
                    <a:pt x="0" y="86"/>
                    <a:pt x="0" y="86"/>
                    <a:pt x="0" y="87"/>
                  </a:cubicBezTo>
                  <a:cubicBezTo>
                    <a:pt x="0" y="87"/>
                    <a:pt x="0" y="87"/>
                    <a:pt x="0" y="87"/>
                  </a:cubicBezTo>
                  <a:cubicBezTo>
                    <a:pt x="0" y="87"/>
                    <a:pt x="0" y="87"/>
                    <a:pt x="0" y="87"/>
                  </a:cubicBezTo>
                  <a:cubicBezTo>
                    <a:pt x="0" y="87"/>
                    <a:pt x="0" y="87"/>
                    <a:pt x="0" y="87"/>
                  </a:cubicBezTo>
                  <a:cubicBezTo>
                    <a:pt x="0" y="87"/>
                    <a:pt x="0" y="87"/>
                    <a:pt x="0" y="87"/>
                  </a:cubicBezTo>
                  <a:cubicBezTo>
                    <a:pt x="0" y="87"/>
                    <a:pt x="0" y="87"/>
                    <a:pt x="0" y="87"/>
                  </a:cubicBezTo>
                  <a:cubicBezTo>
                    <a:pt x="0" y="87"/>
                    <a:pt x="0" y="87"/>
                    <a:pt x="0" y="87"/>
                  </a:cubicBezTo>
                  <a:cubicBezTo>
                    <a:pt x="0" y="88"/>
                    <a:pt x="0" y="88"/>
                    <a:pt x="0" y="88"/>
                  </a:cubicBezTo>
                  <a:cubicBezTo>
                    <a:pt x="0" y="88"/>
                    <a:pt x="0" y="88"/>
                    <a:pt x="0" y="88"/>
                  </a:cubicBezTo>
                  <a:cubicBezTo>
                    <a:pt x="0" y="88"/>
                    <a:pt x="0" y="88"/>
                    <a:pt x="0" y="88"/>
                  </a:cubicBezTo>
                  <a:cubicBezTo>
                    <a:pt x="0" y="88"/>
                    <a:pt x="0" y="88"/>
                    <a:pt x="0" y="88"/>
                  </a:cubicBezTo>
                  <a:cubicBezTo>
                    <a:pt x="0" y="88"/>
                    <a:pt x="0" y="88"/>
                    <a:pt x="0" y="88"/>
                  </a:cubicBezTo>
                  <a:cubicBezTo>
                    <a:pt x="0" y="88"/>
                    <a:pt x="0" y="88"/>
                    <a:pt x="0" y="88"/>
                  </a:cubicBezTo>
                  <a:cubicBezTo>
                    <a:pt x="0" y="88"/>
                    <a:pt x="0" y="88"/>
                    <a:pt x="0" y="89"/>
                  </a:cubicBezTo>
                  <a:cubicBezTo>
                    <a:pt x="0" y="89"/>
                    <a:pt x="0" y="89"/>
                    <a:pt x="0" y="89"/>
                  </a:cubicBezTo>
                  <a:cubicBezTo>
                    <a:pt x="0" y="89"/>
                    <a:pt x="0" y="89"/>
                    <a:pt x="0" y="89"/>
                  </a:cubicBezTo>
                  <a:cubicBezTo>
                    <a:pt x="0" y="89"/>
                    <a:pt x="0" y="89"/>
                    <a:pt x="0" y="89"/>
                  </a:cubicBezTo>
                  <a:cubicBezTo>
                    <a:pt x="0" y="89"/>
                    <a:pt x="0" y="89"/>
                    <a:pt x="0" y="89"/>
                  </a:cubicBezTo>
                  <a:cubicBezTo>
                    <a:pt x="0" y="89"/>
                    <a:pt x="0" y="89"/>
                    <a:pt x="0" y="89"/>
                  </a:cubicBezTo>
                  <a:cubicBezTo>
                    <a:pt x="0" y="89"/>
                    <a:pt x="0" y="89"/>
                    <a:pt x="0" y="89"/>
                  </a:cubicBezTo>
                  <a:cubicBezTo>
                    <a:pt x="0" y="89"/>
                    <a:pt x="0" y="90"/>
                    <a:pt x="0" y="90"/>
                  </a:cubicBezTo>
                  <a:cubicBezTo>
                    <a:pt x="0" y="90"/>
                    <a:pt x="0" y="90"/>
                    <a:pt x="0" y="90"/>
                  </a:cubicBezTo>
                  <a:cubicBezTo>
                    <a:pt x="0" y="90"/>
                    <a:pt x="0" y="90"/>
                    <a:pt x="0" y="90"/>
                  </a:cubicBezTo>
                  <a:cubicBezTo>
                    <a:pt x="0" y="90"/>
                    <a:pt x="0" y="90"/>
                    <a:pt x="0" y="90"/>
                  </a:cubicBezTo>
                  <a:cubicBezTo>
                    <a:pt x="0" y="90"/>
                    <a:pt x="0" y="90"/>
                    <a:pt x="0" y="90"/>
                  </a:cubicBezTo>
                  <a:cubicBezTo>
                    <a:pt x="0" y="90"/>
                    <a:pt x="0" y="90"/>
                    <a:pt x="0" y="90"/>
                  </a:cubicBezTo>
                  <a:cubicBezTo>
                    <a:pt x="0" y="90"/>
                    <a:pt x="0" y="90"/>
                    <a:pt x="0" y="90"/>
                  </a:cubicBezTo>
                  <a:cubicBezTo>
                    <a:pt x="0" y="91"/>
                    <a:pt x="0" y="91"/>
                    <a:pt x="0" y="91"/>
                  </a:cubicBezTo>
                  <a:cubicBezTo>
                    <a:pt x="0" y="91"/>
                    <a:pt x="0" y="91"/>
                    <a:pt x="0" y="91"/>
                  </a:cubicBezTo>
                  <a:cubicBezTo>
                    <a:pt x="0" y="91"/>
                    <a:pt x="0" y="91"/>
                    <a:pt x="0" y="91"/>
                  </a:cubicBezTo>
                  <a:cubicBezTo>
                    <a:pt x="0" y="91"/>
                    <a:pt x="0" y="91"/>
                    <a:pt x="0" y="91"/>
                  </a:cubicBezTo>
                  <a:cubicBezTo>
                    <a:pt x="0" y="91"/>
                    <a:pt x="0" y="91"/>
                    <a:pt x="0" y="91"/>
                  </a:cubicBezTo>
                  <a:cubicBezTo>
                    <a:pt x="0" y="91"/>
                    <a:pt x="0" y="91"/>
                    <a:pt x="0" y="91"/>
                  </a:cubicBezTo>
                  <a:cubicBezTo>
                    <a:pt x="0" y="91"/>
                    <a:pt x="0" y="91"/>
                    <a:pt x="0" y="91"/>
                  </a:cubicBezTo>
                  <a:cubicBezTo>
                    <a:pt x="0" y="92"/>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2"/>
                    <a:pt x="0" y="92"/>
                    <a:pt x="0" y="93"/>
                  </a:cubicBezTo>
                  <a:cubicBezTo>
                    <a:pt x="0" y="93"/>
                    <a:pt x="0" y="93"/>
                    <a:pt x="0" y="93"/>
                  </a:cubicBezTo>
                  <a:cubicBezTo>
                    <a:pt x="0" y="93"/>
                    <a:pt x="0" y="93"/>
                    <a:pt x="0" y="93"/>
                  </a:cubicBezTo>
                  <a:cubicBezTo>
                    <a:pt x="0" y="93"/>
                    <a:pt x="0" y="93"/>
                    <a:pt x="0" y="93"/>
                  </a:cubicBezTo>
                  <a:cubicBezTo>
                    <a:pt x="0" y="93"/>
                    <a:pt x="0" y="93"/>
                    <a:pt x="0" y="93"/>
                  </a:cubicBezTo>
                  <a:cubicBezTo>
                    <a:pt x="0" y="93"/>
                    <a:pt x="0" y="93"/>
                    <a:pt x="0" y="93"/>
                  </a:cubicBezTo>
                  <a:cubicBezTo>
                    <a:pt x="0" y="93"/>
                    <a:pt x="0" y="93"/>
                    <a:pt x="0" y="93"/>
                  </a:cubicBezTo>
                  <a:cubicBezTo>
                    <a:pt x="0" y="105"/>
                    <a:pt x="2" y="116"/>
                    <a:pt x="6" y="126"/>
                  </a:cubicBezTo>
                  <a:cubicBezTo>
                    <a:pt x="7" y="126"/>
                    <a:pt x="7" y="126"/>
                    <a:pt x="7" y="126"/>
                  </a:cubicBezTo>
                  <a:cubicBezTo>
                    <a:pt x="7" y="126"/>
                    <a:pt x="7" y="127"/>
                    <a:pt x="7" y="127"/>
                  </a:cubicBezTo>
                  <a:cubicBezTo>
                    <a:pt x="7" y="127"/>
                    <a:pt x="7" y="127"/>
                    <a:pt x="7" y="127"/>
                  </a:cubicBezTo>
                  <a:cubicBezTo>
                    <a:pt x="7" y="127"/>
                    <a:pt x="7" y="127"/>
                    <a:pt x="7" y="127"/>
                  </a:cubicBezTo>
                  <a:cubicBezTo>
                    <a:pt x="7" y="127"/>
                    <a:pt x="7" y="127"/>
                    <a:pt x="7" y="127"/>
                  </a:cubicBezTo>
                  <a:cubicBezTo>
                    <a:pt x="7" y="127"/>
                    <a:pt x="7" y="127"/>
                    <a:pt x="7" y="127"/>
                  </a:cubicBezTo>
                  <a:cubicBezTo>
                    <a:pt x="7" y="127"/>
                    <a:pt x="7" y="127"/>
                    <a:pt x="7" y="127"/>
                  </a:cubicBezTo>
                  <a:cubicBezTo>
                    <a:pt x="7" y="127"/>
                    <a:pt x="7" y="127"/>
                    <a:pt x="7" y="127"/>
                  </a:cubicBezTo>
                  <a:cubicBezTo>
                    <a:pt x="7" y="127"/>
                    <a:pt x="7" y="127"/>
                    <a:pt x="7" y="128"/>
                  </a:cubicBezTo>
                  <a:cubicBezTo>
                    <a:pt x="7" y="128"/>
                    <a:pt x="7" y="128"/>
                    <a:pt x="7" y="128"/>
                  </a:cubicBezTo>
                  <a:cubicBezTo>
                    <a:pt x="15" y="148"/>
                    <a:pt x="30" y="164"/>
                    <a:pt x="49" y="174"/>
                  </a:cubicBezTo>
                  <a:cubicBezTo>
                    <a:pt x="48" y="174"/>
                    <a:pt x="47" y="173"/>
                    <a:pt x="47" y="172"/>
                  </a:cubicBezTo>
                  <a:cubicBezTo>
                    <a:pt x="41" y="165"/>
                    <a:pt x="36" y="158"/>
                    <a:pt x="30" y="151"/>
                  </a:cubicBezTo>
                  <a:cubicBezTo>
                    <a:pt x="20" y="134"/>
                    <a:pt x="16" y="116"/>
                    <a:pt x="16" y="97"/>
                  </a:cubicBezTo>
                  <a:cubicBezTo>
                    <a:pt x="16" y="97"/>
                    <a:pt x="16" y="97"/>
                    <a:pt x="16" y="96"/>
                  </a:cubicBezTo>
                  <a:cubicBezTo>
                    <a:pt x="17" y="87"/>
                    <a:pt x="18" y="78"/>
                    <a:pt x="19" y="68"/>
                  </a:cubicBezTo>
                  <a:cubicBezTo>
                    <a:pt x="24" y="50"/>
                    <a:pt x="33" y="35"/>
                    <a:pt x="46" y="22"/>
                  </a:cubicBezTo>
                  <a:cubicBezTo>
                    <a:pt x="56" y="12"/>
                    <a:pt x="67" y="5"/>
                    <a:pt x="78" y="0"/>
                  </a:cubicBezTo>
                </a:path>
              </a:pathLst>
            </a:custGeom>
            <a:solidFill>
              <a:srgbClr val="FFB5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a:p>
          </p:txBody>
        </p:sp>
        <p:sp>
          <p:nvSpPr>
            <p:cNvPr id="252" name="Forma libre 86"/>
            <p:cNvSpPr>
              <a:spLocks noEditPoints="1"/>
            </p:cNvSpPr>
            <p:nvPr/>
          </p:nvSpPr>
          <p:spPr bwMode="auto">
            <a:xfrm>
              <a:off x="1724025" y="5348678"/>
              <a:ext cx="9525" cy="117475"/>
            </a:xfrm>
            <a:custGeom>
              <a:avLst/>
              <a:gdLst>
                <a:gd name="T0" fmla="*/ 3 w 4"/>
                <a:gd name="T1" fmla="*/ 47 h 48"/>
                <a:gd name="T2" fmla="*/ 3 w 4"/>
                <a:gd name="T3" fmla="*/ 47 h 48"/>
                <a:gd name="T4" fmla="*/ 2 w 4"/>
                <a:gd name="T5" fmla="*/ 47 h 48"/>
                <a:gd name="T6" fmla="*/ 2 w 4"/>
                <a:gd name="T7" fmla="*/ 46 h 48"/>
                <a:gd name="T8" fmla="*/ 2 w 4"/>
                <a:gd name="T9" fmla="*/ 46 h 48"/>
                <a:gd name="T10" fmla="*/ 0 w 4"/>
                <a:gd name="T11" fmla="*/ 23 h 48"/>
                <a:gd name="T12" fmla="*/ 0 w 4"/>
                <a:gd name="T13" fmla="*/ 22 h 48"/>
                <a:gd name="T14" fmla="*/ 0 w 4"/>
                <a:gd name="T15" fmla="*/ 22 h 48"/>
                <a:gd name="T16" fmla="*/ 0 w 4"/>
                <a:gd name="T17" fmla="*/ 22 h 48"/>
                <a:gd name="T18" fmla="*/ 0 w 4"/>
                <a:gd name="T19" fmla="*/ 22 h 48"/>
                <a:gd name="T20" fmla="*/ 0 w 4"/>
                <a:gd name="T21" fmla="*/ 21 h 48"/>
                <a:gd name="T22" fmla="*/ 0 w 4"/>
                <a:gd name="T23" fmla="*/ 20 h 48"/>
                <a:gd name="T24" fmla="*/ 0 w 4"/>
                <a:gd name="T25" fmla="*/ 20 h 48"/>
                <a:gd name="T26" fmla="*/ 0 w 4"/>
                <a:gd name="T27" fmla="*/ 20 h 48"/>
                <a:gd name="T28" fmla="*/ 0 w 4"/>
                <a:gd name="T29" fmla="*/ 19 h 48"/>
                <a:gd name="T30" fmla="*/ 0 w 4"/>
                <a:gd name="T31" fmla="*/ 19 h 48"/>
                <a:gd name="T32" fmla="*/ 0 w 4"/>
                <a:gd name="T33" fmla="*/ 19 h 48"/>
                <a:gd name="T34" fmla="*/ 0 w 4"/>
                <a:gd name="T35" fmla="*/ 18 h 48"/>
                <a:gd name="T36" fmla="*/ 0 w 4"/>
                <a:gd name="T37" fmla="*/ 18 h 48"/>
                <a:gd name="T38" fmla="*/ 0 w 4"/>
                <a:gd name="T39" fmla="*/ 18 h 48"/>
                <a:gd name="T40" fmla="*/ 1 w 4"/>
                <a:gd name="T41" fmla="*/ 17 h 48"/>
                <a:gd name="T42" fmla="*/ 1 w 4"/>
                <a:gd name="T43" fmla="*/ 17 h 48"/>
                <a:gd name="T44" fmla="*/ 1 w 4"/>
                <a:gd name="T45" fmla="*/ 16 h 48"/>
                <a:gd name="T46" fmla="*/ 1 w 4"/>
                <a:gd name="T47" fmla="*/ 15 h 48"/>
                <a:gd name="T48" fmla="*/ 1 w 4"/>
                <a:gd name="T49" fmla="*/ 15 h 48"/>
                <a:gd name="T50" fmla="*/ 1 w 4"/>
                <a:gd name="T51" fmla="*/ 15 h 48"/>
                <a:gd name="T52" fmla="*/ 1 w 4"/>
                <a:gd name="T53" fmla="*/ 14 h 48"/>
                <a:gd name="T54" fmla="*/ 1 w 4"/>
                <a:gd name="T55" fmla="*/ 14 h 48"/>
                <a:gd name="T56" fmla="*/ 1 w 4"/>
                <a:gd name="T57" fmla="*/ 14 h 48"/>
                <a:gd name="T58" fmla="*/ 1 w 4"/>
                <a:gd name="T59" fmla="*/ 13 h 48"/>
                <a:gd name="T60" fmla="*/ 1 w 4"/>
                <a:gd name="T61" fmla="*/ 13 h 48"/>
                <a:gd name="T62" fmla="*/ 1 w 4"/>
                <a:gd name="T63" fmla="*/ 11 h 48"/>
                <a:gd name="T64" fmla="*/ 1 w 4"/>
                <a:gd name="T65" fmla="*/ 11 h 48"/>
                <a:gd name="T66" fmla="*/ 1 w 4"/>
                <a:gd name="T67" fmla="*/ 11 h 48"/>
                <a:gd name="T68" fmla="*/ 1 w 4"/>
                <a:gd name="T69" fmla="*/ 10 h 48"/>
                <a:gd name="T70" fmla="*/ 1 w 4"/>
                <a:gd name="T71" fmla="*/ 10 h 48"/>
                <a:gd name="T72" fmla="*/ 1 w 4"/>
                <a:gd name="T73" fmla="*/ 10 h 48"/>
                <a:gd name="T74" fmla="*/ 2 w 4"/>
                <a:gd name="T75" fmla="*/ 9 h 48"/>
                <a:gd name="T76" fmla="*/ 2 w 4"/>
                <a:gd name="T77" fmla="*/ 8 h 48"/>
                <a:gd name="T78" fmla="*/ 2 w 4"/>
                <a:gd name="T79" fmla="*/ 8 h 48"/>
                <a:gd name="T80" fmla="*/ 2 w 4"/>
                <a:gd name="T81" fmla="*/ 8 h 48"/>
                <a:gd name="T82" fmla="*/ 2 w 4"/>
                <a:gd name="T83" fmla="*/ 7 h 48"/>
                <a:gd name="T84" fmla="*/ 2 w 4"/>
                <a:gd name="T85" fmla="*/ 7 h 48"/>
                <a:gd name="T86" fmla="*/ 2 w 4"/>
                <a:gd name="T87" fmla="*/ 6 h 48"/>
                <a:gd name="T88" fmla="*/ 2 w 4"/>
                <a:gd name="T89" fmla="*/ 5 h 48"/>
                <a:gd name="T90" fmla="*/ 2 w 4"/>
                <a:gd name="T91" fmla="*/ 5 h 48"/>
                <a:gd name="T92" fmla="*/ 2 w 4"/>
                <a:gd name="T93" fmla="*/ 5 h 48"/>
                <a:gd name="T94" fmla="*/ 3 w 4"/>
                <a:gd name="T95" fmla="*/ 4 h 48"/>
                <a:gd name="T96" fmla="*/ 3 w 4"/>
                <a:gd name="T97" fmla="*/ 4 h 48"/>
                <a:gd name="T98" fmla="*/ 3 w 4"/>
                <a:gd name="T99" fmla="*/ 4 h 48"/>
                <a:gd name="T100" fmla="*/ 3 w 4"/>
                <a:gd name="T101" fmla="*/ 3 h 48"/>
                <a:gd name="T102" fmla="*/ 3 w 4"/>
                <a:gd name="T103" fmla="*/ 3 h 48"/>
                <a:gd name="T104" fmla="*/ 3 w 4"/>
                <a:gd name="T105" fmla="*/ 3 h 48"/>
                <a:gd name="T106" fmla="*/ 3 w 4"/>
                <a:gd name="T107" fmla="*/ 2 h 48"/>
                <a:gd name="T108" fmla="*/ 3 w 4"/>
                <a:gd name="T109" fmla="*/ 2 h 48"/>
                <a:gd name="T110" fmla="*/ 3 w 4"/>
                <a:gd name="T111" fmla="*/ 1 h 48"/>
                <a:gd name="T112" fmla="*/ 3 w 4"/>
                <a:gd name="T113" fmla="*/ 1 h 48"/>
                <a:gd name="T114" fmla="*/ 4 w 4"/>
                <a:gd name="T115" fmla="*/ 1 h 48"/>
                <a:gd name="T116" fmla="*/ 4 w 4"/>
                <a:gd name="T117"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 h="48">
                  <a:moveTo>
                    <a:pt x="3" y="48"/>
                  </a:moveTo>
                  <a:cubicBezTo>
                    <a:pt x="3" y="48"/>
                    <a:pt x="3" y="48"/>
                    <a:pt x="3" y="48"/>
                  </a:cubicBezTo>
                  <a:cubicBezTo>
                    <a:pt x="3" y="48"/>
                    <a:pt x="3" y="48"/>
                    <a:pt x="3" y="48"/>
                  </a:cubicBezTo>
                  <a:moveTo>
                    <a:pt x="3" y="47"/>
                  </a:moveTo>
                  <a:cubicBezTo>
                    <a:pt x="3" y="47"/>
                    <a:pt x="3" y="47"/>
                    <a:pt x="3" y="47"/>
                  </a:cubicBezTo>
                  <a:cubicBezTo>
                    <a:pt x="3" y="47"/>
                    <a:pt x="3" y="47"/>
                    <a:pt x="3" y="47"/>
                  </a:cubicBezTo>
                  <a:moveTo>
                    <a:pt x="2" y="47"/>
                  </a:moveTo>
                  <a:cubicBezTo>
                    <a:pt x="3" y="47"/>
                    <a:pt x="3" y="47"/>
                    <a:pt x="3" y="47"/>
                  </a:cubicBezTo>
                  <a:cubicBezTo>
                    <a:pt x="3" y="47"/>
                    <a:pt x="3" y="47"/>
                    <a:pt x="2" y="47"/>
                  </a:cubicBezTo>
                  <a:moveTo>
                    <a:pt x="2" y="47"/>
                  </a:moveTo>
                  <a:cubicBezTo>
                    <a:pt x="2" y="47"/>
                    <a:pt x="2" y="47"/>
                    <a:pt x="2" y="47"/>
                  </a:cubicBezTo>
                  <a:cubicBezTo>
                    <a:pt x="2" y="47"/>
                    <a:pt x="2" y="47"/>
                    <a:pt x="2" y="47"/>
                  </a:cubicBezTo>
                  <a:moveTo>
                    <a:pt x="2" y="46"/>
                  </a:moveTo>
                  <a:cubicBezTo>
                    <a:pt x="2" y="46"/>
                    <a:pt x="2" y="46"/>
                    <a:pt x="2" y="46"/>
                  </a:cubicBezTo>
                  <a:cubicBezTo>
                    <a:pt x="2" y="46"/>
                    <a:pt x="2" y="46"/>
                    <a:pt x="2" y="46"/>
                  </a:cubicBezTo>
                  <a:moveTo>
                    <a:pt x="2" y="46"/>
                  </a:moveTo>
                  <a:cubicBezTo>
                    <a:pt x="2" y="46"/>
                    <a:pt x="2" y="46"/>
                    <a:pt x="2" y="46"/>
                  </a:cubicBezTo>
                  <a:cubicBezTo>
                    <a:pt x="2" y="46"/>
                    <a:pt x="2" y="46"/>
                    <a:pt x="2" y="46"/>
                  </a:cubicBezTo>
                  <a:moveTo>
                    <a:pt x="2" y="45"/>
                  </a:moveTo>
                  <a:cubicBezTo>
                    <a:pt x="2" y="46"/>
                    <a:pt x="2" y="46"/>
                    <a:pt x="2" y="46"/>
                  </a:cubicBezTo>
                  <a:cubicBezTo>
                    <a:pt x="2" y="46"/>
                    <a:pt x="2" y="46"/>
                    <a:pt x="2" y="45"/>
                  </a:cubicBezTo>
                  <a:moveTo>
                    <a:pt x="0" y="23"/>
                  </a:moveTo>
                  <a:cubicBezTo>
                    <a:pt x="0" y="31"/>
                    <a:pt x="1" y="38"/>
                    <a:pt x="2" y="45"/>
                  </a:cubicBezTo>
                  <a:cubicBezTo>
                    <a:pt x="1" y="38"/>
                    <a:pt x="0" y="31"/>
                    <a:pt x="0" y="23"/>
                  </a:cubicBezTo>
                  <a:moveTo>
                    <a:pt x="0" y="23"/>
                  </a:moveTo>
                  <a:cubicBezTo>
                    <a:pt x="0" y="23"/>
                    <a:pt x="0" y="23"/>
                    <a:pt x="0" y="23"/>
                  </a:cubicBezTo>
                  <a:cubicBezTo>
                    <a:pt x="0" y="23"/>
                    <a:pt x="0" y="23"/>
                    <a:pt x="0" y="23"/>
                  </a:cubicBezTo>
                  <a:moveTo>
                    <a:pt x="0" y="22"/>
                  </a:moveTo>
                  <a:cubicBezTo>
                    <a:pt x="0" y="22"/>
                    <a:pt x="0" y="22"/>
                    <a:pt x="0" y="22"/>
                  </a:cubicBezTo>
                  <a:cubicBezTo>
                    <a:pt x="0" y="23"/>
                    <a:pt x="0" y="23"/>
                    <a:pt x="0" y="23"/>
                  </a:cubicBezTo>
                  <a:cubicBezTo>
                    <a:pt x="0" y="23"/>
                    <a:pt x="0" y="23"/>
                    <a:pt x="0" y="22"/>
                  </a:cubicBezTo>
                  <a:cubicBezTo>
                    <a:pt x="0" y="22"/>
                    <a:pt x="0" y="22"/>
                    <a:pt x="0" y="22"/>
                  </a:cubicBezTo>
                  <a:moveTo>
                    <a:pt x="0" y="22"/>
                  </a:moveTo>
                  <a:cubicBezTo>
                    <a:pt x="0" y="22"/>
                    <a:pt x="0" y="22"/>
                    <a:pt x="0" y="22"/>
                  </a:cubicBezTo>
                  <a:cubicBezTo>
                    <a:pt x="0" y="22"/>
                    <a:pt x="0" y="22"/>
                    <a:pt x="0" y="22"/>
                  </a:cubicBezTo>
                  <a:moveTo>
                    <a:pt x="0" y="22"/>
                  </a:moveTo>
                  <a:cubicBezTo>
                    <a:pt x="0" y="22"/>
                    <a:pt x="0" y="22"/>
                    <a:pt x="0" y="22"/>
                  </a:cubicBezTo>
                  <a:cubicBezTo>
                    <a:pt x="0" y="22"/>
                    <a:pt x="0" y="22"/>
                    <a:pt x="0" y="22"/>
                  </a:cubicBezTo>
                  <a:moveTo>
                    <a:pt x="0" y="21"/>
                  </a:moveTo>
                  <a:cubicBezTo>
                    <a:pt x="0" y="21"/>
                    <a:pt x="0" y="21"/>
                    <a:pt x="0" y="22"/>
                  </a:cubicBezTo>
                  <a:cubicBezTo>
                    <a:pt x="0" y="21"/>
                    <a:pt x="0" y="21"/>
                    <a:pt x="0" y="21"/>
                  </a:cubicBezTo>
                  <a:moveTo>
                    <a:pt x="0" y="21"/>
                  </a:moveTo>
                  <a:cubicBezTo>
                    <a:pt x="0" y="21"/>
                    <a:pt x="0" y="21"/>
                    <a:pt x="0" y="21"/>
                  </a:cubicBezTo>
                  <a:cubicBezTo>
                    <a:pt x="0" y="21"/>
                    <a:pt x="0" y="21"/>
                    <a:pt x="0" y="21"/>
                  </a:cubicBezTo>
                  <a:moveTo>
                    <a:pt x="0" y="21"/>
                  </a:moveTo>
                  <a:cubicBezTo>
                    <a:pt x="0" y="21"/>
                    <a:pt x="0" y="21"/>
                    <a:pt x="0" y="21"/>
                  </a:cubicBezTo>
                  <a:cubicBezTo>
                    <a:pt x="0" y="21"/>
                    <a:pt x="0" y="21"/>
                    <a:pt x="0" y="21"/>
                  </a:cubicBezTo>
                  <a:moveTo>
                    <a:pt x="0" y="20"/>
                  </a:moveTo>
                  <a:cubicBezTo>
                    <a:pt x="0" y="21"/>
                    <a:pt x="0" y="21"/>
                    <a:pt x="0" y="21"/>
                  </a:cubicBezTo>
                  <a:cubicBezTo>
                    <a:pt x="0" y="21"/>
                    <a:pt x="0" y="21"/>
                    <a:pt x="0" y="20"/>
                  </a:cubicBezTo>
                  <a:moveTo>
                    <a:pt x="0" y="20"/>
                  </a:moveTo>
                  <a:cubicBezTo>
                    <a:pt x="0" y="20"/>
                    <a:pt x="0" y="20"/>
                    <a:pt x="0" y="20"/>
                  </a:cubicBezTo>
                  <a:cubicBezTo>
                    <a:pt x="0" y="20"/>
                    <a:pt x="0" y="20"/>
                    <a:pt x="0" y="20"/>
                  </a:cubicBezTo>
                  <a:moveTo>
                    <a:pt x="0" y="20"/>
                  </a:moveTo>
                  <a:cubicBezTo>
                    <a:pt x="0" y="20"/>
                    <a:pt x="0" y="20"/>
                    <a:pt x="0" y="20"/>
                  </a:cubicBezTo>
                  <a:cubicBezTo>
                    <a:pt x="0" y="20"/>
                    <a:pt x="0" y="20"/>
                    <a:pt x="0" y="20"/>
                  </a:cubicBezTo>
                  <a:moveTo>
                    <a:pt x="0" y="20"/>
                  </a:moveTo>
                  <a:cubicBezTo>
                    <a:pt x="0" y="20"/>
                    <a:pt x="0" y="20"/>
                    <a:pt x="0" y="20"/>
                  </a:cubicBezTo>
                  <a:cubicBezTo>
                    <a:pt x="0" y="20"/>
                    <a:pt x="0" y="20"/>
                    <a:pt x="0" y="20"/>
                  </a:cubicBezTo>
                  <a:moveTo>
                    <a:pt x="0" y="19"/>
                  </a:moveTo>
                  <a:cubicBezTo>
                    <a:pt x="0" y="19"/>
                    <a:pt x="0" y="19"/>
                    <a:pt x="0" y="20"/>
                  </a:cubicBezTo>
                  <a:cubicBezTo>
                    <a:pt x="0" y="19"/>
                    <a:pt x="0" y="19"/>
                    <a:pt x="0" y="19"/>
                  </a:cubicBezTo>
                  <a:moveTo>
                    <a:pt x="0" y="19"/>
                  </a:moveTo>
                  <a:cubicBezTo>
                    <a:pt x="0" y="19"/>
                    <a:pt x="0" y="19"/>
                    <a:pt x="0" y="19"/>
                  </a:cubicBezTo>
                  <a:cubicBezTo>
                    <a:pt x="0" y="19"/>
                    <a:pt x="0" y="19"/>
                    <a:pt x="0" y="19"/>
                  </a:cubicBezTo>
                  <a:moveTo>
                    <a:pt x="0" y="19"/>
                  </a:moveTo>
                  <a:cubicBezTo>
                    <a:pt x="0" y="19"/>
                    <a:pt x="0" y="19"/>
                    <a:pt x="0" y="19"/>
                  </a:cubicBezTo>
                  <a:cubicBezTo>
                    <a:pt x="0" y="19"/>
                    <a:pt x="0" y="19"/>
                    <a:pt x="0" y="19"/>
                  </a:cubicBezTo>
                  <a:moveTo>
                    <a:pt x="0" y="18"/>
                  </a:moveTo>
                  <a:cubicBezTo>
                    <a:pt x="0" y="18"/>
                    <a:pt x="0" y="19"/>
                    <a:pt x="0" y="19"/>
                  </a:cubicBezTo>
                  <a:cubicBezTo>
                    <a:pt x="0" y="19"/>
                    <a:pt x="0" y="18"/>
                    <a:pt x="0" y="18"/>
                  </a:cubicBezTo>
                  <a:moveTo>
                    <a:pt x="0" y="18"/>
                  </a:moveTo>
                  <a:cubicBezTo>
                    <a:pt x="0" y="18"/>
                    <a:pt x="0" y="18"/>
                    <a:pt x="0" y="18"/>
                  </a:cubicBezTo>
                  <a:cubicBezTo>
                    <a:pt x="0" y="18"/>
                    <a:pt x="0" y="18"/>
                    <a:pt x="0" y="18"/>
                  </a:cubicBezTo>
                  <a:moveTo>
                    <a:pt x="0" y="18"/>
                  </a:moveTo>
                  <a:cubicBezTo>
                    <a:pt x="0" y="18"/>
                    <a:pt x="0" y="18"/>
                    <a:pt x="0" y="18"/>
                  </a:cubicBezTo>
                  <a:cubicBezTo>
                    <a:pt x="0" y="18"/>
                    <a:pt x="0" y="18"/>
                    <a:pt x="0" y="18"/>
                  </a:cubicBezTo>
                  <a:moveTo>
                    <a:pt x="0" y="18"/>
                  </a:moveTo>
                  <a:cubicBezTo>
                    <a:pt x="0" y="18"/>
                    <a:pt x="0" y="18"/>
                    <a:pt x="0" y="18"/>
                  </a:cubicBezTo>
                  <a:cubicBezTo>
                    <a:pt x="0" y="18"/>
                    <a:pt x="0" y="18"/>
                    <a:pt x="0" y="18"/>
                  </a:cubicBezTo>
                  <a:moveTo>
                    <a:pt x="0" y="17"/>
                  </a:moveTo>
                  <a:cubicBezTo>
                    <a:pt x="0" y="17"/>
                    <a:pt x="0" y="17"/>
                    <a:pt x="0" y="17"/>
                  </a:cubicBezTo>
                  <a:cubicBezTo>
                    <a:pt x="0" y="17"/>
                    <a:pt x="0" y="17"/>
                    <a:pt x="0" y="17"/>
                  </a:cubicBezTo>
                  <a:moveTo>
                    <a:pt x="1" y="17"/>
                  </a:moveTo>
                  <a:cubicBezTo>
                    <a:pt x="1" y="17"/>
                    <a:pt x="0" y="17"/>
                    <a:pt x="0" y="17"/>
                  </a:cubicBezTo>
                  <a:cubicBezTo>
                    <a:pt x="0" y="17"/>
                    <a:pt x="1" y="17"/>
                    <a:pt x="1" y="17"/>
                  </a:cubicBezTo>
                  <a:moveTo>
                    <a:pt x="1" y="17"/>
                  </a:moveTo>
                  <a:cubicBezTo>
                    <a:pt x="1" y="17"/>
                    <a:pt x="1" y="17"/>
                    <a:pt x="1" y="17"/>
                  </a:cubicBezTo>
                  <a:cubicBezTo>
                    <a:pt x="1" y="17"/>
                    <a:pt x="1" y="17"/>
                    <a:pt x="1" y="17"/>
                  </a:cubicBezTo>
                  <a:moveTo>
                    <a:pt x="1" y="16"/>
                  </a:moveTo>
                  <a:cubicBezTo>
                    <a:pt x="1" y="16"/>
                    <a:pt x="1" y="17"/>
                    <a:pt x="1" y="17"/>
                  </a:cubicBezTo>
                  <a:cubicBezTo>
                    <a:pt x="1" y="17"/>
                    <a:pt x="1" y="16"/>
                    <a:pt x="1" y="16"/>
                  </a:cubicBezTo>
                  <a:moveTo>
                    <a:pt x="1" y="16"/>
                  </a:moveTo>
                  <a:cubicBezTo>
                    <a:pt x="1" y="16"/>
                    <a:pt x="1" y="16"/>
                    <a:pt x="1" y="16"/>
                  </a:cubicBezTo>
                  <a:cubicBezTo>
                    <a:pt x="1" y="16"/>
                    <a:pt x="1" y="16"/>
                    <a:pt x="1" y="16"/>
                  </a:cubicBezTo>
                  <a:moveTo>
                    <a:pt x="1" y="15"/>
                  </a:moveTo>
                  <a:cubicBezTo>
                    <a:pt x="1" y="15"/>
                    <a:pt x="1" y="16"/>
                    <a:pt x="1" y="16"/>
                  </a:cubicBezTo>
                  <a:cubicBezTo>
                    <a:pt x="1" y="16"/>
                    <a:pt x="1" y="15"/>
                    <a:pt x="1" y="15"/>
                  </a:cubicBezTo>
                  <a:moveTo>
                    <a:pt x="1" y="15"/>
                  </a:moveTo>
                  <a:cubicBezTo>
                    <a:pt x="1" y="15"/>
                    <a:pt x="1" y="15"/>
                    <a:pt x="1" y="15"/>
                  </a:cubicBezTo>
                  <a:cubicBezTo>
                    <a:pt x="1" y="15"/>
                    <a:pt x="1" y="15"/>
                    <a:pt x="1" y="15"/>
                  </a:cubicBezTo>
                  <a:moveTo>
                    <a:pt x="1" y="15"/>
                  </a:moveTo>
                  <a:cubicBezTo>
                    <a:pt x="1" y="15"/>
                    <a:pt x="1" y="15"/>
                    <a:pt x="1" y="15"/>
                  </a:cubicBezTo>
                  <a:cubicBezTo>
                    <a:pt x="1" y="15"/>
                    <a:pt x="1" y="15"/>
                    <a:pt x="1" y="15"/>
                  </a:cubicBezTo>
                  <a:moveTo>
                    <a:pt x="1" y="14"/>
                  </a:moveTo>
                  <a:cubicBezTo>
                    <a:pt x="1" y="14"/>
                    <a:pt x="1" y="14"/>
                    <a:pt x="1" y="15"/>
                  </a:cubicBezTo>
                  <a:cubicBezTo>
                    <a:pt x="1" y="14"/>
                    <a:pt x="1" y="14"/>
                    <a:pt x="1" y="14"/>
                  </a:cubicBezTo>
                  <a:moveTo>
                    <a:pt x="1" y="14"/>
                  </a:moveTo>
                  <a:cubicBezTo>
                    <a:pt x="1" y="14"/>
                    <a:pt x="1" y="14"/>
                    <a:pt x="1" y="14"/>
                  </a:cubicBezTo>
                  <a:cubicBezTo>
                    <a:pt x="1" y="14"/>
                    <a:pt x="1" y="14"/>
                    <a:pt x="1" y="14"/>
                  </a:cubicBezTo>
                  <a:moveTo>
                    <a:pt x="1" y="14"/>
                  </a:moveTo>
                  <a:cubicBezTo>
                    <a:pt x="1" y="14"/>
                    <a:pt x="1" y="14"/>
                    <a:pt x="1" y="14"/>
                  </a:cubicBezTo>
                  <a:cubicBezTo>
                    <a:pt x="1" y="14"/>
                    <a:pt x="1" y="14"/>
                    <a:pt x="1" y="14"/>
                  </a:cubicBezTo>
                  <a:moveTo>
                    <a:pt x="1" y="14"/>
                  </a:moveTo>
                  <a:cubicBezTo>
                    <a:pt x="1" y="14"/>
                    <a:pt x="1" y="14"/>
                    <a:pt x="1" y="14"/>
                  </a:cubicBezTo>
                  <a:cubicBezTo>
                    <a:pt x="1" y="14"/>
                    <a:pt x="1" y="14"/>
                    <a:pt x="1" y="14"/>
                  </a:cubicBezTo>
                  <a:moveTo>
                    <a:pt x="1" y="13"/>
                  </a:moveTo>
                  <a:cubicBezTo>
                    <a:pt x="1" y="13"/>
                    <a:pt x="1" y="13"/>
                    <a:pt x="1" y="13"/>
                  </a:cubicBezTo>
                  <a:cubicBezTo>
                    <a:pt x="1" y="13"/>
                    <a:pt x="1" y="13"/>
                    <a:pt x="1" y="13"/>
                  </a:cubicBezTo>
                  <a:moveTo>
                    <a:pt x="1" y="13"/>
                  </a:moveTo>
                  <a:cubicBezTo>
                    <a:pt x="1" y="13"/>
                    <a:pt x="1" y="13"/>
                    <a:pt x="1" y="13"/>
                  </a:cubicBezTo>
                  <a:cubicBezTo>
                    <a:pt x="1" y="13"/>
                    <a:pt x="1" y="13"/>
                    <a:pt x="1" y="13"/>
                  </a:cubicBezTo>
                  <a:moveTo>
                    <a:pt x="1" y="12"/>
                  </a:moveTo>
                  <a:cubicBezTo>
                    <a:pt x="1" y="12"/>
                    <a:pt x="1" y="13"/>
                    <a:pt x="1" y="13"/>
                  </a:cubicBezTo>
                  <a:cubicBezTo>
                    <a:pt x="1" y="13"/>
                    <a:pt x="1" y="12"/>
                    <a:pt x="1" y="12"/>
                  </a:cubicBezTo>
                  <a:moveTo>
                    <a:pt x="1" y="11"/>
                  </a:moveTo>
                  <a:cubicBezTo>
                    <a:pt x="1" y="12"/>
                    <a:pt x="1" y="12"/>
                    <a:pt x="1" y="12"/>
                  </a:cubicBezTo>
                  <a:cubicBezTo>
                    <a:pt x="1" y="12"/>
                    <a:pt x="1" y="12"/>
                    <a:pt x="1" y="11"/>
                  </a:cubicBezTo>
                  <a:moveTo>
                    <a:pt x="1" y="11"/>
                  </a:moveTo>
                  <a:cubicBezTo>
                    <a:pt x="1" y="11"/>
                    <a:pt x="1" y="11"/>
                    <a:pt x="1" y="11"/>
                  </a:cubicBezTo>
                  <a:cubicBezTo>
                    <a:pt x="1" y="11"/>
                    <a:pt x="1" y="11"/>
                    <a:pt x="1" y="11"/>
                  </a:cubicBezTo>
                  <a:moveTo>
                    <a:pt x="1" y="11"/>
                  </a:moveTo>
                  <a:cubicBezTo>
                    <a:pt x="1" y="11"/>
                    <a:pt x="1" y="11"/>
                    <a:pt x="1" y="11"/>
                  </a:cubicBezTo>
                  <a:cubicBezTo>
                    <a:pt x="1" y="11"/>
                    <a:pt x="1" y="11"/>
                    <a:pt x="1" y="11"/>
                  </a:cubicBezTo>
                  <a:moveTo>
                    <a:pt x="1" y="11"/>
                  </a:moveTo>
                  <a:cubicBezTo>
                    <a:pt x="1" y="11"/>
                    <a:pt x="1" y="11"/>
                    <a:pt x="1" y="11"/>
                  </a:cubicBezTo>
                  <a:cubicBezTo>
                    <a:pt x="1" y="11"/>
                    <a:pt x="1" y="11"/>
                    <a:pt x="1" y="11"/>
                  </a:cubicBezTo>
                  <a:moveTo>
                    <a:pt x="1" y="10"/>
                  </a:moveTo>
                  <a:cubicBezTo>
                    <a:pt x="1" y="10"/>
                    <a:pt x="1" y="11"/>
                    <a:pt x="1" y="11"/>
                  </a:cubicBezTo>
                  <a:cubicBezTo>
                    <a:pt x="1" y="11"/>
                    <a:pt x="1" y="10"/>
                    <a:pt x="1" y="10"/>
                  </a:cubicBezTo>
                  <a:moveTo>
                    <a:pt x="1" y="10"/>
                  </a:moveTo>
                  <a:cubicBezTo>
                    <a:pt x="1" y="10"/>
                    <a:pt x="1" y="10"/>
                    <a:pt x="1" y="10"/>
                  </a:cubicBezTo>
                  <a:cubicBezTo>
                    <a:pt x="1" y="10"/>
                    <a:pt x="1" y="10"/>
                    <a:pt x="1" y="10"/>
                  </a:cubicBezTo>
                  <a:moveTo>
                    <a:pt x="1" y="10"/>
                  </a:moveTo>
                  <a:cubicBezTo>
                    <a:pt x="1" y="10"/>
                    <a:pt x="1" y="10"/>
                    <a:pt x="1" y="10"/>
                  </a:cubicBezTo>
                  <a:cubicBezTo>
                    <a:pt x="1" y="10"/>
                    <a:pt x="1" y="10"/>
                    <a:pt x="1" y="10"/>
                  </a:cubicBezTo>
                  <a:moveTo>
                    <a:pt x="2" y="9"/>
                  </a:moveTo>
                  <a:cubicBezTo>
                    <a:pt x="2" y="10"/>
                    <a:pt x="1" y="10"/>
                    <a:pt x="1" y="10"/>
                  </a:cubicBezTo>
                  <a:cubicBezTo>
                    <a:pt x="1" y="10"/>
                    <a:pt x="2" y="10"/>
                    <a:pt x="2" y="9"/>
                  </a:cubicBezTo>
                  <a:moveTo>
                    <a:pt x="2" y="9"/>
                  </a:moveTo>
                  <a:cubicBezTo>
                    <a:pt x="2" y="9"/>
                    <a:pt x="2" y="9"/>
                    <a:pt x="2" y="9"/>
                  </a:cubicBezTo>
                  <a:cubicBezTo>
                    <a:pt x="2" y="9"/>
                    <a:pt x="2" y="9"/>
                    <a:pt x="2" y="9"/>
                  </a:cubicBezTo>
                  <a:moveTo>
                    <a:pt x="2" y="8"/>
                  </a:moveTo>
                  <a:cubicBezTo>
                    <a:pt x="2" y="8"/>
                    <a:pt x="2" y="9"/>
                    <a:pt x="2" y="9"/>
                  </a:cubicBezTo>
                  <a:cubicBezTo>
                    <a:pt x="2" y="9"/>
                    <a:pt x="2" y="8"/>
                    <a:pt x="2" y="8"/>
                  </a:cubicBezTo>
                  <a:moveTo>
                    <a:pt x="2" y="8"/>
                  </a:moveTo>
                  <a:cubicBezTo>
                    <a:pt x="2" y="8"/>
                    <a:pt x="2" y="8"/>
                    <a:pt x="2" y="8"/>
                  </a:cubicBezTo>
                  <a:cubicBezTo>
                    <a:pt x="2" y="8"/>
                    <a:pt x="2" y="8"/>
                    <a:pt x="2" y="8"/>
                  </a:cubicBezTo>
                  <a:moveTo>
                    <a:pt x="2" y="8"/>
                  </a:moveTo>
                  <a:cubicBezTo>
                    <a:pt x="2" y="8"/>
                    <a:pt x="2" y="8"/>
                    <a:pt x="2" y="8"/>
                  </a:cubicBezTo>
                  <a:cubicBezTo>
                    <a:pt x="2" y="8"/>
                    <a:pt x="2" y="8"/>
                    <a:pt x="2" y="8"/>
                  </a:cubicBezTo>
                  <a:moveTo>
                    <a:pt x="2" y="8"/>
                  </a:moveTo>
                  <a:cubicBezTo>
                    <a:pt x="2" y="8"/>
                    <a:pt x="2" y="8"/>
                    <a:pt x="2" y="8"/>
                  </a:cubicBezTo>
                  <a:cubicBezTo>
                    <a:pt x="2" y="8"/>
                    <a:pt x="2" y="8"/>
                    <a:pt x="2" y="8"/>
                  </a:cubicBezTo>
                  <a:moveTo>
                    <a:pt x="2" y="7"/>
                  </a:moveTo>
                  <a:cubicBezTo>
                    <a:pt x="2" y="7"/>
                    <a:pt x="2" y="7"/>
                    <a:pt x="2" y="7"/>
                  </a:cubicBezTo>
                  <a:cubicBezTo>
                    <a:pt x="2" y="7"/>
                    <a:pt x="2" y="7"/>
                    <a:pt x="2" y="7"/>
                  </a:cubicBezTo>
                  <a:moveTo>
                    <a:pt x="2" y="7"/>
                  </a:moveTo>
                  <a:cubicBezTo>
                    <a:pt x="2" y="7"/>
                    <a:pt x="2" y="7"/>
                    <a:pt x="2" y="7"/>
                  </a:cubicBezTo>
                  <a:cubicBezTo>
                    <a:pt x="2" y="7"/>
                    <a:pt x="2" y="7"/>
                    <a:pt x="2" y="7"/>
                  </a:cubicBezTo>
                  <a:moveTo>
                    <a:pt x="2" y="7"/>
                  </a:moveTo>
                  <a:cubicBezTo>
                    <a:pt x="2" y="7"/>
                    <a:pt x="2" y="7"/>
                    <a:pt x="2" y="7"/>
                  </a:cubicBezTo>
                  <a:cubicBezTo>
                    <a:pt x="2" y="7"/>
                    <a:pt x="2" y="7"/>
                    <a:pt x="2" y="7"/>
                  </a:cubicBezTo>
                  <a:moveTo>
                    <a:pt x="2" y="6"/>
                  </a:moveTo>
                  <a:cubicBezTo>
                    <a:pt x="2" y="7"/>
                    <a:pt x="2" y="7"/>
                    <a:pt x="2" y="7"/>
                  </a:cubicBezTo>
                  <a:cubicBezTo>
                    <a:pt x="2" y="7"/>
                    <a:pt x="2" y="7"/>
                    <a:pt x="2" y="6"/>
                  </a:cubicBezTo>
                  <a:moveTo>
                    <a:pt x="2" y="6"/>
                  </a:moveTo>
                  <a:cubicBezTo>
                    <a:pt x="2" y="6"/>
                    <a:pt x="2" y="6"/>
                    <a:pt x="2" y="6"/>
                  </a:cubicBezTo>
                  <a:cubicBezTo>
                    <a:pt x="2" y="6"/>
                    <a:pt x="2" y="6"/>
                    <a:pt x="2" y="6"/>
                  </a:cubicBezTo>
                  <a:moveTo>
                    <a:pt x="2" y="5"/>
                  </a:moveTo>
                  <a:cubicBezTo>
                    <a:pt x="2" y="6"/>
                    <a:pt x="2" y="6"/>
                    <a:pt x="2" y="6"/>
                  </a:cubicBezTo>
                  <a:cubicBezTo>
                    <a:pt x="2" y="6"/>
                    <a:pt x="2" y="6"/>
                    <a:pt x="2" y="5"/>
                  </a:cubicBezTo>
                  <a:moveTo>
                    <a:pt x="2" y="5"/>
                  </a:moveTo>
                  <a:cubicBezTo>
                    <a:pt x="2" y="5"/>
                    <a:pt x="2" y="5"/>
                    <a:pt x="2" y="5"/>
                  </a:cubicBezTo>
                  <a:cubicBezTo>
                    <a:pt x="2" y="5"/>
                    <a:pt x="2" y="5"/>
                    <a:pt x="2" y="5"/>
                  </a:cubicBezTo>
                  <a:moveTo>
                    <a:pt x="2" y="5"/>
                  </a:moveTo>
                  <a:cubicBezTo>
                    <a:pt x="2" y="5"/>
                    <a:pt x="2" y="5"/>
                    <a:pt x="2" y="5"/>
                  </a:cubicBezTo>
                  <a:cubicBezTo>
                    <a:pt x="2" y="5"/>
                    <a:pt x="2" y="5"/>
                    <a:pt x="2" y="5"/>
                  </a:cubicBezTo>
                  <a:moveTo>
                    <a:pt x="3" y="4"/>
                  </a:moveTo>
                  <a:cubicBezTo>
                    <a:pt x="3" y="5"/>
                    <a:pt x="3" y="5"/>
                    <a:pt x="3" y="5"/>
                  </a:cubicBezTo>
                  <a:cubicBezTo>
                    <a:pt x="3" y="5"/>
                    <a:pt x="3" y="5"/>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3"/>
                  </a:moveTo>
                  <a:cubicBezTo>
                    <a:pt x="3" y="3"/>
                    <a:pt x="3" y="4"/>
                    <a:pt x="3" y="4"/>
                  </a:cubicBezTo>
                  <a:cubicBezTo>
                    <a:pt x="3" y="4"/>
                    <a:pt x="3" y="3"/>
                    <a:pt x="3" y="3"/>
                  </a:cubicBezTo>
                  <a:moveTo>
                    <a:pt x="3" y="3"/>
                  </a:moveTo>
                  <a:cubicBezTo>
                    <a:pt x="3" y="3"/>
                    <a:pt x="3" y="3"/>
                    <a:pt x="3" y="3"/>
                  </a:cubicBezTo>
                  <a:cubicBezTo>
                    <a:pt x="3" y="3"/>
                    <a:pt x="3" y="3"/>
                    <a:pt x="3" y="3"/>
                  </a:cubicBezTo>
                  <a:moveTo>
                    <a:pt x="3" y="3"/>
                  </a:moveTo>
                  <a:cubicBezTo>
                    <a:pt x="3" y="3"/>
                    <a:pt x="3" y="3"/>
                    <a:pt x="3" y="3"/>
                  </a:cubicBezTo>
                  <a:cubicBezTo>
                    <a:pt x="3" y="3"/>
                    <a:pt x="3" y="3"/>
                    <a:pt x="3" y="3"/>
                  </a:cubicBezTo>
                  <a:moveTo>
                    <a:pt x="3" y="3"/>
                  </a:moveTo>
                  <a:cubicBezTo>
                    <a:pt x="3" y="3"/>
                    <a:pt x="3" y="3"/>
                    <a:pt x="3" y="3"/>
                  </a:cubicBezTo>
                  <a:cubicBezTo>
                    <a:pt x="3" y="3"/>
                    <a:pt x="3" y="3"/>
                    <a:pt x="3" y="3"/>
                  </a:cubicBezTo>
                  <a:moveTo>
                    <a:pt x="3" y="2"/>
                  </a:moveTo>
                  <a:cubicBezTo>
                    <a:pt x="3" y="2"/>
                    <a:pt x="3" y="2"/>
                    <a:pt x="3" y="2"/>
                  </a:cubicBezTo>
                  <a:cubicBezTo>
                    <a:pt x="3" y="2"/>
                    <a:pt x="3" y="2"/>
                    <a:pt x="3" y="2"/>
                  </a:cubicBezTo>
                  <a:moveTo>
                    <a:pt x="3" y="2"/>
                  </a:moveTo>
                  <a:cubicBezTo>
                    <a:pt x="3" y="2"/>
                    <a:pt x="3" y="2"/>
                    <a:pt x="3" y="2"/>
                  </a:cubicBezTo>
                  <a:cubicBezTo>
                    <a:pt x="3" y="2"/>
                    <a:pt x="3" y="2"/>
                    <a:pt x="3" y="2"/>
                  </a:cubicBezTo>
                  <a:moveTo>
                    <a:pt x="3" y="2"/>
                  </a:moveTo>
                  <a:cubicBezTo>
                    <a:pt x="3" y="2"/>
                    <a:pt x="3" y="2"/>
                    <a:pt x="3" y="2"/>
                  </a:cubicBezTo>
                  <a:cubicBezTo>
                    <a:pt x="3" y="2"/>
                    <a:pt x="3" y="2"/>
                    <a:pt x="3" y="2"/>
                  </a:cubicBezTo>
                  <a:moveTo>
                    <a:pt x="3" y="1"/>
                  </a:moveTo>
                  <a:cubicBezTo>
                    <a:pt x="3" y="1"/>
                    <a:pt x="3" y="2"/>
                    <a:pt x="3" y="2"/>
                  </a:cubicBezTo>
                  <a:cubicBezTo>
                    <a:pt x="3" y="2"/>
                    <a:pt x="3" y="1"/>
                    <a:pt x="3" y="1"/>
                  </a:cubicBezTo>
                  <a:moveTo>
                    <a:pt x="3" y="1"/>
                  </a:moveTo>
                  <a:cubicBezTo>
                    <a:pt x="3" y="1"/>
                    <a:pt x="3" y="1"/>
                    <a:pt x="3" y="1"/>
                  </a:cubicBezTo>
                  <a:cubicBezTo>
                    <a:pt x="3" y="1"/>
                    <a:pt x="3" y="1"/>
                    <a:pt x="3" y="1"/>
                  </a:cubicBezTo>
                  <a:moveTo>
                    <a:pt x="3" y="1"/>
                  </a:moveTo>
                  <a:cubicBezTo>
                    <a:pt x="3" y="1"/>
                    <a:pt x="3" y="1"/>
                    <a:pt x="3" y="1"/>
                  </a:cubicBezTo>
                  <a:cubicBezTo>
                    <a:pt x="3" y="1"/>
                    <a:pt x="3" y="1"/>
                    <a:pt x="3" y="1"/>
                  </a:cubicBezTo>
                  <a:moveTo>
                    <a:pt x="4" y="1"/>
                  </a:moveTo>
                  <a:cubicBezTo>
                    <a:pt x="4" y="1"/>
                    <a:pt x="4" y="1"/>
                    <a:pt x="4" y="1"/>
                  </a:cubicBezTo>
                  <a:cubicBezTo>
                    <a:pt x="4" y="1"/>
                    <a:pt x="4" y="1"/>
                    <a:pt x="4" y="1"/>
                  </a:cubicBezTo>
                  <a:moveTo>
                    <a:pt x="4" y="0"/>
                  </a:moveTo>
                  <a:cubicBezTo>
                    <a:pt x="4" y="0"/>
                    <a:pt x="4" y="0"/>
                    <a:pt x="4" y="1"/>
                  </a:cubicBezTo>
                  <a:cubicBezTo>
                    <a:pt x="4" y="0"/>
                    <a:pt x="4" y="0"/>
                    <a:pt x="4" y="0"/>
                  </a:cubicBezTo>
                  <a:moveTo>
                    <a:pt x="4" y="0"/>
                  </a:moveTo>
                  <a:cubicBezTo>
                    <a:pt x="4" y="0"/>
                    <a:pt x="4" y="0"/>
                    <a:pt x="4" y="0"/>
                  </a:cubicBezTo>
                  <a:cubicBezTo>
                    <a:pt x="4" y="0"/>
                    <a:pt x="4" y="0"/>
                    <a:pt x="4" y="0"/>
                  </a:cubicBezTo>
                </a:path>
              </a:pathLst>
            </a:custGeom>
            <a:solidFill>
              <a:srgbClr val="E56A0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a:p>
          </p:txBody>
        </p:sp>
        <p:sp>
          <p:nvSpPr>
            <p:cNvPr id="253" name="Rectángulo 100"/>
            <p:cNvSpPr>
              <a:spLocks noChangeArrowheads="1"/>
            </p:cNvSpPr>
            <p:nvPr/>
          </p:nvSpPr>
          <p:spPr bwMode="auto">
            <a:xfrm>
              <a:off x="1711258" y="5337249"/>
              <a:ext cx="139700" cy="190500"/>
            </a:xfrm>
            <a:prstGeom prst="rect">
              <a:avLst/>
            </a:prstGeom>
            <a:solidFill>
              <a:srgbClr val="FFD57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bodyPr>
            <a:lstStyle/>
            <a:p>
              <a:pPr rtl="0"/>
              <a:endParaRPr lang="es-ES"/>
            </a:p>
          </p:txBody>
        </p:sp>
        <p:sp>
          <p:nvSpPr>
            <p:cNvPr id="254" name="Rectángulo 101"/>
            <p:cNvSpPr>
              <a:spLocks noChangeArrowheads="1"/>
            </p:cNvSpPr>
            <p:nvPr/>
          </p:nvSpPr>
          <p:spPr bwMode="auto">
            <a:xfrm>
              <a:off x="1666150" y="5189554"/>
              <a:ext cx="68929"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rtlCol="0"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s-ES" sz="1100" b="1">
                  <a:solidFill>
                    <a:srgbClr val="FF9936"/>
                  </a:solidFill>
                  <a:latin typeface="Raleway" panose="020B0003030101060003" pitchFamily="34" charset="0"/>
                </a:rPr>
                <a:t>2</a:t>
              </a:r>
              <a:endParaRPr kumimoji="0" lang="es-ES" altLang="en-US" sz="1100" b="0" i="0" u="none" strike="noStrike" cap="none" normalizeH="0" baseline="0">
                <a:ln>
                  <a:noFill/>
                </a:ln>
                <a:solidFill>
                  <a:schemeClr val="tx1"/>
                </a:solidFill>
                <a:effectLst/>
              </a:endParaRPr>
            </a:p>
          </p:txBody>
        </p:sp>
      </p:grpSp>
      <p:grpSp>
        <p:nvGrpSpPr>
          <p:cNvPr id="255" name="iniciar temporizador"/>
          <p:cNvGrpSpPr/>
          <p:nvPr/>
        </p:nvGrpSpPr>
        <p:grpSpPr>
          <a:xfrm>
            <a:off x="6796107" y="726161"/>
            <a:ext cx="1465538" cy="460437"/>
            <a:chOff x="1055838" y="112614"/>
            <a:chExt cx="3190574" cy="1002403"/>
          </a:xfrm>
        </p:grpSpPr>
        <p:sp>
          <p:nvSpPr>
            <p:cNvPr id="256" name="Rectángulo redondeado 255"/>
            <p:cNvSpPr/>
            <p:nvPr/>
          </p:nvSpPr>
          <p:spPr>
            <a:xfrm>
              <a:off x="1055838" y="215017"/>
              <a:ext cx="3190574" cy="900000"/>
            </a:xfrm>
            <a:prstGeom prst="round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sz="2800">
                <a:latin typeface="Arial" panose="020B0604020202020204" pitchFamily="34" charset="0"/>
                <a:cs typeface="Arial" panose="020B0604020202020204" pitchFamily="34" charset="0"/>
              </a:endParaRPr>
            </a:p>
          </p:txBody>
        </p:sp>
        <p:sp>
          <p:nvSpPr>
            <p:cNvPr id="257" name="Rectángulo redondeado 256"/>
            <p:cNvSpPr/>
            <p:nvPr/>
          </p:nvSpPr>
          <p:spPr>
            <a:xfrm>
              <a:off x="1055838" y="112614"/>
              <a:ext cx="3190574" cy="9000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s-ES" sz="1200">
                  <a:latin typeface="Arial" panose="020B0604020202020204" pitchFamily="34" charset="0"/>
                  <a:cs typeface="Arial" panose="020B0604020202020204" pitchFamily="34" charset="0"/>
                </a:rPr>
                <a:t>INICIAR TEMPORIZADOR</a:t>
              </a:r>
            </a:p>
          </p:txBody>
        </p:sp>
      </p:grpSp>
      <p:grpSp>
        <p:nvGrpSpPr>
          <p:cNvPr id="258" name="se acabó el tiempo"/>
          <p:cNvGrpSpPr/>
          <p:nvPr/>
        </p:nvGrpSpPr>
        <p:grpSpPr>
          <a:xfrm>
            <a:off x="6794755" y="728273"/>
            <a:ext cx="1466890" cy="460863"/>
            <a:chOff x="4044308" y="112613"/>
            <a:chExt cx="3190574" cy="1002404"/>
          </a:xfrm>
        </p:grpSpPr>
        <p:sp>
          <p:nvSpPr>
            <p:cNvPr id="259" name="Rectángulo redondeado 258"/>
            <p:cNvSpPr/>
            <p:nvPr/>
          </p:nvSpPr>
          <p:spPr>
            <a:xfrm>
              <a:off x="4044308" y="215017"/>
              <a:ext cx="3190574" cy="900000"/>
            </a:xfrm>
            <a:prstGeom prst="round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sz="2800">
                <a:latin typeface="Arial" panose="020B0604020202020204" pitchFamily="34" charset="0"/>
                <a:cs typeface="Arial" panose="020B0604020202020204" pitchFamily="34" charset="0"/>
              </a:endParaRPr>
            </a:p>
          </p:txBody>
        </p:sp>
        <p:sp>
          <p:nvSpPr>
            <p:cNvPr id="260" name="Rectángulo redondeado 259"/>
            <p:cNvSpPr/>
            <p:nvPr/>
          </p:nvSpPr>
          <p:spPr>
            <a:xfrm>
              <a:off x="4044308" y="112613"/>
              <a:ext cx="3190574" cy="899999"/>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s-ES" sz="1200" dirty="0">
                  <a:latin typeface="Arial" panose="020B0604020202020204" pitchFamily="34" charset="0"/>
                  <a:cs typeface="Arial" panose="020B0604020202020204" pitchFamily="34" charset="0"/>
                </a:rPr>
                <a:t>TIME’S UP!</a:t>
              </a:r>
            </a:p>
          </p:txBody>
        </p:sp>
      </p:grpSp>
      <p:grpSp>
        <p:nvGrpSpPr>
          <p:cNvPr id="261" name="Grupo 260"/>
          <p:cNvGrpSpPr/>
          <p:nvPr/>
        </p:nvGrpSpPr>
        <p:grpSpPr>
          <a:xfrm>
            <a:off x="7360727" y="2058779"/>
            <a:ext cx="340840" cy="605944"/>
            <a:chOff x="6757590" y="4603259"/>
            <a:chExt cx="340840" cy="605944"/>
          </a:xfrm>
        </p:grpSpPr>
        <p:sp>
          <p:nvSpPr>
            <p:cNvPr id="262" name="manecilla horaria"/>
            <p:cNvSpPr>
              <a:spLocks/>
            </p:cNvSpPr>
            <p:nvPr/>
          </p:nvSpPr>
          <p:spPr bwMode="auto">
            <a:xfrm rot="1786145">
              <a:off x="6757590" y="4603259"/>
              <a:ext cx="340840" cy="558158"/>
            </a:xfrm>
            <a:custGeom>
              <a:avLst/>
              <a:gdLst>
                <a:gd name="T0" fmla="*/ 0 w 379"/>
                <a:gd name="T1" fmla="*/ 23 h 599"/>
                <a:gd name="T2" fmla="*/ 39 w 379"/>
                <a:gd name="T3" fmla="*/ 0 h 599"/>
                <a:gd name="T4" fmla="*/ 379 w 379"/>
                <a:gd name="T5" fmla="*/ 576 h 599"/>
                <a:gd name="T6" fmla="*/ 341 w 379"/>
                <a:gd name="T7" fmla="*/ 599 h 599"/>
                <a:gd name="T8" fmla="*/ 0 w 379"/>
                <a:gd name="T9" fmla="*/ 23 h 599"/>
              </a:gdLst>
              <a:ahLst/>
              <a:cxnLst>
                <a:cxn ang="0">
                  <a:pos x="T0" y="T1"/>
                </a:cxn>
                <a:cxn ang="0">
                  <a:pos x="T2" y="T3"/>
                </a:cxn>
                <a:cxn ang="0">
                  <a:pos x="T4" y="T5"/>
                </a:cxn>
                <a:cxn ang="0">
                  <a:pos x="T6" y="T7"/>
                </a:cxn>
                <a:cxn ang="0">
                  <a:pos x="T8" y="T9"/>
                </a:cxn>
              </a:cxnLst>
              <a:rect l="0" t="0" r="r" b="b"/>
              <a:pathLst>
                <a:path w="379" h="599">
                  <a:moveTo>
                    <a:pt x="0" y="23"/>
                  </a:moveTo>
                  <a:lnTo>
                    <a:pt x="39" y="0"/>
                  </a:lnTo>
                  <a:lnTo>
                    <a:pt x="379" y="576"/>
                  </a:lnTo>
                  <a:lnTo>
                    <a:pt x="341" y="599"/>
                  </a:lnTo>
                  <a:lnTo>
                    <a:pt x="0" y="23"/>
                  </a:lnTo>
                  <a:close/>
                </a:path>
              </a:pathLst>
            </a:custGeom>
            <a:solidFill>
              <a:srgbClr val="5D5C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a:p>
          </p:txBody>
        </p:sp>
        <p:sp>
          <p:nvSpPr>
            <p:cNvPr id="263" name="Rectángulo 262"/>
            <p:cNvSpPr/>
            <p:nvPr/>
          </p:nvSpPr>
          <p:spPr>
            <a:xfrm>
              <a:off x="6810375" y="4902467"/>
              <a:ext cx="242888" cy="30673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64" name="Elipse 107"/>
          <p:cNvSpPr>
            <a:spLocks noChangeArrowheads="1"/>
          </p:cNvSpPr>
          <p:nvPr/>
        </p:nvSpPr>
        <p:spPr bwMode="auto">
          <a:xfrm>
            <a:off x="7464703" y="2291057"/>
            <a:ext cx="146215" cy="147915"/>
          </a:xfrm>
          <a:prstGeom prst="ellipse">
            <a:avLst/>
          </a:prstGeom>
          <a:solidFill>
            <a:srgbClr val="5D5C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a:p>
        </p:txBody>
      </p:sp>
      <p:sp>
        <p:nvSpPr>
          <p:cNvPr id="2" name="CuadroTexto 1"/>
          <p:cNvSpPr txBox="1"/>
          <p:nvPr/>
        </p:nvSpPr>
        <p:spPr>
          <a:xfrm>
            <a:off x="3481138" y="689813"/>
            <a:ext cx="2454072" cy="369332"/>
          </a:xfrm>
          <a:prstGeom prst="rect">
            <a:avLst/>
          </a:prstGeom>
          <a:noFill/>
        </p:spPr>
        <p:txBody>
          <a:bodyPr wrap="square" rtlCol="0">
            <a:spAutoFit/>
          </a:bodyPr>
          <a:lstStyle/>
          <a:p>
            <a:r>
              <a:rPr lang="en-US"/>
              <a:t>Date: (month, day, year) </a:t>
            </a:r>
          </a:p>
        </p:txBody>
      </p:sp>
      <p:sp>
        <p:nvSpPr>
          <p:cNvPr id="4" name="Llamada ovalada 3"/>
          <p:cNvSpPr/>
          <p:nvPr/>
        </p:nvSpPr>
        <p:spPr>
          <a:xfrm>
            <a:off x="5301702" y="3878085"/>
            <a:ext cx="3168482" cy="1399768"/>
          </a:xfrm>
          <a:prstGeom prst="wedgeEllipseCallout">
            <a:avLst>
              <a:gd name="adj1" fmla="val -93234"/>
              <a:gd name="adj2" fmla="val -41868"/>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48" name="CuadroTexto 2047"/>
          <p:cNvSpPr txBox="1"/>
          <p:nvPr/>
        </p:nvSpPr>
        <p:spPr>
          <a:xfrm>
            <a:off x="5724700" y="4060854"/>
            <a:ext cx="2510423" cy="1015663"/>
          </a:xfrm>
          <a:prstGeom prst="rect">
            <a:avLst/>
          </a:prstGeom>
          <a:noFill/>
        </p:spPr>
        <p:txBody>
          <a:bodyPr wrap="square" rtlCol="0">
            <a:spAutoFit/>
          </a:bodyPr>
          <a:lstStyle/>
          <a:p>
            <a:r>
              <a:rPr lang="en-US" sz="2000" dirty="0"/>
              <a:t>Hello everybody! We’re going to start in 5 minutes, thanks</a:t>
            </a:r>
            <a:r>
              <a:rPr lang="en-US" dirty="0"/>
              <a:t>!</a:t>
            </a:r>
          </a:p>
        </p:txBody>
      </p:sp>
      <p:pic>
        <p:nvPicPr>
          <p:cNvPr id="269" name="Imagen 268"/>
          <p:cNvPicPr>
            <a:picLocks noChangeAspect="1"/>
          </p:cNvPicPr>
          <p:nvPr/>
        </p:nvPicPr>
        <p:blipFill>
          <a:blip r:embed="rId6"/>
          <a:stretch>
            <a:fillRect/>
          </a:stretch>
        </p:blipFill>
        <p:spPr>
          <a:xfrm rot="21175023">
            <a:off x="377478" y="788419"/>
            <a:ext cx="484225" cy="520402"/>
          </a:xfrm>
          <a:prstGeom prst="rect">
            <a:avLst/>
          </a:prstGeom>
        </p:spPr>
      </p:pic>
    </p:spTree>
    <p:extLst>
      <p:ext uri="{BB962C8B-B14F-4D97-AF65-F5344CB8AC3E}">
        <p14:creationId xmlns:p14="http://schemas.microsoft.com/office/powerpoint/2010/main" val="42841375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255"/>
                                        </p:tgtEl>
                                        <p:attrNameLst>
                                          <p:attrName>style.visibility</p:attrName>
                                        </p:attrNameLst>
                                      </p:cBhvr>
                                      <p:to>
                                        <p:strVal val="hidden"/>
                                      </p:to>
                                    </p:set>
                                  </p:childTnLst>
                                </p:cTn>
                              </p:par>
                              <p:par>
                                <p:cTn id="7" presetID="8" presetClass="emph" presetSubtype="0" fill="hold" nodeType="withEffect">
                                  <p:stCondLst>
                                    <p:cond delay="0"/>
                                  </p:stCondLst>
                                  <p:childTnLst>
                                    <p:animRot by="21600000">
                                      <p:cBhvr>
                                        <p:cTn id="8" dur="300000" fill="hold"/>
                                        <p:tgtEl>
                                          <p:spTgt spid="261"/>
                                        </p:tgtEl>
                                        <p:attrNameLst>
                                          <p:attrName>r</p:attrName>
                                        </p:attrNameLst>
                                      </p:cBhvr>
                                    </p:animRot>
                                  </p:childTnLst>
                                </p:cTn>
                              </p:par>
                              <p:par>
                                <p:cTn id="9" presetID="1" presetClass="entr" presetSubtype="0" fill="hold" nodeType="withEffect">
                                  <p:stCondLst>
                                    <p:cond delay="0"/>
                                  </p:stCondLst>
                                  <p:childTnLst>
                                    <p:set>
                                      <p:cBhvr>
                                        <p:cTn id="10" dur="1" fill="hold">
                                          <p:stCondLst>
                                            <p:cond delay="0"/>
                                          </p:stCondLst>
                                        </p:cTn>
                                        <p:tgtEl>
                                          <p:spTgt spid="258"/>
                                        </p:tgtEl>
                                        <p:attrNameLst>
                                          <p:attrName>style.visibility</p:attrName>
                                        </p:attrNameLst>
                                      </p:cBhvr>
                                      <p:to>
                                        <p:strVal val="visible"/>
                                      </p:to>
                                    </p:set>
                                  </p:childTnLst>
                                  <p:subTnLst>
                                    <p:audio>
                                      <p:cMediaNode>
                                        <p:cTn display="0" masterRel="sameClick">
                                          <p:stCondLst>
                                            <p:cond evt="begin" delay="0">
                                              <p:tn val="9"/>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6" descr="https://sdk.bitmoji.com/render/panel/a6ece1d4-c981-4835-8663-ba16c57341ac-dc5a102d-6d20-42cd-b16f-b1afd5837863-v1.png?transparent=1&amp;palette=1"/>
          <p:cNvPicPr>
            <a:picLocks noChangeAspect="1" noChangeArrowheads="1"/>
          </p:cNvPicPr>
          <p:nvPr/>
        </p:nvPicPr>
        <p:blipFill rotWithShape="1">
          <a:blip r:embed="rId3">
            <a:extLst>
              <a:ext uri="{28A0092B-C50C-407E-A947-70E740481C1C}">
                <a14:useLocalDpi xmlns:a14="http://schemas.microsoft.com/office/drawing/2010/main" val="0"/>
              </a:ext>
            </a:extLst>
          </a:blip>
          <a:srcRect l="29239" t="26894" r="19682"/>
          <a:stretch/>
        </p:blipFill>
        <p:spPr bwMode="auto">
          <a:xfrm>
            <a:off x="2459491" y="2513537"/>
            <a:ext cx="2373324" cy="3396773"/>
          </a:xfrm>
          <a:prstGeom prst="rect">
            <a:avLst/>
          </a:prstGeom>
          <a:noFill/>
          <a:extLst>
            <a:ext uri="{909E8E84-426E-40DD-AFC4-6F175D3DCCD1}">
              <a14:hiddenFill xmlns:a14="http://schemas.microsoft.com/office/drawing/2010/main">
                <a:solidFill>
                  <a:srgbClr val="FFFFFF"/>
                </a:solidFill>
              </a14:hiddenFill>
            </a:ext>
          </a:extLst>
        </p:spPr>
      </p:pic>
      <p:sp>
        <p:nvSpPr>
          <p:cNvPr id="3" name="Llamada ovalada 2"/>
          <p:cNvSpPr/>
          <p:nvPr/>
        </p:nvSpPr>
        <p:spPr>
          <a:xfrm>
            <a:off x="3646153" y="4409688"/>
            <a:ext cx="2573080" cy="1041990"/>
          </a:xfrm>
          <a:prstGeom prst="wedgeEllipseCallout">
            <a:avLst>
              <a:gd name="adj1" fmla="val -43148"/>
              <a:gd name="adj2" fmla="val -69423"/>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uadroTexto 3"/>
          <p:cNvSpPr txBox="1"/>
          <p:nvPr/>
        </p:nvSpPr>
        <p:spPr>
          <a:xfrm>
            <a:off x="3732664" y="4615530"/>
            <a:ext cx="2413591" cy="738664"/>
          </a:xfrm>
          <a:prstGeom prst="rect">
            <a:avLst/>
          </a:prstGeom>
          <a:noFill/>
        </p:spPr>
        <p:txBody>
          <a:bodyPr wrap="square" rtlCol="0">
            <a:spAutoFit/>
          </a:bodyPr>
          <a:lstStyle/>
          <a:p>
            <a:pPr algn="ctr"/>
            <a:r>
              <a:rPr lang="en-US" sz="1400"/>
              <a:t>Hello dear students! Let’s look through the window. What’s the weather like today?</a:t>
            </a:r>
          </a:p>
        </p:txBody>
      </p:sp>
      <p:sp>
        <p:nvSpPr>
          <p:cNvPr id="5" name="CuadroTexto 4"/>
          <p:cNvSpPr txBox="1"/>
          <p:nvPr/>
        </p:nvSpPr>
        <p:spPr>
          <a:xfrm>
            <a:off x="3980868" y="1955087"/>
            <a:ext cx="2454072" cy="369332"/>
          </a:xfrm>
          <a:prstGeom prst="rect">
            <a:avLst/>
          </a:prstGeom>
          <a:noFill/>
        </p:spPr>
        <p:txBody>
          <a:bodyPr wrap="square" rtlCol="0">
            <a:spAutoFit/>
          </a:bodyPr>
          <a:lstStyle/>
          <a:p>
            <a:r>
              <a:rPr lang="en-US"/>
              <a:t>Date: (month, day, year) </a:t>
            </a:r>
          </a:p>
        </p:txBody>
      </p:sp>
      <p:pic>
        <p:nvPicPr>
          <p:cNvPr id="1026" name="Picture 2" descr="Youtube player icon with flat design Free Vector">
            <a:hlinkClick r:id="rId4"/>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10107" b="23664"/>
          <a:stretch/>
        </p:blipFill>
        <p:spPr bwMode="auto">
          <a:xfrm flipH="1">
            <a:off x="1516539" y="1414129"/>
            <a:ext cx="1535003" cy="995354"/>
          </a:xfrm>
          <a:prstGeom prst="rect">
            <a:avLst/>
          </a:prstGeom>
          <a:noFill/>
          <a:scene3d>
            <a:camera prst="isometricRightUp">
              <a:rot lat="1080000" lon="10500000" rev="0"/>
            </a:camera>
            <a:lightRig rig="threePt" dir="t"/>
          </a:scene3d>
          <a:extLst>
            <a:ext uri="{909E8E84-426E-40DD-AFC4-6F175D3DCCD1}">
              <a14:hiddenFill xmlns:a14="http://schemas.microsoft.com/office/drawing/2010/main">
                <a:solidFill>
                  <a:srgbClr val="FFFFFF"/>
                </a:solidFill>
              </a14:hiddenFill>
            </a:ext>
          </a:extLst>
        </p:spPr>
      </p:pic>
      <p:sp>
        <p:nvSpPr>
          <p:cNvPr id="6" name="CuadroTexto 4">
            <a:extLst>
              <a:ext uri="{FF2B5EF4-FFF2-40B4-BE49-F238E27FC236}">
                <a16:creationId xmlns:a16="http://schemas.microsoft.com/office/drawing/2014/main" id="{5D97BB77-9146-499D-B7B6-67AE2D49F122}"/>
              </a:ext>
            </a:extLst>
          </p:cNvPr>
          <p:cNvSpPr txBox="1"/>
          <p:nvPr/>
        </p:nvSpPr>
        <p:spPr>
          <a:xfrm rot="1785891">
            <a:off x="9905506" y="514247"/>
            <a:ext cx="2259852" cy="707886"/>
          </a:xfrm>
          <a:prstGeom prst="rect">
            <a:avLst/>
          </a:prstGeom>
          <a:solidFill>
            <a:srgbClr val="92D050"/>
          </a:solidFill>
        </p:spPr>
        <p:txBody>
          <a:bodyPr wrap="square" rtlCol="0">
            <a:spAutoFit/>
          </a:bodyPr>
          <a:lstStyle/>
          <a:p>
            <a:r>
              <a:rPr lang="en-US" sz="4000">
                <a:solidFill>
                  <a:srgbClr val="FF0000"/>
                </a:solidFill>
              </a:rPr>
              <a:t>EXAMPLE</a:t>
            </a:r>
          </a:p>
        </p:txBody>
      </p:sp>
    </p:spTree>
    <p:extLst>
      <p:ext uri="{BB962C8B-B14F-4D97-AF65-F5344CB8AC3E}">
        <p14:creationId xmlns:p14="http://schemas.microsoft.com/office/powerpoint/2010/main" val="37393721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4639233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3273982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528426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131367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276502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88180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166634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0827992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390243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4750761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189672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643886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64648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342096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8471002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99078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540791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3550477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4259224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11927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4585101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616348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3755192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276170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060257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Imagen 5"/>
          <p:cNvPicPr>
            <a:picLocks noChangeAspect="1"/>
          </p:cNvPicPr>
          <p:nvPr/>
        </p:nvPicPr>
        <p:blipFill rotWithShape="1">
          <a:blip r:embed="rId2"/>
          <a:srcRect l="85863" r="6018" b="90520"/>
          <a:stretch/>
        </p:blipFill>
        <p:spPr>
          <a:xfrm>
            <a:off x="10255794" y="234315"/>
            <a:ext cx="1692366" cy="558165"/>
          </a:xfrm>
          <a:prstGeom prst="rect">
            <a:avLst/>
          </a:prstGeom>
        </p:spPr>
      </p:pic>
      <p:sp>
        <p:nvSpPr>
          <p:cNvPr id="3" name="CuadroTexto 2">
            <a:extLst>
              <a:ext uri="{FF2B5EF4-FFF2-40B4-BE49-F238E27FC236}">
                <a16:creationId xmlns:a16="http://schemas.microsoft.com/office/drawing/2014/main" id="{47CB0EDA-CA80-45C7-A2C9-2821AE20BBC3}"/>
              </a:ext>
            </a:extLst>
          </p:cNvPr>
          <p:cNvSpPr txBox="1"/>
          <p:nvPr/>
        </p:nvSpPr>
        <p:spPr>
          <a:xfrm>
            <a:off x="2288497" y="1282243"/>
            <a:ext cx="7844853" cy="3664908"/>
          </a:xfrm>
          <a:prstGeom prst="rect">
            <a:avLst/>
          </a:prstGeom>
          <a:noFill/>
        </p:spPr>
        <p:txBody>
          <a:bodyPr wrap="square" lIns="63305" tIns="31652" rIns="63305" bIns="31652" rtlCol="0" anchor="t">
            <a:spAutoFit/>
          </a:bodyPr>
          <a:lstStyle/>
          <a:p>
            <a:pPr algn="ctr" defTabSz="457200">
              <a:defRPr/>
            </a:pPr>
            <a:r>
              <a:rPr lang="en-US" sz="5400" b="1" dirty="0">
                <a:solidFill>
                  <a:srgbClr val="0BD0D9"/>
                </a:solidFill>
                <a:latin typeface="Calibri" panose="020F0502020204030204"/>
              </a:rPr>
              <a:t>Hello teachers</a:t>
            </a:r>
          </a:p>
          <a:p>
            <a:pPr algn="ctr" defTabSz="457200">
              <a:defRPr/>
            </a:pPr>
            <a:r>
              <a:rPr lang="en-US" sz="2000" dirty="0">
                <a:solidFill>
                  <a:prstClr val="black"/>
                </a:solidFill>
                <a:latin typeface="Calibri" panose="020F0502020204030204"/>
                <a:ea typeface="+mn-lt"/>
                <a:cs typeface="Calibri" panose="020F0502020204030204"/>
              </a:rPr>
              <a:t>To help you prepare activities for distance teaching, we have created different templates to create material, contextualized games for practicing content of our curriculum and spreadsheets for data management. </a:t>
            </a:r>
          </a:p>
          <a:p>
            <a:pPr algn="ctr" defTabSz="457200">
              <a:defRPr/>
            </a:pPr>
            <a:r>
              <a:rPr lang="en-US" sz="2000" dirty="0">
                <a:solidFill>
                  <a:prstClr val="black"/>
                </a:solidFill>
                <a:latin typeface="Calibri" panose="020F0502020204030204"/>
                <a:ea typeface="+mn-lt"/>
                <a:cs typeface="Calibri" panose="020F0502020204030204"/>
              </a:rPr>
              <a:t>These resources are part of an online teacher resource pack for you. </a:t>
            </a:r>
          </a:p>
          <a:p>
            <a:pPr algn="ctr" defTabSz="457200">
              <a:defRPr/>
            </a:pPr>
            <a:r>
              <a:rPr lang="en-US" sz="2000" dirty="0">
                <a:solidFill>
                  <a:prstClr val="black"/>
                </a:solidFill>
                <a:latin typeface="Calibri" panose="020F0502020204030204"/>
                <a:ea typeface="+mn-lt"/>
                <a:cs typeface="Calibri" panose="020F0502020204030204"/>
              </a:rPr>
              <a:t>You are more than welcome to use and customize them as you need. </a:t>
            </a:r>
          </a:p>
          <a:p>
            <a:pPr algn="ctr" defTabSz="457200">
              <a:defRPr/>
            </a:pPr>
            <a:r>
              <a:rPr lang="en-US" sz="2000" dirty="0">
                <a:solidFill>
                  <a:prstClr val="black"/>
                </a:solidFill>
                <a:latin typeface="Calibri" panose="020F0502020204030204"/>
                <a:ea typeface="+mn-lt"/>
                <a:cs typeface="Calibri" panose="020F0502020204030204"/>
              </a:rPr>
              <a:t>You can download this template and more resources from the website www.oportunidadenlinea.cl</a:t>
            </a:r>
            <a:endParaRPr lang="en-US" sz="2000" dirty="0">
              <a:solidFill>
                <a:prstClr val="black"/>
              </a:solidFill>
              <a:latin typeface="Calibri" panose="020F0502020204030204"/>
            </a:endParaRPr>
          </a:p>
          <a:p>
            <a:pPr algn="ctr" defTabSz="457200">
              <a:defRPr/>
            </a:pPr>
            <a:endParaRPr lang="en-US" sz="2000" dirty="0">
              <a:solidFill>
                <a:prstClr val="black"/>
              </a:solidFill>
              <a:latin typeface="Calibri" panose="020F0502020204030204"/>
            </a:endParaRPr>
          </a:p>
          <a:p>
            <a:pPr algn="ctr" defTabSz="457200">
              <a:defRPr/>
            </a:pPr>
            <a:r>
              <a:rPr lang="en-US" sz="2000" dirty="0">
                <a:solidFill>
                  <a:prstClr val="black"/>
                </a:solidFill>
                <a:latin typeface="Calibri" panose="020F0502020204030204"/>
              </a:rPr>
              <a:t>See you soon.</a:t>
            </a:r>
          </a:p>
        </p:txBody>
      </p:sp>
      <p:pic>
        <p:nvPicPr>
          <p:cNvPr id="11" name="Imagen 10" descr="Imagen que contiene texto, señal&#10;&#10;Descripción generada automáticamente">
            <a:extLst>
              <a:ext uri="{FF2B5EF4-FFF2-40B4-BE49-F238E27FC236}">
                <a16:creationId xmlns:a16="http://schemas.microsoft.com/office/drawing/2014/main" id="{08DEE74E-1ED6-4E31-ADA9-04027F5315F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77064" y="5033542"/>
            <a:ext cx="1637871" cy="1910849"/>
          </a:xfrm>
          <a:prstGeom prst="rect">
            <a:avLst/>
          </a:prstGeom>
        </p:spPr>
      </p:pic>
    </p:spTree>
    <p:extLst>
      <p:ext uri="{BB962C8B-B14F-4D97-AF65-F5344CB8AC3E}">
        <p14:creationId xmlns:p14="http://schemas.microsoft.com/office/powerpoint/2010/main" val="163878907"/>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457</Words>
  <Application>Microsoft Office PowerPoint</Application>
  <PresentationFormat>Panorámica</PresentationFormat>
  <Paragraphs>37</Paragraphs>
  <Slides>31</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31</vt:i4>
      </vt:variant>
    </vt:vector>
  </HeadingPairs>
  <TitlesOfParts>
    <vt:vector size="36" baseType="lpstr">
      <vt:lpstr>Arial</vt:lpstr>
      <vt:lpstr>Calibri</vt:lpstr>
      <vt:lpstr>Calibri Light</vt:lpstr>
      <vt:lpstr>Raleway</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Karla Raipán</dc:creator>
  <cp:lastModifiedBy>Paz</cp:lastModifiedBy>
  <cp:revision>1</cp:revision>
  <dcterms:created xsi:type="dcterms:W3CDTF">2020-09-08T15:24:08Z</dcterms:created>
  <dcterms:modified xsi:type="dcterms:W3CDTF">2020-09-24T20:02:11Z</dcterms:modified>
  <cp:contentStatus/>
</cp:coreProperties>
</file>