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4" r:id="rId4"/>
    <p:sldId id="265" r:id="rId5"/>
    <p:sldId id="266" r:id="rId6"/>
    <p:sldId id="267" r:id="rId7"/>
    <p:sldId id="269" r:id="rId8"/>
    <p:sldId id="268" r:id="rId9"/>
    <p:sldId id="257" r:id="rId10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2EDF4"/>
    <a:srgbClr val="937BAB"/>
    <a:srgbClr val="FFD5E4"/>
    <a:srgbClr val="F39C6B"/>
    <a:srgbClr val="EDC941"/>
    <a:srgbClr val="FFEE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0580FC-0B37-4FA4-8580-64B73CE9A96A}" v="3" dt="2020-09-23T22:36:43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74" autoAdjust="0"/>
    <p:restoredTop sz="94660"/>
  </p:normalViewPr>
  <p:slideViewPr>
    <p:cSldViewPr snapToGrid="0">
      <p:cViewPr varScale="1">
        <p:scale>
          <a:sx n="48" d="100"/>
          <a:sy n="48" d="100"/>
        </p:scale>
        <p:origin x="229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nanda Herrera" userId="4f7c59ee-7b94-4650-978a-948ec57c421a" providerId="ADAL" clId="{870580FC-0B37-4FA4-8580-64B73CE9A96A}"/>
    <pc:docChg chg="undo custSel addSld modSld">
      <pc:chgData name="Fernanda Herrera" userId="4f7c59ee-7b94-4650-978a-948ec57c421a" providerId="ADAL" clId="{870580FC-0B37-4FA4-8580-64B73CE9A96A}" dt="2020-09-23T22:38:51.077" v="13" actId="2711"/>
      <pc:docMkLst>
        <pc:docMk/>
      </pc:docMkLst>
      <pc:sldChg chg="modSp add mod">
        <pc:chgData name="Fernanda Herrera" userId="4f7c59ee-7b94-4650-978a-948ec57c421a" providerId="ADAL" clId="{870580FC-0B37-4FA4-8580-64B73CE9A96A}" dt="2020-09-23T22:38:51.077" v="13" actId="2711"/>
        <pc:sldMkLst>
          <pc:docMk/>
          <pc:sldMk cId="3073267812" sldId="257"/>
        </pc:sldMkLst>
        <pc:spChg chg="mod">
          <ac:chgData name="Fernanda Herrera" userId="4f7c59ee-7b94-4650-978a-948ec57c421a" providerId="ADAL" clId="{870580FC-0B37-4FA4-8580-64B73CE9A96A}" dt="2020-09-23T22:38:51.077" v="13" actId="2711"/>
          <ac:spMkLst>
            <pc:docMk/>
            <pc:sldMk cId="3073267812" sldId="257"/>
            <ac:spMk id="5" creationId="{FF386A9C-289A-4320-934F-9169606E9E47}"/>
          </ac:spMkLst>
        </pc:spChg>
      </pc:sldChg>
      <pc:sldChg chg="delSp">
        <pc:chgData name="Fernanda Herrera" userId="4f7c59ee-7b94-4650-978a-948ec57c421a" providerId="ADAL" clId="{870580FC-0B37-4FA4-8580-64B73CE9A96A}" dt="2020-09-23T22:36:14.316" v="0"/>
        <pc:sldMkLst>
          <pc:docMk/>
          <pc:sldMk cId="4267281998" sldId="268"/>
        </pc:sldMkLst>
        <pc:picChg chg="del">
          <ac:chgData name="Fernanda Herrera" userId="4f7c59ee-7b94-4650-978a-948ec57c421a" providerId="ADAL" clId="{870580FC-0B37-4FA4-8580-64B73CE9A96A}" dt="2020-09-23T22:36:14.316" v="0"/>
          <ac:picMkLst>
            <pc:docMk/>
            <pc:sldMk cId="4267281998" sldId="268"/>
            <ac:picMk id="8" creationId="{CB0509DC-4824-40F2-A7D1-D12D2D857DBF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84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226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089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322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5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522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787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51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510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763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6757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4F0125-6D52-4062-B114-8C8C1F62C3B1}" type="datetimeFigureOut">
              <a:rPr lang="en-US" smtClean="0"/>
              <a:t>9/23/2020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87031-C739-4A24-AEFB-1C81B7946A5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18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naranja, oscuro, dibujo&#10;&#10;Descripción generada automáticamente">
            <a:extLst>
              <a:ext uri="{FF2B5EF4-FFF2-40B4-BE49-F238E27FC236}">
                <a16:creationId xmlns:a16="http://schemas.microsoft.com/office/drawing/2014/main" id="{33AD1DEE-70DB-45C2-AECD-A0F51EFCD5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444" y="21219"/>
            <a:ext cx="2062556" cy="625642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85EE38C8-4E0E-4267-B8A5-F79DE60B44BA}"/>
              </a:ext>
            </a:extLst>
          </p:cNvPr>
          <p:cNvSpPr txBox="1"/>
          <p:nvPr/>
        </p:nvSpPr>
        <p:spPr>
          <a:xfrm>
            <a:off x="1807048" y="334040"/>
            <a:ext cx="3243903" cy="959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60408"/>
            <a:r>
              <a:rPr lang="en-US" sz="5633" b="1" dirty="0">
                <a:solidFill>
                  <a:srgbClr val="0BD0D9"/>
                </a:solidFill>
                <a:latin typeface="Calibri" panose="020F0502020204030204"/>
              </a:rPr>
              <a:t>Checklists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D99FB8A-13B6-43C8-9CA1-22CF838A730E}"/>
              </a:ext>
            </a:extLst>
          </p:cNvPr>
          <p:cNvSpPr txBox="1"/>
          <p:nvPr/>
        </p:nvSpPr>
        <p:spPr>
          <a:xfrm>
            <a:off x="878203" y="1161203"/>
            <a:ext cx="52751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800" dirty="0">
                <a:solidFill>
                  <a:prstClr val="black"/>
                </a:solidFill>
                <a:latin typeface="Calibri" panose="020F0502020204030204"/>
              </a:rPr>
              <a:t>A 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checklist</a:t>
            </a:r>
            <a:r>
              <a:rPr lang="es-ES" sz="1800" dirty="0">
                <a:solidFill>
                  <a:prstClr val="black"/>
                </a:solidFill>
                <a:latin typeface="Calibri" panose="020F0502020204030204"/>
              </a:rPr>
              <a:t> can be a super 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useful resource to evaluate your students. 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It helps them understand how to improve </a:t>
            </a:r>
            <a:r>
              <a:rPr lang="es-ES" sz="1800" dirty="0">
                <a:solidFill>
                  <a:prstClr val="black"/>
                </a:solidFill>
                <a:latin typeface="Calibri" panose="020F0502020204030204"/>
              </a:rPr>
              <a:t>in a </a:t>
            </a:r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clear, specific, and easy way.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 If you are looking to use this strategy with your class, we want to help! </a:t>
            </a:r>
          </a:p>
          <a:p>
            <a:pPr algn="ctr"/>
            <a:r>
              <a:rPr lang="en-US" sz="1800" dirty="0">
                <a:solidFill>
                  <a:prstClr val="black"/>
                </a:solidFill>
                <a:latin typeface="Calibri" panose="020F0502020204030204"/>
              </a:rPr>
              <a:t>Just check the following instructions.</a:t>
            </a:r>
            <a:endParaRPr lang="es-ES" sz="1800" dirty="0">
              <a:solidFill>
                <a:prstClr val="black"/>
              </a:solidFill>
              <a:latin typeface="Calibri" panose="020F0502020204030204"/>
            </a:endParaRPr>
          </a:p>
          <a:p>
            <a:endParaRPr lang="en-US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7490041-E97D-45AD-B7F3-8E141FD922F4}"/>
              </a:ext>
            </a:extLst>
          </p:cNvPr>
          <p:cNvSpPr txBox="1"/>
          <p:nvPr/>
        </p:nvSpPr>
        <p:spPr>
          <a:xfrm>
            <a:off x="438291" y="3203010"/>
            <a:ext cx="615501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BD0D9"/>
                </a:solidFill>
                <a:latin typeface="Calibri" panose="020F0502020204030204"/>
              </a:rPr>
              <a:t>Instructions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These slides will help you create checklists to use with your students.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In the next slide you are going to find an example. </a:t>
            </a:r>
            <a:r>
              <a:rPr lang="en-US" sz="2000"/>
              <a:t>After </a:t>
            </a:r>
            <a:r>
              <a:rPr lang="en-US" sz="2000" dirty="0"/>
              <a:t>the </a:t>
            </a:r>
            <a:r>
              <a:rPr lang="en-US" sz="2000"/>
              <a:t>example</a:t>
            </a:r>
            <a:r>
              <a:rPr lang="en-US" sz="2000" dirty="0"/>
              <a:t>, </a:t>
            </a:r>
            <a:r>
              <a:rPr lang="en-US" sz="2000"/>
              <a:t>you will</a:t>
            </a:r>
            <a:r>
              <a:rPr lang="en-US" sz="2000" dirty="0"/>
              <a:t> find 6 different templates</a:t>
            </a:r>
            <a:r>
              <a:rPr lang="en-US" sz="2000"/>
              <a:t>. You</a:t>
            </a:r>
            <a:r>
              <a:rPr lang="en-US" sz="2000" dirty="0"/>
              <a:t> </a:t>
            </a:r>
            <a:r>
              <a:rPr lang="en-US" sz="2000"/>
              <a:t>can</a:t>
            </a:r>
            <a:r>
              <a:rPr lang="en-US" sz="2000" dirty="0"/>
              <a:t> change </a:t>
            </a:r>
            <a:r>
              <a:rPr lang="en-US" sz="2000"/>
              <a:t>the </a:t>
            </a:r>
            <a:r>
              <a:rPr lang="en-US" sz="2000" dirty="0"/>
              <a:t>information, add something cute to give positive reinforcement and even copy the slides you need to send to your students. 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/>
              <a:t>When you finish, you can save them as images and send them by email or WhatsApp.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0CAA807-35B0-4885-AF3B-916D26C1AF38}"/>
              </a:ext>
            </a:extLst>
          </p:cNvPr>
          <p:cNvSpPr txBox="1"/>
          <p:nvPr/>
        </p:nvSpPr>
        <p:spPr>
          <a:xfrm>
            <a:off x="1199371" y="7190525"/>
            <a:ext cx="46086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BD0D9"/>
                </a:solidFill>
                <a:latin typeface="Calibri" panose="020F0502020204030204"/>
              </a:rPr>
              <a:t>Logos you may</a:t>
            </a:r>
            <a:r>
              <a:rPr lang="en-US" sz="2000" b="1">
                <a:solidFill>
                  <a:srgbClr val="0BD0D9"/>
                </a:solidFill>
                <a:latin typeface="Calibri" panose="020F0502020204030204"/>
              </a:rPr>
              <a:t> need:</a:t>
            </a:r>
            <a:endParaRPr lang="en-US" sz="2000" b="1" dirty="0">
              <a:solidFill>
                <a:srgbClr val="0BD0D9"/>
              </a:solidFill>
              <a:latin typeface="Calibri" panose="020F0502020204030204"/>
            </a:endParaRPr>
          </a:p>
        </p:txBody>
      </p:sp>
      <p:pic>
        <p:nvPicPr>
          <p:cNvPr id="15" name="Imagen 14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9FCDE5E0-080F-4381-9496-030672A7E5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1755" y="7750762"/>
            <a:ext cx="1561027" cy="1821198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7E34CB66-10DC-4A58-AEDA-30C3FD0527B6}"/>
              </a:ext>
            </a:extLst>
          </p:cNvPr>
          <p:cNvSpPr/>
          <p:nvPr/>
        </p:nvSpPr>
        <p:spPr>
          <a:xfrm>
            <a:off x="3503694" y="7792498"/>
            <a:ext cx="2007318" cy="1667167"/>
          </a:xfrm>
          <a:prstGeom prst="rect">
            <a:avLst/>
          </a:prstGeom>
          <a:solidFill>
            <a:srgbClr val="98EBEF"/>
          </a:solidFill>
          <a:ln>
            <a:solidFill>
              <a:srgbClr val="C2EDF4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60408"/>
            <a:r>
              <a:rPr lang="en-US" sz="2000" dirty="0">
                <a:solidFill>
                  <a:schemeClr val="tx1"/>
                </a:solidFill>
                <a:latin typeface="Calibri" panose="020F0502020204030204"/>
              </a:rPr>
              <a:t>Insert your school’s badge so you can have quick access to it when needed.</a:t>
            </a:r>
          </a:p>
        </p:txBody>
      </p:sp>
    </p:spTree>
    <p:extLst>
      <p:ext uri="{BB962C8B-B14F-4D97-AF65-F5344CB8AC3E}">
        <p14:creationId xmlns:p14="http://schemas.microsoft.com/office/powerpoint/2010/main" val="4103327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41CE5050-8043-4D96-8808-87325030A9EF}"/>
              </a:ext>
            </a:extLst>
          </p:cNvPr>
          <p:cNvSpPr txBox="1"/>
          <p:nvPr/>
        </p:nvSpPr>
        <p:spPr>
          <a:xfrm rot="20118807">
            <a:off x="40880" y="359627"/>
            <a:ext cx="1853736" cy="601409"/>
          </a:xfrm>
          <a:prstGeom prst="rect">
            <a:avLst/>
          </a:prstGeom>
          <a:solidFill>
            <a:srgbClr val="FFC000"/>
          </a:solidFill>
          <a:ln w="38100">
            <a:solidFill>
              <a:schemeClr val="accent3"/>
            </a:solidFill>
          </a:ln>
        </p:spPr>
        <p:txBody>
          <a:bodyPr wrap="square" rtlCol="0">
            <a:spAutoFit/>
          </a:bodyPr>
          <a:lstStyle/>
          <a:p>
            <a:pPr algn="ctr" defTabSz="660408"/>
            <a:r>
              <a:rPr lang="es-ES" sz="3322" dirty="0">
                <a:solidFill>
                  <a:srgbClr val="17406D"/>
                </a:solidFill>
                <a:latin typeface="Calibri" panose="020F0502020204030204"/>
              </a:rPr>
              <a:t>EXAMPLE</a:t>
            </a:r>
            <a:endParaRPr lang="es-CL" sz="3322" dirty="0">
              <a:solidFill>
                <a:srgbClr val="17406D"/>
              </a:solidFill>
              <a:latin typeface="Calibri" panose="020F050202020403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9A73415-6C83-4810-A34A-9F86B8CAF929}"/>
              </a:ext>
            </a:extLst>
          </p:cNvPr>
          <p:cNvSpPr txBox="1"/>
          <p:nvPr/>
        </p:nvSpPr>
        <p:spPr>
          <a:xfrm>
            <a:off x="1213962" y="2715182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3980CD8-7CDB-417A-953C-F1F668AE537E}"/>
              </a:ext>
            </a:extLst>
          </p:cNvPr>
          <p:cNvSpPr txBox="1"/>
          <p:nvPr/>
        </p:nvSpPr>
        <p:spPr>
          <a:xfrm>
            <a:off x="1211493" y="3546471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43C7381-255D-48FD-A1E5-EA1837439590}"/>
              </a:ext>
            </a:extLst>
          </p:cNvPr>
          <p:cNvSpPr txBox="1"/>
          <p:nvPr/>
        </p:nvSpPr>
        <p:spPr>
          <a:xfrm>
            <a:off x="1211493" y="4390668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79A62C7-8585-4039-AC65-4646980113A9}"/>
              </a:ext>
            </a:extLst>
          </p:cNvPr>
          <p:cNvSpPr txBox="1"/>
          <p:nvPr/>
        </p:nvSpPr>
        <p:spPr>
          <a:xfrm>
            <a:off x="1211493" y="5234986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E64E333-D96E-4ADC-B90F-684B45B398ED}"/>
              </a:ext>
            </a:extLst>
          </p:cNvPr>
          <p:cNvSpPr txBox="1"/>
          <p:nvPr/>
        </p:nvSpPr>
        <p:spPr>
          <a:xfrm>
            <a:off x="1211493" y="6077888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3F6C60C-4FAF-4BC0-944B-1D3F0E5D23BB}"/>
              </a:ext>
            </a:extLst>
          </p:cNvPr>
          <p:cNvSpPr txBox="1"/>
          <p:nvPr/>
        </p:nvSpPr>
        <p:spPr>
          <a:xfrm>
            <a:off x="1211493" y="6916752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pic>
        <p:nvPicPr>
          <p:cNvPr id="23" name="Imagen 22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90C1B4DF-DA5D-434B-A74D-FA03B484802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4667" y="-1"/>
            <a:ext cx="956976" cy="1116472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6E91774D-1B7A-41AF-B977-730F07A27A38}"/>
              </a:ext>
            </a:extLst>
          </p:cNvPr>
          <p:cNvSpPr txBox="1"/>
          <p:nvPr/>
        </p:nvSpPr>
        <p:spPr>
          <a:xfrm>
            <a:off x="1615014" y="2746702"/>
            <a:ext cx="44007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says hello at the beginning of the class.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A7B9AE0-E587-4739-8DB5-4412955BBCB2}"/>
              </a:ext>
            </a:extLst>
          </p:cNvPr>
          <p:cNvSpPr txBox="1"/>
          <p:nvPr/>
        </p:nvSpPr>
        <p:spPr>
          <a:xfrm>
            <a:off x="1556085" y="6886357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says goodbye at the end of the class.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1612545" y="5149877"/>
            <a:ext cx="42085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participates in at least one activity in the class.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1620254" y="6124054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names three new words from the class.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1615014" y="3558375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uses English during the class.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1615014" y="4515709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follows the instructions of the class. </a:t>
            </a:r>
          </a:p>
        </p:txBody>
      </p:sp>
      <p:pic>
        <p:nvPicPr>
          <p:cNvPr id="38" name="Imagen 37" descr="Imagen que contiene dibujo, camiseta&#10;&#10;Descripción generada automáticamente">
            <a:extLst>
              <a:ext uri="{FF2B5EF4-FFF2-40B4-BE49-F238E27FC236}">
                <a16:creationId xmlns:a16="http://schemas.microsoft.com/office/drawing/2014/main" id="{F16DCEE8-08E9-42FA-823C-94155D06A91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26" b="25338"/>
          <a:stretch/>
        </p:blipFill>
        <p:spPr>
          <a:xfrm>
            <a:off x="3429000" y="7309617"/>
            <a:ext cx="2145927" cy="2067471"/>
          </a:xfrm>
          <a:prstGeom prst="rect">
            <a:avLst/>
          </a:prstGeom>
        </p:spPr>
      </p:pic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4235116" y="9346341"/>
            <a:ext cx="1780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/>
              <a:t>Miss Fernanda</a:t>
            </a:r>
            <a:endParaRPr lang="en-US" dirty="0"/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8C3BBC01-D3CE-422F-B43F-E8559F5B9C8F}"/>
              </a:ext>
            </a:extLst>
          </p:cNvPr>
          <p:cNvSpPr txBox="1"/>
          <p:nvPr/>
        </p:nvSpPr>
        <p:spPr>
          <a:xfrm>
            <a:off x="1807160" y="1116471"/>
            <a:ext cx="130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John </a:t>
            </a:r>
            <a:r>
              <a:rPr lang="es-ES" dirty="0" err="1"/>
              <a:t>Doe</a:t>
            </a:r>
            <a:endParaRPr lang="en-US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9662C4F0-5F5B-4133-B130-BF6A2B7B3280}"/>
              </a:ext>
            </a:extLst>
          </p:cNvPr>
          <p:cNvSpPr txBox="1"/>
          <p:nvPr/>
        </p:nvSpPr>
        <p:spPr>
          <a:xfrm>
            <a:off x="4235116" y="1116471"/>
            <a:ext cx="178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September</a:t>
            </a:r>
            <a:r>
              <a:rPr lang="es-ES" dirty="0"/>
              <a:t> 15th </a:t>
            </a:r>
            <a:endParaRPr lang="en-US" dirty="0"/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5D176ADA-FABF-4129-893F-171ACCD68F41}"/>
              </a:ext>
            </a:extLst>
          </p:cNvPr>
          <p:cNvSpPr txBox="1"/>
          <p:nvPr/>
        </p:nvSpPr>
        <p:spPr>
          <a:xfrm>
            <a:off x="1751013" y="1572074"/>
            <a:ext cx="13050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7th grade</a:t>
            </a:r>
            <a:endParaRPr lang="en-US" dirty="0"/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E518570-FD0D-4286-A2A1-688DAE374381}"/>
              </a:ext>
            </a:extLst>
          </p:cNvPr>
          <p:cNvSpPr txBox="1"/>
          <p:nvPr/>
        </p:nvSpPr>
        <p:spPr>
          <a:xfrm>
            <a:off x="1219202" y="8686448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C9D65D60-A55D-42AC-871B-42E6AC309D14}"/>
              </a:ext>
            </a:extLst>
          </p:cNvPr>
          <p:cNvSpPr txBox="1"/>
          <p:nvPr/>
        </p:nvSpPr>
        <p:spPr>
          <a:xfrm>
            <a:off x="1620254" y="8746905"/>
            <a:ext cx="1435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tickets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5EA2785F-6AC7-401C-89F6-DCEB87B87E9D}"/>
              </a:ext>
            </a:extLst>
          </p:cNvPr>
          <p:cNvSpPr txBox="1"/>
          <p:nvPr/>
        </p:nvSpPr>
        <p:spPr>
          <a:xfrm>
            <a:off x="1219202" y="2252006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883511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Texto 10">
            <a:extLst>
              <a:ext uri="{FF2B5EF4-FFF2-40B4-BE49-F238E27FC236}">
                <a16:creationId xmlns:a16="http://schemas.microsoft.com/office/drawing/2014/main" id="{A9A73415-6C83-4810-A34A-9F86B8CAF929}"/>
              </a:ext>
            </a:extLst>
          </p:cNvPr>
          <p:cNvSpPr txBox="1"/>
          <p:nvPr/>
        </p:nvSpPr>
        <p:spPr>
          <a:xfrm>
            <a:off x="1165828" y="2696788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3980CD8-7CDB-417A-953C-F1F668AE537E}"/>
              </a:ext>
            </a:extLst>
          </p:cNvPr>
          <p:cNvSpPr txBox="1"/>
          <p:nvPr/>
        </p:nvSpPr>
        <p:spPr>
          <a:xfrm>
            <a:off x="1165828" y="3612395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143C7381-255D-48FD-A1E5-EA1837439590}"/>
              </a:ext>
            </a:extLst>
          </p:cNvPr>
          <p:cNvSpPr txBox="1"/>
          <p:nvPr/>
        </p:nvSpPr>
        <p:spPr>
          <a:xfrm>
            <a:off x="1165828" y="4521187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979A62C7-8585-4039-AC65-4646980113A9}"/>
              </a:ext>
            </a:extLst>
          </p:cNvPr>
          <p:cNvSpPr txBox="1"/>
          <p:nvPr/>
        </p:nvSpPr>
        <p:spPr>
          <a:xfrm>
            <a:off x="1165828" y="5415441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E64E333-D96E-4ADC-B90F-684B45B398ED}"/>
              </a:ext>
            </a:extLst>
          </p:cNvPr>
          <p:cNvSpPr txBox="1"/>
          <p:nvPr/>
        </p:nvSpPr>
        <p:spPr>
          <a:xfrm>
            <a:off x="1165828" y="6309312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53F6C60C-4FAF-4BC0-944B-1D3F0E5D23BB}"/>
              </a:ext>
            </a:extLst>
          </p:cNvPr>
          <p:cNvSpPr txBox="1"/>
          <p:nvPr/>
        </p:nvSpPr>
        <p:spPr>
          <a:xfrm>
            <a:off x="1165828" y="7203183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6E91774D-1B7A-41AF-B977-730F07A27A38}"/>
              </a:ext>
            </a:extLst>
          </p:cNvPr>
          <p:cNvSpPr txBox="1"/>
          <p:nvPr/>
        </p:nvSpPr>
        <p:spPr>
          <a:xfrm>
            <a:off x="1566880" y="2733052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BA7B9AE0-E587-4739-8DB5-4412955BBCB2}"/>
              </a:ext>
            </a:extLst>
          </p:cNvPr>
          <p:cNvSpPr txBox="1"/>
          <p:nvPr/>
        </p:nvSpPr>
        <p:spPr>
          <a:xfrm>
            <a:off x="1556085" y="7276037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1556085" y="5437309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1556085" y="6410968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1566880" y="3638385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1556085" y="4537847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3775445" y="9351165"/>
            <a:ext cx="2117558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name here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944B4C-1E96-4AB8-B908-B73A4F4476C2}"/>
              </a:ext>
            </a:extLst>
          </p:cNvPr>
          <p:cNvSpPr txBox="1"/>
          <p:nvPr/>
        </p:nvSpPr>
        <p:spPr>
          <a:xfrm>
            <a:off x="3892985" y="7792912"/>
            <a:ext cx="188247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Add your Bitmoji, sticker or signature here</a:t>
            </a:r>
          </a:p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BCA9D-7CA7-4AAF-9A2D-A339BCCE111A}"/>
              </a:ext>
            </a:extLst>
          </p:cNvPr>
          <p:cNvSpPr txBox="1"/>
          <p:nvPr/>
        </p:nvSpPr>
        <p:spPr>
          <a:xfrm>
            <a:off x="1788694" y="1148967"/>
            <a:ext cx="420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Students' name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C5D23A-B70B-4245-AE28-5C7E66AEAE37}"/>
              </a:ext>
            </a:extLst>
          </p:cNvPr>
          <p:cNvSpPr txBox="1"/>
          <p:nvPr/>
        </p:nvSpPr>
        <p:spPr>
          <a:xfrm>
            <a:off x="1788694" y="1594154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6080E3-D4A7-4CFE-9AAD-EC2CB200D152}"/>
              </a:ext>
            </a:extLst>
          </p:cNvPr>
          <p:cNvSpPr txBox="1"/>
          <p:nvPr/>
        </p:nvSpPr>
        <p:spPr>
          <a:xfrm>
            <a:off x="4252697" y="1126778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Activity´s date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65D5CC7-FDC3-4C1A-97FA-34DFF8C1ACD1}"/>
              </a:ext>
            </a:extLst>
          </p:cNvPr>
          <p:cNvSpPr txBox="1"/>
          <p:nvPr/>
        </p:nvSpPr>
        <p:spPr>
          <a:xfrm>
            <a:off x="5462338" y="6623"/>
            <a:ext cx="1395662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school logo here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E67E26F-4AD1-40F2-94C8-C064BD73C1E3}"/>
              </a:ext>
            </a:extLst>
          </p:cNvPr>
          <p:cNvSpPr txBox="1"/>
          <p:nvPr/>
        </p:nvSpPr>
        <p:spPr>
          <a:xfrm>
            <a:off x="1219202" y="8686448"/>
            <a:ext cx="401052" cy="461665"/>
          </a:xfrm>
          <a:prstGeom prst="rect">
            <a:avLst/>
          </a:prstGeom>
          <a:solidFill>
            <a:srgbClr val="C2EDF4"/>
          </a:solidFill>
        </p:spPr>
        <p:txBody>
          <a:bodyPr wrap="square" rtlCol="0">
            <a:spAutoFit/>
          </a:bodyPr>
          <a:lstStyle/>
          <a:p>
            <a:endParaRPr lang="en-US" sz="2400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1DD541D-A0FD-4A93-BCC0-B0DD6FB52DFC}"/>
              </a:ext>
            </a:extLst>
          </p:cNvPr>
          <p:cNvSpPr txBox="1"/>
          <p:nvPr/>
        </p:nvSpPr>
        <p:spPr>
          <a:xfrm>
            <a:off x="1620254" y="8746905"/>
            <a:ext cx="14357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Total tickets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FDAD5B8-1F87-4866-B110-5414B9C303B3}"/>
              </a:ext>
            </a:extLst>
          </p:cNvPr>
          <p:cNvSpPr txBox="1"/>
          <p:nvPr/>
        </p:nvSpPr>
        <p:spPr>
          <a:xfrm>
            <a:off x="1620254" y="2148214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12623867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1872074" y="5719903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1872074" y="6543969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1872074" y="4033033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1872074" y="4895837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2370221" y="8894516"/>
            <a:ext cx="2117558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name here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944B4C-1E96-4AB8-B908-B73A4F4476C2}"/>
              </a:ext>
            </a:extLst>
          </p:cNvPr>
          <p:cNvSpPr txBox="1"/>
          <p:nvPr/>
        </p:nvSpPr>
        <p:spPr>
          <a:xfrm>
            <a:off x="2487761" y="7331786"/>
            <a:ext cx="188247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Add your Bitmoji, sticker or signature here</a:t>
            </a:r>
          </a:p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BCA9D-7CA7-4AAF-9A2D-A339BCCE111A}"/>
              </a:ext>
            </a:extLst>
          </p:cNvPr>
          <p:cNvSpPr txBox="1"/>
          <p:nvPr/>
        </p:nvSpPr>
        <p:spPr>
          <a:xfrm>
            <a:off x="2148406" y="1915053"/>
            <a:ext cx="420858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Students' name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C5D23A-B70B-4245-AE28-5C7E66AEAE37}"/>
              </a:ext>
            </a:extLst>
          </p:cNvPr>
          <p:cNvSpPr txBox="1"/>
          <p:nvPr/>
        </p:nvSpPr>
        <p:spPr>
          <a:xfrm>
            <a:off x="2148406" y="2838812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6080E3-D4A7-4CFE-9AAD-EC2CB200D152}"/>
              </a:ext>
            </a:extLst>
          </p:cNvPr>
          <p:cNvSpPr txBox="1"/>
          <p:nvPr/>
        </p:nvSpPr>
        <p:spPr>
          <a:xfrm>
            <a:off x="2124343" y="2412161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Activity´s date</a:t>
            </a:r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B481CAAB-DA83-4C38-804D-FE5D7816C399}"/>
              </a:ext>
            </a:extLst>
          </p:cNvPr>
          <p:cNvSpPr/>
          <p:nvPr/>
        </p:nvSpPr>
        <p:spPr>
          <a:xfrm>
            <a:off x="1301183" y="4016541"/>
            <a:ext cx="518593" cy="501033"/>
          </a:xfrm>
          <a:prstGeom prst="ellipse">
            <a:avLst/>
          </a:prstGeom>
          <a:solidFill>
            <a:srgbClr val="937BAB"/>
          </a:solidFill>
          <a:ln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3CF6AB2E-5DFA-471D-928A-FF07DB6555C3}"/>
              </a:ext>
            </a:extLst>
          </p:cNvPr>
          <p:cNvSpPr/>
          <p:nvPr/>
        </p:nvSpPr>
        <p:spPr>
          <a:xfrm>
            <a:off x="1315379" y="4830379"/>
            <a:ext cx="518593" cy="501033"/>
          </a:xfrm>
          <a:prstGeom prst="ellipse">
            <a:avLst/>
          </a:prstGeom>
          <a:solidFill>
            <a:srgbClr val="937BAB"/>
          </a:solidFill>
          <a:ln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4D0996AE-55ED-4A9A-B84C-05EF9C5F1536}"/>
              </a:ext>
            </a:extLst>
          </p:cNvPr>
          <p:cNvSpPr/>
          <p:nvPr/>
        </p:nvSpPr>
        <p:spPr>
          <a:xfrm>
            <a:off x="1317230" y="5644217"/>
            <a:ext cx="518593" cy="501033"/>
          </a:xfrm>
          <a:prstGeom prst="ellipse">
            <a:avLst/>
          </a:prstGeom>
          <a:solidFill>
            <a:srgbClr val="937BAB"/>
          </a:solidFill>
          <a:ln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396BCC8-A70E-446D-8C07-CCE2571AB50C}"/>
              </a:ext>
            </a:extLst>
          </p:cNvPr>
          <p:cNvSpPr/>
          <p:nvPr/>
        </p:nvSpPr>
        <p:spPr>
          <a:xfrm>
            <a:off x="1339290" y="6458055"/>
            <a:ext cx="518593" cy="501033"/>
          </a:xfrm>
          <a:prstGeom prst="ellipse">
            <a:avLst/>
          </a:prstGeom>
          <a:solidFill>
            <a:srgbClr val="937BAB"/>
          </a:solidFill>
          <a:ln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4CFFF6B-36A3-4D7A-BFBD-386CEFD56F06}"/>
              </a:ext>
            </a:extLst>
          </p:cNvPr>
          <p:cNvSpPr txBox="1"/>
          <p:nvPr/>
        </p:nvSpPr>
        <p:spPr>
          <a:xfrm>
            <a:off x="1301183" y="3343009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14523205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1583388" y="4406090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1583388" y="5155807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1583388" y="2686083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1583388" y="3589406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4370238" y="9093812"/>
            <a:ext cx="2117558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name here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944B4C-1E96-4AB8-B908-B73A4F4476C2}"/>
              </a:ext>
            </a:extLst>
          </p:cNvPr>
          <p:cNvSpPr txBox="1"/>
          <p:nvPr/>
        </p:nvSpPr>
        <p:spPr>
          <a:xfrm>
            <a:off x="4487778" y="7616484"/>
            <a:ext cx="188247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Add your Bitmoji, sticker or signature here</a:t>
            </a:r>
          </a:p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BCA9D-7CA7-4AAF-9A2D-A339BCCE111A}"/>
              </a:ext>
            </a:extLst>
          </p:cNvPr>
          <p:cNvSpPr txBox="1"/>
          <p:nvPr/>
        </p:nvSpPr>
        <p:spPr>
          <a:xfrm>
            <a:off x="4971817" y="230632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Students' name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C5D23A-B70B-4245-AE28-5C7E66AEAE37}"/>
              </a:ext>
            </a:extLst>
          </p:cNvPr>
          <p:cNvSpPr txBox="1"/>
          <p:nvPr/>
        </p:nvSpPr>
        <p:spPr>
          <a:xfrm>
            <a:off x="4971817" y="1043535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6080E3-D4A7-4CFE-9AAD-EC2CB200D152}"/>
              </a:ext>
            </a:extLst>
          </p:cNvPr>
          <p:cNvSpPr txBox="1"/>
          <p:nvPr/>
        </p:nvSpPr>
        <p:spPr>
          <a:xfrm>
            <a:off x="4971817" y="627522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Activity´s date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55659D5-2217-4D5E-96DB-18672F299E22}"/>
              </a:ext>
            </a:extLst>
          </p:cNvPr>
          <p:cNvSpPr/>
          <p:nvPr/>
        </p:nvSpPr>
        <p:spPr>
          <a:xfrm>
            <a:off x="1066030" y="2686082"/>
            <a:ext cx="442852" cy="369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443DAEC-CAC2-46EE-BF3C-361B1193FA0E}"/>
              </a:ext>
            </a:extLst>
          </p:cNvPr>
          <p:cNvSpPr/>
          <p:nvPr/>
        </p:nvSpPr>
        <p:spPr>
          <a:xfrm>
            <a:off x="1066030" y="3529158"/>
            <a:ext cx="442852" cy="369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1C6C4E7-C23A-427A-B907-41E1EC190027}"/>
              </a:ext>
            </a:extLst>
          </p:cNvPr>
          <p:cNvSpPr/>
          <p:nvPr/>
        </p:nvSpPr>
        <p:spPr>
          <a:xfrm>
            <a:off x="1066030" y="4372234"/>
            <a:ext cx="442852" cy="369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5A230A4-9C76-4F2B-AF54-12913E4616FA}"/>
              </a:ext>
            </a:extLst>
          </p:cNvPr>
          <p:cNvSpPr/>
          <p:nvPr/>
        </p:nvSpPr>
        <p:spPr>
          <a:xfrm>
            <a:off x="1066030" y="5155807"/>
            <a:ext cx="442852" cy="3693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9724FBC-D127-4298-9EF3-0F16D720C6EA}"/>
              </a:ext>
            </a:extLst>
          </p:cNvPr>
          <p:cNvSpPr txBox="1"/>
          <p:nvPr/>
        </p:nvSpPr>
        <p:spPr>
          <a:xfrm>
            <a:off x="1508882" y="1849420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2414463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2403541" y="5602090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2403541" y="6358384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2403541" y="4086443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2403541" y="4848448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3780690" y="8814226"/>
            <a:ext cx="2117558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name here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944B4C-1E96-4AB8-B908-B73A4F4476C2}"/>
              </a:ext>
            </a:extLst>
          </p:cNvPr>
          <p:cNvSpPr txBox="1"/>
          <p:nvPr/>
        </p:nvSpPr>
        <p:spPr>
          <a:xfrm>
            <a:off x="1702233" y="8210406"/>
            <a:ext cx="188247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Add your Bitmoji, sticker or signature here</a:t>
            </a:r>
          </a:p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BCA9D-7CA7-4AAF-9A2D-A339BCCE111A}"/>
              </a:ext>
            </a:extLst>
          </p:cNvPr>
          <p:cNvSpPr txBox="1"/>
          <p:nvPr/>
        </p:nvSpPr>
        <p:spPr>
          <a:xfrm>
            <a:off x="763235" y="2238730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Students' name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C5D23A-B70B-4245-AE28-5C7E66AEAE37}"/>
              </a:ext>
            </a:extLst>
          </p:cNvPr>
          <p:cNvSpPr txBox="1"/>
          <p:nvPr/>
        </p:nvSpPr>
        <p:spPr>
          <a:xfrm>
            <a:off x="5694013" y="2249811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6080E3-D4A7-4CFE-9AAD-EC2CB200D152}"/>
              </a:ext>
            </a:extLst>
          </p:cNvPr>
          <p:cNvSpPr txBox="1"/>
          <p:nvPr/>
        </p:nvSpPr>
        <p:spPr>
          <a:xfrm>
            <a:off x="3199163" y="2265199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Activity´s date</a:t>
            </a: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955659D5-2217-4D5E-96DB-18672F299E22}"/>
              </a:ext>
            </a:extLst>
          </p:cNvPr>
          <p:cNvSpPr/>
          <p:nvPr/>
        </p:nvSpPr>
        <p:spPr>
          <a:xfrm>
            <a:off x="1684954" y="4099935"/>
            <a:ext cx="442852" cy="369333"/>
          </a:xfrm>
          <a:prstGeom prst="rect">
            <a:avLst/>
          </a:prstGeom>
          <a:solidFill>
            <a:schemeClr val="bg1"/>
          </a:solidFill>
          <a:ln w="38100"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443DAEC-CAC2-46EE-BF3C-361B1193FA0E}"/>
              </a:ext>
            </a:extLst>
          </p:cNvPr>
          <p:cNvSpPr/>
          <p:nvPr/>
        </p:nvSpPr>
        <p:spPr>
          <a:xfrm>
            <a:off x="1684954" y="4825144"/>
            <a:ext cx="442852" cy="369333"/>
          </a:xfrm>
          <a:prstGeom prst="rect">
            <a:avLst/>
          </a:prstGeom>
          <a:solidFill>
            <a:schemeClr val="bg1"/>
          </a:solidFill>
          <a:ln w="38100"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1C6C4E7-C23A-427A-B907-41E1EC190027}"/>
              </a:ext>
            </a:extLst>
          </p:cNvPr>
          <p:cNvSpPr/>
          <p:nvPr/>
        </p:nvSpPr>
        <p:spPr>
          <a:xfrm>
            <a:off x="1702233" y="5550353"/>
            <a:ext cx="442852" cy="369333"/>
          </a:xfrm>
          <a:prstGeom prst="rect">
            <a:avLst/>
          </a:prstGeom>
          <a:solidFill>
            <a:schemeClr val="bg1"/>
          </a:solidFill>
          <a:ln w="38100"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75A230A4-9C76-4F2B-AF54-12913E4616FA}"/>
              </a:ext>
            </a:extLst>
          </p:cNvPr>
          <p:cNvSpPr/>
          <p:nvPr/>
        </p:nvSpPr>
        <p:spPr>
          <a:xfrm>
            <a:off x="1705929" y="6275562"/>
            <a:ext cx="442852" cy="369333"/>
          </a:xfrm>
          <a:prstGeom prst="rect">
            <a:avLst/>
          </a:prstGeom>
          <a:solidFill>
            <a:schemeClr val="bg1"/>
          </a:solidFill>
          <a:ln w="38100">
            <a:solidFill>
              <a:srgbClr val="937B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1B7C540-244F-483F-B36A-22798EA82716}"/>
              </a:ext>
            </a:extLst>
          </p:cNvPr>
          <p:cNvSpPr txBox="1"/>
          <p:nvPr/>
        </p:nvSpPr>
        <p:spPr>
          <a:xfrm>
            <a:off x="1615530" y="3214433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116479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2195114" y="5192401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2195114" y="5851728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2155333" y="3924207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2195114" y="4583668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3429000" y="8075562"/>
            <a:ext cx="2117558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name here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944B4C-1E96-4AB8-B908-B73A4F4476C2}"/>
              </a:ext>
            </a:extLst>
          </p:cNvPr>
          <p:cNvSpPr txBox="1"/>
          <p:nvPr/>
        </p:nvSpPr>
        <p:spPr>
          <a:xfrm>
            <a:off x="1397433" y="7521564"/>
            <a:ext cx="188247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Add your Bitmoji, sticker or signature here</a:t>
            </a:r>
          </a:p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BCA9D-7CA7-4AAF-9A2D-A339BCCE111A}"/>
              </a:ext>
            </a:extLst>
          </p:cNvPr>
          <p:cNvSpPr txBox="1"/>
          <p:nvPr/>
        </p:nvSpPr>
        <p:spPr>
          <a:xfrm>
            <a:off x="2155333" y="2104766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Students' name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C5D23A-B70B-4245-AE28-5C7E66AEAE37}"/>
              </a:ext>
            </a:extLst>
          </p:cNvPr>
          <p:cNvSpPr txBox="1"/>
          <p:nvPr/>
        </p:nvSpPr>
        <p:spPr>
          <a:xfrm>
            <a:off x="4635234" y="2778960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6080E3-D4A7-4CFE-9AAD-EC2CB200D152}"/>
              </a:ext>
            </a:extLst>
          </p:cNvPr>
          <p:cNvSpPr txBox="1"/>
          <p:nvPr/>
        </p:nvSpPr>
        <p:spPr>
          <a:xfrm>
            <a:off x="2155333" y="2766128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Activity´s date</a:t>
            </a: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1C6C4E7-C23A-427A-B907-41E1EC190027}"/>
              </a:ext>
            </a:extLst>
          </p:cNvPr>
          <p:cNvSpPr/>
          <p:nvPr/>
        </p:nvSpPr>
        <p:spPr>
          <a:xfrm rot="10800000" flipV="1">
            <a:off x="1634040" y="3837041"/>
            <a:ext cx="442852" cy="498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rgbClr val="FFD5E4"/>
                </a:solidFill>
              </a:rPr>
              <a:t>1</a:t>
            </a:r>
            <a:endParaRPr lang="en-US" sz="2800" b="1" dirty="0">
              <a:solidFill>
                <a:srgbClr val="FFD5E4"/>
              </a:solidFill>
            </a:endParaRP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620226A-D3C1-4259-94D2-D97A298AE67C}"/>
              </a:ext>
            </a:extLst>
          </p:cNvPr>
          <p:cNvSpPr/>
          <p:nvPr/>
        </p:nvSpPr>
        <p:spPr>
          <a:xfrm rot="10800000" flipV="1">
            <a:off x="1634040" y="4454838"/>
            <a:ext cx="442852" cy="498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rgbClr val="FFD5E4"/>
                </a:solidFill>
              </a:rPr>
              <a:t>2</a:t>
            </a:r>
            <a:endParaRPr lang="en-US" sz="2800" b="1" dirty="0">
              <a:solidFill>
                <a:srgbClr val="FFD5E4"/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D352E0B4-2D40-49AF-A889-8CD532B77258}"/>
              </a:ext>
            </a:extLst>
          </p:cNvPr>
          <p:cNvSpPr/>
          <p:nvPr/>
        </p:nvSpPr>
        <p:spPr>
          <a:xfrm rot="10800000" flipV="1">
            <a:off x="1634039" y="5063571"/>
            <a:ext cx="442852" cy="498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rgbClr val="FFD5E4"/>
                </a:solidFill>
              </a:rPr>
              <a:t>3</a:t>
            </a:r>
            <a:endParaRPr lang="en-US" sz="2800" b="1" dirty="0">
              <a:solidFill>
                <a:srgbClr val="FFD5E4"/>
              </a:solidFill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3021B77-253A-4FE3-AED5-052DA92883AA}"/>
              </a:ext>
            </a:extLst>
          </p:cNvPr>
          <p:cNvSpPr/>
          <p:nvPr/>
        </p:nvSpPr>
        <p:spPr>
          <a:xfrm rot="10800000" flipV="1">
            <a:off x="1644662" y="5714841"/>
            <a:ext cx="442852" cy="4981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solidFill>
                  <a:srgbClr val="FFD5E4"/>
                </a:solidFill>
              </a:rPr>
              <a:t>4</a:t>
            </a:r>
            <a:endParaRPr lang="en-US" sz="2800" b="1" dirty="0">
              <a:solidFill>
                <a:srgbClr val="FFD5E4"/>
              </a:solidFill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5EC2E89-4639-4418-8A9A-4FC85554E27E}"/>
              </a:ext>
            </a:extLst>
          </p:cNvPr>
          <p:cNvSpPr txBox="1"/>
          <p:nvPr/>
        </p:nvSpPr>
        <p:spPr>
          <a:xfrm>
            <a:off x="1696277" y="3382549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711495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CuadroTexto 27">
            <a:extLst>
              <a:ext uri="{FF2B5EF4-FFF2-40B4-BE49-F238E27FC236}">
                <a16:creationId xmlns:a16="http://schemas.microsoft.com/office/drawing/2014/main" id="{B88D017A-03B8-425F-BA0E-88F072FDE0B3}"/>
              </a:ext>
            </a:extLst>
          </p:cNvPr>
          <p:cNvSpPr txBox="1"/>
          <p:nvPr/>
        </p:nvSpPr>
        <p:spPr>
          <a:xfrm>
            <a:off x="2110240" y="4695809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BAD32538-EAE3-4EFE-8246-2B45AA5313F0}"/>
              </a:ext>
            </a:extLst>
          </p:cNvPr>
          <p:cNvSpPr txBox="1"/>
          <p:nvPr/>
        </p:nvSpPr>
        <p:spPr>
          <a:xfrm>
            <a:off x="2110240" y="5293849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CFCA3029-8DC7-4D8C-AF41-4534212D59C2}"/>
              </a:ext>
            </a:extLst>
          </p:cNvPr>
          <p:cNvSpPr txBox="1"/>
          <p:nvPr/>
        </p:nvSpPr>
        <p:spPr>
          <a:xfrm>
            <a:off x="2110240" y="3453154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C9C37BD-3F64-4607-8238-E8D400DD0BD8}"/>
              </a:ext>
            </a:extLst>
          </p:cNvPr>
          <p:cNvSpPr txBox="1"/>
          <p:nvPr/>
        </p:nvSpPr>
        <p:spPr>
          <a:xfrm>
            <a:off x="2110240" y="4097769"/>
            <a:ext cx="4208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Add text here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A9EEED01-942E-43A2-AC14-01C17DF0B700}"/>
              </a:ext>
            </a:extLst>
          </p:cNvPr>
          <p:cNvSpPr txBox="1"/>
          <p:nvPr/>
        </p:nvSpPr>
        <p:spPr>
          <a:xfrm>
            <a:off x="2370221" y="8646314"/>
            <a:ext cx="2117558" cy="36933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Add your name here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E944B4C-1E96-4AB8-B908-B73A4F4476C2}"/>
              </a:ext>
            </a:extLst>
          </p:cNvPr>
          <p:cNvSpPr txBox="1"/>
          <p:nvPr/>
        </p:nvSpPr>
        <p:spPr>
          <a:xfrm>
            <a:off x="4644892" y="7907650"/>
            <a:ext cx="1882477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dirty="0"/>
          </a:p>
          <a:p>
            <a:pPr algn="ctr"/>
            <a:r>
              <a:rPr lang="en-US" dirty="0"/>
              <a:t>Add your Bitmoji, sticker or signature here</a:t>
            </a:r>
          </a:p>
          <a:p>
            <a:pPr algn="ctr"/>
            <a:endParaRPr lang="en-U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4ABCA9D-7CA7-4AAF-9A2D-A339BCCE111A}"/>
              </a:ext>
            </a:extLst>
          </p:cNvPr>
          <p:cNvSpPr txBox="1"/>
          <p:nvPr/>
        </p:nvSpPr>
        <p:spPr>
          <a:xfrm>
            <a:off x="1003165" y="987511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Students' name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C5D23A-B70B-4245-AE28-5C7E66AEAE37}"/>
              </a:ext>
            </a:extLst>
          </p:cNvPr>
          <p:cNvSpPr txBox="1"/>
          <p:nvPr/>
        </p:nvSpPr>
        <p:spPr>
          <a:xfrm>
            <a:off x="3394378" y="987511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Grade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6080E3-D4A7-4CFE-9AAD-EC2CB200D152}"/>
              </a:ext>
            </a:extLst>
          </p:cNvPr>
          <p:cNvSpPr txBox="1"/>
          <p:nvPr/>
        </p:nvSpPr>
        <p:spPr>
          <a:xfrm>
            <a:off x="1003165" y="1697330"/>
            <a:ext cx="1640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Activity´s date</a:t>
            </a: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F1B2DB7B-6CF7-43D4-B6F0-E2D600838FA9}"/>
              </a:ext>
            </a:extLst>
          </p:cNvPr>
          <p:cNvSpPr/>
          <p:nvPr/>
        </p:nvSpPr>
        <p:spPr>
          <a:xfrm>
            <a:off x="1550602" y="3453154"/>
            <a:ext cx="545431" cy="3693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5347E222-4FA9-41FA-B78C-B8A7E1B1F097}"/>
              </a:ext>
            </a:extLst>
          </p:cNvPr>
          <p:cNvSpPr/>
          <p:nvPr/>
        </p:nvSpPr>
        <p:spPr>
          <a:xfrm>
            <a:off x="1564809" y="4097769"/>
            <a:ext cx="545431" cy="3693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74BF165F-DD5B-44C1-B15D-99AD838011AC}"/>
              </a:ext>
            </a:extLst>
          </p:cNvPr>
          <p:cNvSpPr/>
          <p:nvPr/>
        </p:nvSpPr>
        <p:spPr>
          <a:xfrm>
            <a:off x="1550601" y="4712070"/>
            <a:ext cx="545431" cy="3693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D150BEAE-A616-4A7C-A3B6-DA5875FB4CA2}"/>
              </a:ext>
            </a:extLst>
          </p:cNvPr>
          <p:cNvSpPr/>
          <p:nvPr/>
        </p:nvSpPr>
        <p:spPr>
          <a:xfrm>
            <a:off x="1564809" y="5324806"/>
            <a:ext cx="545431" cy="369332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BAF003B-7792-467F-8C47-990A20CD352B}"/>
              </a:ext>
            </a:extLst>
          </p:cNvPr>
          <p:cNvSpPr txBox="1"/>
          <p:nvPr/>
        </p:nvSpPr>
        <p:spPr>
          <a:xfrm>
            <a:off x="1578404" y="2708923"/>
            <a:ext cx="15836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student:</a:t>
            </a:r>
          </a:p>
        </p:txBody>
      </p:sp>
    </p:spTree>
    <p:extLst>
      <p:ext uri="{BB962C8B-B14F-4D97-AF65-F5344CB8AC3E}">
        <p14:creationId xmlns:p14="http://schemas.microsoft.com/office/powerpoint/2010/main" val="4267281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FF386A9C-289A-4320-934F-9169606E9E47}"/>
              </a:ext>
            </a:extLst>
          </p:cNvPr>
          <p:cNvSpPr txBox="1"/>
          <p:nvPr/>
        </p:nvSpPr>
        <p:spPr>
          <a:xfrm>
            <a:off x="788844" y="1576224"/>
            <a:ext cx="5280312" cy="52680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33" b="1" i="0" u="none" strike="noStrike" kern="1200" cap="none" spc="0" normalizeH="0" baseline="0" noProof="0" dirty="0">
                <a:ln>
                  <a:noFill/>
                </a:ln>
                <a:solidFill>
                  <a:srgbClr val="0BD0D9"/>
                </a:solidFill>
                <a:effectLst/>
                <a:uLnTx/>
                <a:uFillTx/>
                <a:latin typeface="Calibri" panose="020F0502020204030204"/>
              </a:rPr>
              <a:t>Hello teachers</a:t>
            </a:r>
          </a:p>
          <a:p>
            <a:pPr algn="ctr" defTabSz="660408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To help you </a:t>
            </a:r>
            <a:r>
              <a:rPr lang="en-US" sz="2000" dirty="0">
                <a:ea typeface="+mn-lt"/>
                <a:cs typeface="+mn-lt"/>
              </a:rPr>
              <a:t>prepare activities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 for distance teaching, we have created different templates to create material, contextualized games for practicing content of our curriculum and spreadsheets for data management. </a:t>
            </a:r>
          </a:p>
          <a:p>
            <a:pPr algn="ctr" defTabSz="660408">
              <a:defRPr/>
            </a:pPr>
            <a:r>
              <a:rPr lang="en-US" sz="2000" dirty="0">
                <a:ea typeface="+mn-lt"/>
                <a:cs typeface="+mn-lt"/>
              </a:rPr>
              <a:t>These resources are part of an online teacher resource pack for you. </a:t>
            </a:r>
            <a:endParaRPr lang="en-US" dirty="0">
              <a:ea typeface="+mn-lt"/>
              <a:cs typeface="+mn-lt"/>
            </a:endParaRPr>
          </a:p>
          <a:p>
            <a:pPr algn="ctr" defTabSz="660408"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lt"/>
                <a:cs typeface="+mn-lt"/>
              </a:rPr>
              <a:t>You are more than welcome to use and customize them as you need.</a:t>
            </a:r>
            <a:r>
              <a:rPr lang="en-US" sz="2000" dirty="0">
                <a:ea typeface="+mn-lt"/>
                <a:cs typeface="+mn-lt"/>
              </a:rPr>
              <a:t> </a:t>
            </a:r>
          </a:p>
          <a:p>
            <a:pPr algn="ctr" defTabSz="660408">
              <a:defRPr/>
            </a:pPr>
            <a:r>
              <a:rPr lang="en-US" sz="2000" dirty="0">
                <a:ea typeface="+mn-lt"/>
                <a:cs typeface="+mn-lt"/>
              </a:rPr>
              <a:t>You can download this template and more resources from the website www.oportunidadenlinea.cl</a:t>
            </a:r>
            <a:endParaRPr lang="en-US" dirty="0"/>
          </a:p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</a:endParaRPr>
          </a:p>
          <a:p>
            <a:pPr marL="0" marR="0" lvl="0" indent="0" algn="ctr" defTabSz="6604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</a:rPr>
              <a:t>See you soon.</a:t>
            </a:r>
          </a:p>
        </p:txBody>
      </p:sp>
      <p:pic>
        <p:nvPicPr>
          <p:cNvPr id="7" name="Imagen 6" descr="Imagen que contiene texto, señal&#10;&#10;Descripción generada automáticamente">
            <a:extLst>
              <a:ext uri="{FF2B5EF4-FFF2-40B4-BE49-F238E27FC236}">
                <a16:creationId xmlns:a16="http://schemas.microsoft.com/office/drawing/2014/main" id="{84CA8736-CED1-4825-885E-5ABC3D90E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093" y="6844269"/>
            <a:ext cx="2365813" cy="276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2678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346</TotalTime>
  <Words>534</Words>
  <Application>Microsoft Office PowerPoint</Application>
  <PresentationFormat>A4 (210 x 297 mm)</PresentationFormat>
  <Paragraphs>107</Paragraphs>
  <Slides>9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Fernanda Herrera</dc:creator>
  <cp:lastModifiedBy>Fernanda Herrera</cp:lastModifiedBy>
  <cp:revision>3</cp:revision>
  <dcterms:created xsi:type="dcterms:W3CDTF">2020-09-15T19:07:13Z</dcterms:created>
  <dcterms:modified xsi:type="dcterms:W3CDTF">2020-09-23T22:39:18Z</dcterms:modified>
</cp:coreProperties>
</file>