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3" r:id="rId1"/>
    <p:sldMasterId id="2147483660" r:id="rId2"/>
  </p:sldMasterIdLst>
  <p:sldIdLst>
    <p:sldId id="283" r:id="rId3"/>
    <p:sldId id="285" r:id="rId4"/>
    <p:sldId id="286" r:id="rId5"/>
    <p:sldId id="287" r:id="rId6"/>
    <p:sldId id="288" r:id="rId7"/>
    <p:sldId id="289" r:id="rId8"/>
    <p:sldId id="290" r:id="rId9"/>
    <p:sldId id="291" r:id="rId10"/>
    <p:sldId id="292" r:id="rId11"/>
    <p:sldId id="293" r:id="rId12"/>
    <p:sldId id="294" r:id="rId13"/>
    <p:sldId id="260" r:id="rId14"/>
    <p:sldId id="262" r:id="rId15"/>
    <p:sldId id="263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3" r:id="rId24"/>
    <p:sldId id="274" r:id="rId25"/>
    <p:sldId id="275" r:id="rId26"/>
    <p:sldId id="277" r:id="rId27"/>
    <p:sldId id="278" r:id="rId28"/>
    <p:sldId id="279" r:id="rId29"/>
    <p:sldId id="281" r:id="rId3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1358D"/>
    <a:srgbClr val="00ADCF"/>
    <a:srgbClr val="A26CE6"/>
    <a:srgbClr val="00B68D"/>
    <a:srgbClr val="00AFCC"/>
    <a:srgbClr val="E6F2F0"/>
    <a:srgbClr val="09983D"/>
    <a:srgbClr val="FEDE10"/>
    <a:srgbClr val="F9EA1B"/>
    <a:srgbClr val="4767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DE1D63A-6E2C-EA7B-D473-04EEA7962EDF}" v="22" dt="2020-09-24T15:36:05.44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77" autoAdjust="0"/>
    <p:restoredTop sz="94660"/>
  </p:normalViewPr>
  <p:slideViewPr>
    <p:cSldViewPr snapToGrid="0">
      <p:cViewPr varScale="1">
        <p:scale>
          <a:sx n="86" d="100"/>
          <a:sy n="86" d="100"/>
        </p:scale>
        <p:origin x="138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653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microsoft.com/office/2015/10/relationships/revisionInfo" Target="revisionInfo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microsoft.com/office/2016/11/relationships/changesInfo" Target="changesInfos/changesInfo1.xml"/><Relationship Id="rId8" Type="http://schemas.openxmlformats.org/officeDocument/2006/relationships/slide" Target="slides/slide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z" userId="4a894438-3204-4c59-b2be-9a7930b9679b" providerId="ADAL" clId="{E6DB66BA-2241-411F-964A-664E89B609E8}"/>
    <pc:docChg chg="modSld">
      <pc:chgData name="Paz" userId="4a894438-3204-4c59-b2be-9a7930b9679b" providerId="ADAL" clId="{E6DB66BA-2241-411F-964A-664E89B609E8}" dt="2020-09-24T20:01:42.630" v="33" actId="20577"/>
      <pc:docMkLst>
        <pc:docMk/>
      </pc:docMkLst>
      <pc:sldChg chg="modSp mod">
        <pc:chgData name="Paz" userId="4a894438-3204-4c59-b2be-9a7930b9679b" providerId="ADAL" clId="{E6DB66BA-2241-411F-964A-664E89B609E8}" dt="2020-09-24T20:00:16.161" v="3" actId="20577"/>
        <pc:sldMkLst>
          <pc:docMk/>
          <pc:sldMk cId="3469351094" sldId="260"/>
        </pc:sldMkLst>
        <pc:spChg chg="mod">
          <ac:chgData name="Paz" userId="4a894438-3204-4c59-b2be-9a7930b9679b" providerId="ADAL" clId="{E6DB66BA-2241-411F-964A-664E89B609E8}" dt="2020-09-24T20:00:13.411" v="1" actId="404"/>
          <ac:spMkLst>
            <pc:docMk/>
            <pc:sldMk cId="3469351094" sldId="260"/>
            <ac:spMk id="3" creationId="{A85B0990-752D-4BB6-9B5B-01C16D73261B}"/>
          </ac:spMkLst>
        </pc:spChg>
        <pc:spChg chg="mod">
          <ac:chgData name="Paz" userId="4a894438-3204-4c59-b2be-9a7930b9679b" providerId="ADAL" clId="{E6DB66BA-2241-411F-964A-664E89B609E8}" dt="2020-09-24T20:00:16.161" v="3" actId="20577"/>
          <ac:spMkLst>
            <pc:docMk/>
            <pc:sldMk cId="3469351094" sldId="260"/>
            <ac:spMk id="4" creationId="{BE180AFC-ABA0-47F7-BE29-85A8B25CE386}"/>
          </ac:spMkLst>
        </pc:spChg>
      </pc:sldChg>
      <pc:sldChg chg="modSp mod">
        <pc:chgData name="Paz" userId="4a894438-3204-4c59-b2be-9a7930b9679b" providerId="ADAL" clId="{E6DB66BA-2241-411F-964A-664E89B609E8}" dt="2020-09-24T20:00:22.910" v="5" actId="20577"/>
        <pc:sldMkLst>
          <pc:docMk/>
          <pc:sldMk cId="4243832424" sldId="262"/>
        </pc:sldMkLst>
        <pc:spChg chg="mod">
          <ac:chgData name="Paz" userId="4a894438-3204-4c59-b2be-9a7930b9679b" providerId="ADAL" clId="{E6DB66BA-2241-411F-964A-664E89B609E8}" dt="2020-09-24T20:00:22.910" v="5" actId="20577"/>
          <ac:spMkLst>
            <pc:docMk/>
            <pc:sldMk cId="4243832424" sldId="262"/>
            <ac:spMk id="9" creationId="{BE180AFC-ABA0-47F7-BE29-85A8B25CE386}"/>
          </ac:spMkLst>
        </pc:spChg>
      </pc:sldChg>
      <pc:sldChg chg="modSp mod">
        <pc:chgData name="Paz" userId="4a894438-3204-4c59-b2be-9a7930b9679b" providerId="ADAL" clId="{E6DB66BA-2241-411F-964A-664E89B609E8}" dt="2020-09-24T20:00:26.380" v="7" actId="20577"/>
        <pc:sldMkLst>
          <pc:docMk/>
          <pc:sldMk cId="1424052813" sldId="263"/>
        </pc:sldMkLst>
        <pc:spChg chg="mod">
          <ac:chgData name="Paz" userId="4a894438-3204-4c59-b2be-9a7930b9679b" providerId="ADAL" clId="{E6DB66BA-2241-411F-964A-664E89B609E8}" dt="2020-09-24T20:00:26.380" v="7" actId="20577"/>
          <ac:spMkLst>
            <pc:docMk/>
            <pc:sldMk cId="1424052813" sldId="263"/>
            <ac:spMk id="4" creationId="{BE180AFC-ABA0-47F7-BE29-85A8B25CE386}"/>
          </ac:spMkLst>
        </pc:spChg>
      </pc:sldChg>
      <pc:sldChg chg="modSp mod">
        <pc:chgData name="Paz" userId="4a894438-3204-4c59-b2be-9a7930b9679b" providerId="ADAL" clId="{E6DB66BA-2241-411F-964A-664E89B609E8}" dt="2020-09-24T20:00:33.243" v="9" actId="20577"/>
        <pc:sldMkLst>
          <pc:docMk/>
          <pc:sldMk cId="3234678293" sldId="265"/>
        </pc:sldMkLst>
        <pc:spChg chg="mod">
          <ac:chgData name="Paz" userId="4a894438-3204-4c59-b2be-9a7930b9679b" providerId="ADAL" clId="{E6DB66BA-2241-411F-964A-664E89B609E8}" dt="2020-09-24T20:00:33.243" v="9" actId="20577"/>
          <ac:spMkLst>
            <pc:docMk/>
            <pc:sldMk cId="3234678293" sldId="265"/>
            <ac:spMk id="4" creationId="{BE180AFC-ABA0-47F7-BE29-85A8B25CE386}"/>
          </ac:spMkLst>
        </pc:spChg>
      </pc:sldChg>
      <pc:sldChg chg="modSp mod">
        <pc:chgData name="Paz" userId="4a894438-3204-4c59-b2be-9a7930b9679b" providerId="ADAL" clId="{E6DB66BA-2241-411F-964A-664E89B609E8}" dt="2020-09-24T20:00:40.694" v="12" actId="1076"/>
        <pc:sldMkLst>
          <pc:docMk/>
          <pc:sldMk cId="312024213" sldId="266"/>
        </pc:sldMkLst>
        <pc:spChg chg="mod">
          <ac:chgData name="Paz" userId="4a894438-3204-4c59-b2be-9a7930b9679b" providerId="ADAL" clId="{E6DB66BA-2241-411F-964A-664E89B609E8}" dt="2020-09-24T20:00:40.694" v="12" actId="1076"/>
          <ac:spMkLst>
            <pc:docMk/>
            <pc:sldMk cId="312024213" sldId="266"/>
            <ac:spMk id="10" creationId="{BE180AFC-ABA0-47F7-BE29-85A8B25CE386}"/>
          </ac:spMkLst>
        </pc:spChg>
      </pc:sldChg>
      <pc:sldChg chg="modSp mod">
        <pc:chgData name="Paz" userId="4a894438-3204-4c59-b2be-9a7930b9679b" providerId="ADAL" clId="{E6DB66BA-2241-411F-964A-664E89B609E8}" dt="2020-09-24T20:00:43.645" v="14" actId="20577"/>
        <pc:sldMkLst>
          <pc:docMk/>
          <pc:sldMk cId="319282799" sldId="267"/>
        </pc:sldMkLst>
        <pc:spChg chg="mod">
          <ac:chgData name="Paz" userId="4a894438-3204-4c59-b2be-9a7930b9679b" providerId="ADAL" clId="{E6DB66BA-2241-411F-964A-664E89B609E8}" dt="2020-09-24T20:00:43.645" v="14" actId="20577"/>
          <ac:spMkLst>
            <pc:docMk/>
            <pc:sldMk cId="319282799" sldId="267"/>
            <ac:spMk id="4" creationId="{BE180AFC-ABA0-47F7-BE29-85A8B25CE386}"/>
          </ac:spMkLst>
        </pc:spChg>
      </pc:sldChg>
      <pc:sldChg chg="modSp mod">
        <pc:chgData name="Paz" userId="4a894438-3204-4c59-b2be-9a7930b9679b" providerId="ADAL" clId="{E6DB66BA-2241-411F-964A-664E89B609E8}" dt="2020-09-24T20:00:51.980" v="17" actId="1076"/>
        <pc:sldMkLst>
          <pc:docMk/>
          <pc:sldMk cId="1522877147" sldId="268"/>
        </pc:sldMkLst>
        <pc:spChg chg="mod">
          <ac:chgData name="Paz" userId="4a894438-3204-4c59-b2be-9a7930b9679b" providerId="ADAL" clId="{E6DB66BA-2241-411F-964A-664E89B609E8}" dt="2020-09-24T20:00:51.980" v="17" actId="1076"/>
          <ac:spMkLst>
            <pc:docMk/>
            <pc:sldMk cId="1522877147" sldId="268"/>
            <ac:spMk id="4" creationId="{BE180AFC-ABA0-47F7-BE29-85A8B25CE386}"/>
          </ac:spMkLst>
        </pc:spChg>
      </pc:sldChg>
      <pc:sldChg chg="modSp mod">
        <pc:chgData name="Paz" userId="4a894438-3204-4c59-b2be-9a7930b9679b" providerId="ADAL" clId="{E6DB66BA-2241-411F-964A-664E89B609E8}" dt="2020-09-24T20:00:55.432" v="19" actId="20577"/>
        <pc:sldMkLst>
          <pc:docMk/>
          <pc:sldMk cId="3343362078" sldId="269"/>
        </pc:sldMkLst>
        <pc:spChg chg="mod">
          <ac:chgData name="Paz" userId="4a894438-3204-4c59-b2be-9a7930b9679b" providerId="ADAL" clId="{E6DB66BA-2241-411F-964A-664E89B609E8}" dt="2020-09-24T20:00:55.432" v="19" actId="20577"/>
          <ac:spMkLst>
            <pc:docMk/>
            <pc:sldMk cId="3343362078" sldId="269"/>
            <ac:spMk id="4" creationId="{BE180AFC-ABA0-47F7-BE29-85A8B25CE386}"/>
          </ac:spMkLst>
        </pc:spChg>
      </pc:sldChg>
      <pc:sldChg chg="modSp mod">
        <pc:chgData name="Paz" userId="4a894438-3204-4c59-b2be-9a7930b9679b" providerId="ADAL" clId="{E6DB66BA-2241-411F-964A-664E89B609E8}" dt="2020-09-24T20:00:59.022" v="21" actId="20577"/>
        <pc:sldMkLst>
          <pc:docMk/>
          <pc:sldMk cId="1100554660" sldId="270"/>
        </pc:sldMkLst>
        <pc:spChg chg="mod">
          <ac:chgData name="Paz" userId="4a894438-3204-4c59-b2be-9a7930b9679b" providerId="ADAL" clId="{E6DB66BA-2241-411F-964A-664E89B609E8}" dt="2020-09-24T20:00:59.022" v="21" actId="20577"/>
          <ac:spMkLst>
            <pc:docMk/>
            <pc:sldMk cId="1100554660" sldId="270"/>
            <ac:spMk id="4" creationId="{BE180AFC-ABA0-47F7-BE29-85A8B25CE386}"/>
          </ac:spMkLst>
        </pc:spChg>
      </pc:sldChg>
      <pc:sldChg chg="modSp mod">
        <pc:chgData name="Paz" userId="4a894438-3204-4c59-b2be-9a7930b9679b" providerId="ADAL" clId="{E6DB66BA-2241-411F-964A-664E89B609E8}" dt="2020-09-24T20:01:02.634" v="23" actId="20577"/>
        <pc:sldMkLst>
          <pc:docMk/>
          <pc:sldMk cId="3193244906" sldId="271"/>
        </pc:sldMkLst>
        <pc:spChg chg="mod">
          <ac:chgData name="Paz" userId="4a894438-3204-4c59-b2be-9a7930b9679b" providerId="ADAL" clId="{E6DB66BA-2241-411F-964A-664E89B609E8}" dt="2020-09-24T20:01:02.634" v="23" actId="20577"/>
          <ac:spMkLst>
            <pc:docMk/>
            <pc:sldMk cId="3193244906" sldId="271"/>
            <ac:spMk id="4" creationId="{BE180AFC-ABA0-47F7-BE29-85A8B25CE386}"/>
          </ac:spMkLst>
        </pc:spChg>
      </pc:sldChg>
      <pc:sldChg chg="modSp mod">
        <pc:chgData name="Paz" userId="4a894438-3204-4c59-b2be-9a7930b9679b" providerId="ADAL" clId="{E6DB66BA-2241-411F-964A-664E89B609E8}" dt="2020-09-24T20:01:06.751" v="25" actId="20577"/>
        <pc:sldMkLst>
          <pc:docMk/>
          <pc:sldMk cId="2903398893" sldId="273"/>
        </pc:sldMkLst>
        <pc:spChg chg="mod">
          <ac:chgData name="Paz" userId="4a894438-3204-4c59-b2be-9a7930b9679b" providerId="ADAL" clId="{E6DB66BA-2241-411F-964A-664E89B609E8}" dt="2020-09-24T20:01:06.751" v="25" actId="20577"/>
          <ac:spMkLst>
            <pc:docMk/>
            <pc:sldMk cId="2903398893" sldId="273"/>
            <ac:spMk id="4" creationId="{BE180AFC-ABA0-47F7-BE29-85A8B25CE386}"/>
          </ac:spMkLst>
        </pc:spChg>
      </pc:sldChg>
      <pc:sldChg chg="modSp mod">
        <pc:chgData name="Paz" userId="4a894438-3204-4c59-b2be-9a7930b9679b" providerId="ADAL" clId="{E6DB66BA-2241-411F-964A-664E89B609E8}" dt="2020-09-24T20:01:13.841" v="27" actId="20577"/>
        <pc:sldMkLst>
          <pc:docMk/>
          <pc:sldMk cId="529037236" sldId="274"/>
        </pc:sldMkLst>
        <pc:spChg chg="mod">
          <ac:chgData name="Paz" userId="4a894438-3204-4c59-b2be-9a7930b9679b" providerId="ADAL" clId="{E6DB66BA-2241-411F-964A-664E89B609E8}" dt="2020-09-24T20:01:13.841" v="27" actId="20577"/>
          <ac:spMkLst>
            <pc:docMk/>
            <pc:sldMk cId="529037236" sldId="274"/>
            <ac:spMk id="4" creationId="{BE180AFC-ABA0-47F7-BE29-85A8B25CE386}"/>
          </ac:spMkLst>
        </pc:spChg>
      </pc:sldChg>
      <pc:sldChg chg="modSp mod">
        <pc:chgData name="Paz" userId="4a894438-3204-4c59-b2be-9a7930b9679b" providerId="ADAL" clId="{E6DB66BA-2241-411F-964A-664E89B609E8}" dt="2020-09-24T20:01:16.969" v="29" actId="20577"/>
        <pc:sldMkLst>
          <pc:docMk/>
          <pc:sldMk cId="3191655603" sldId="275"/>
        </pc:sldMkLst>
        <pc:spChg chg="mod">
          <ac:chgData name="Paz" userId="4a894438-3204-4c59-b2be-9a7930b9679b" providerId="ADAL" clId="{E6DB66BA-2241-411F-964A-664E89B609E8}" dt="2020-09-24T20:01:16.969" v="29" actId="20577"/>
          <ac:spMkLst>
            <pc:docMk/>
            <pc:sldMk cId="3191655603" sldId="275"/>
            <ac:spMk id="4" creationId="{BE180AFC-ABA0-47F7-BE29-85A8B25CE386}"/>
          </ac:spMkLst>
        </pc:spChg>
      </pc:sldChg>
      <pc:sldChg chg="modSp mod">
        <pc:chgData name="Paz" userId="4a894438-3204-4c59-b2be-9a7930b9679b" providerId="ADAL" clId="{E6DB66BA-2241-411F-964A-664E89B609E8}" dt="2020-09-24T20:01:26.248" v="31" actId="404"/>
        <pc:sldMkLst>
          <pc:docMk/>
          <pc:sldMk cId="1987046491" sldId="277"/>
        </pc:sldMkLst>
        <pc:spChg chg="mod">
          <ac:chgData name="Paz" userId="4a894438-3204-4c59-b2be-9a7930b9679b" providerId="ADAL" clId="{E6DB66BA-2241-411F-964A-664E89B609E8}" dt="2020-09-24T20:01:26.248" v="31" actId="404"/>
          <ac:spMkLst>
            <pc:docMk/>
            <pc:sldMk cId="1987046491" sldId="277"/>
            <ac:spMk id="2" creationId="{A85B0990-752D-4BB6-9B5B-01C16D73261B}"/>
          </ac:spMkLst>
        </pc:spChg>
      </pc:sldChg>
      <pc:sldChg chg="modSp mod">
        <pc:chgData name="Paz" userId="4a894438-3204-4c59-b2be-9a7930b9679b" providerId="ADAL" clId="{E6DB66BA-2241-411F-964A-664E89B609E8}" dt="2020-09-24T20:01:42.630" v="33" actId="20577"/>
        <pc:sldMkLst>
          <pc:docMk/>
          <pc:sldMk cId="1565552798" sldId="281"/>
        </pc:sldMkLst>
        <pc:spChg chg="mod">
          <ac:chgData name="Paz" userId="4a894438-3204-4c59-b2be-9a7930b9679b" providerId="ADAL" clId="{E6DB66BA-2241-411F-964A-664E89B609E8}" dt="2020-09-24T20:01:42.630" v="33" actId="20577"/>
          <ac:spMkLst>
            <pc:docMk/>
            <pc:sldMk cId="1565552798" sldId="281"/>
            <ac:spMk id="3" creationId="{BE180AFC-ABA0-47F7-BE29-85A8B25CE386}"/>
          </ac:spMkLst>
        </pc:spChg>
      </pc:sldChg>
    </pc:docChg>
  </pc:docChgLst>
  <pc:docChgLst>
    <pc:chgData name="Karla Raipan" userId="S::kraipan@fundacionoportunidad.cl::d9fa2bbb-3ded-4204-86ee-58d1b8d35913" providerId="AD" clId="Web-{EDE1D63A-6E2C-EA7B-D473-04EEA7962EDF}"/>
    <pc:docChg chg="delSld modSld">
      <pc:chgData name="Karla Raipan" userId="S::kraipan@fundacionoportunidad.cl::d9fa2bbb-3ded-4204-86ee-58d1b8d35913" providerId="AD" clId="Web-{EDE1D63A-6E2C-EA7B-D473-04EEA7962EDF}" dt="2020-09-24T15:36:05.441" v="21"/>
      <pc:docMkLst>
        <pc:docMk/>
      </pc:docMkLst>
      <pc:sldChg chg="del">
        <pc:chgData name="Karla Raipan" userId="S::kraipan@fundacionoportunidad.cl::d9fa2bbb-3ded-4204-86ee-58d1b8d35913" providerId="AD" clId="Web-{EDE1D63A-6E2C-EA7B-D473-04EEA7962EDF}" dt="2020-09-24T15:34:22.579" v="0"/>
        <pc:sldMkLst>
          <pc:docMk/>
          <pc:sldMk cId="972973084" sldId="264"/>
        </pc:sldMkLst>
      </pc:sldChg>
      <pc:sldChg chg="modSp">
        <pc:chgData name="Karla Raipan" userId="S::kraipan@fundacionoportunidad.cl::d9fa2bbb-3ded-4204-86ee-58d1b8d35913" providerId="AD" clId="Web-{EDE1D63A-6E2C-EA7B-D473-04EEA7962EDF}" dt="2020-09-24T15:34:41.970" v="4" actId="1076"/>
        <pc:sldMkLst>
          <pc:docMk/>
          <pc:sldMk cId="319282799" sldId="267"/>
        </pc:sldMkLst>
        <pc:spChg chg="mod">
          <ac:chgData name="Karla Raipan" userId="S::kraipan@fundacionoportunidad.cl::d9fa2bbb-3ded-4204-86ee-58d1b8d35913" providerId="AD" clId="Web-{EDE1D63A-6E2C-EA7B-D473-04EEA7962EDF}" dt="2020-09-24T15:34:41.970" v="4" actId="1076"/>
          <ac:spMkLst>
            <pc:docMk/>
            <pc:sldMk cId="319282799" sldId="267"/>
            <ac:spMk id="3" creationId="{A85B0990-752D-4BB6-9B5B-01C16D73261B}"/>
          </ac:spMkLst>
        </pc:spChg>
      </pc:sldChg>
      <pc:sldChg chg="modSp">
        <pc:chgData name="Karla Raipan" userId="S::kraipan@fundacionoportunidad.cl::d9fa2bbb-3ded-4204-86ee-58d1b8d35913" providerId="AD" clId="Web-{EDE1D63A-6E2C-EA7B-D473-04EEA7962EDF}" dt="2020-09-24T15:34:36.298" v="2" actId="1076"/>
        <pc:sldMkLst>
          <pc:docMk/>
          <pc:sldMk cId="1522877147" sldId="268"/>
        </pc:sldMkLst>
        <pc:spChg chg="mod">
          <ac:chgData name="Karla Raipan" userId="S::kraipan@fundacionoportunidad.cl::d9fa2bbb-3ded-4204-86ee-58d1b8d35913" providerId="AD" clId="Web-{EDE1D63A-6E2C-EA7B-D473-04EEA7962EDF}" dt="2020-09-24T15:34:36.298" v="2" actId="1076"/>
          <ac:spMkLst>
            <pc:docMk/>
            <pc:sldMk cId="1522877147" sldId="268"/>
            <ac:spMk id="3" creationId="{A85B0990-752D-4BB6-9B5B-01C16D73261B}"/>
          </ac:spMkLst>
        </pc:spChg>
      </pc:sldChg>
      <pc:sldChg chg="modSp">
        <pc:chgData name="Karla Raipan" userId="S::kraipan@fundacionoportunidad.cl::d9fa2bbb-3ded-4204-86ee-58d1b8d35913" providerId="AD" clId="Web-{EDE1D63A-6E2C-EA7B-D473-04EEA7962EDF}" dt="2020-09-24T15:34:49.408" v="6" actId="1076"/>
        <pc:sldMkLst>
          <pc:docMk/>
          <pc:sldMk cId="3343362078" sldId="269"/>
        </pc:sldMkLst>
        <pc:spChg chg="mod">
          <ac:chgData name="Karla Raipan" userId="S::kraipan@fundacionoportunidad.cl::d9fa2bbb-3ded-4204-86ee-58d1b8d35913" providerId="AD" clId="Web-{EDE1D63A-6E2C-EA7B-D473-04EEA7962EDF}" dt="2020-09-24T15:34:49.408" v="6" actId="1076"/>
          <ac:spMkLst>
            <pc:docMk/>
            <pc:sldMk cId="3343362078" sldId="269"/>
            <ac:spMk id="3" creationId="{A85B0990-752D-4BB6-9B5B-01C16D73261B}"/>
          </ac:spMkLst>
        </pc:spChg>
      </pc:sldChg>
      <pc:sldChg chg="modSp">
        <pc:chgData name="Karla Raipan" userId="S::kraipan@fundacionoportunidad.cl::d9fa2bbb-3ded-4204-86ee-58d1b8d35913" providerId="AD" clId="Web-{EDE1D63A-6E2C-EA7B-D473-04EEA7962EDF}" dt="2020-09-24T15:34:56.268" v="9" actId="1076"/>
        <pc:sldMkLst>
          <pc:docMk/>
          <pc:sldMk cId="1100554660" sldId="270"/>
        </pc:sldMkLst>
        <pc:spChg chg="mod">
          <ac:chgData name="Karla Raipan" userId="S::kraipan@fundacionoportunidad.cl::d9fa2bbb-3ded-4204-86ee-58d1b8d35913" providerId="AD" clId="Web-{EDE1D63A-6E2C-EA7B-D473-04EEA7962EDF}" dt="2020-09-24T15:34:54.049" v="8" actId="1076"/>
          <ac:spMkLst>
            <pc:docMk/>
            <pc:sldMk cId="1100554660" sldId="270"/>
            <ac:spMk id="3" creationId="{A85B0990-752D-4BB6-9B5B-01C16D73261B}"/>
          </ac:spMkLst>
        </pc:spChg>
        <pc:spChg chg="mod">
          <ac:chgData name="Karla Raipan" userId="S::kraipan@fundacionoportunidad.cl::d9fa2bbb-3ded-4204-86ee-58d1b8d35913" providerId="AD" clId="Web-{EDE1D63A-6E2C-EA7B-D473-04EEA7962EDF}" dt="2020-09-24T15:34:56.268" v="9" actId="1076"/>
          <ac:spMkLst>
            <pc:docMk/>
            <pc:sldMk cId="1100554660" sldId="270"/>
            <ac:spMk id="4" creationId="{BE180AFC-ABA0-47F7-BE29-85A8B25CE386}"/>
          </ac:spMkLst>
        </pc:spChg>
      </pc:sldChg>
      <pc:sldChg chg="del">
        <pc:chgData name="Karla Raipan" userId="S::kraipan@fundacionoportunidad.cl::d9fa2bbb-3ded-4204-86ee-58d1b8d35913" providerId="AD" clId="Web-{EDE1D63A-6E2C-EA7B-D473-04EEA7962EDF}" dt="2020-09-24T15:35:02.643" v="10"/>
        <pc:sldMkLst>
          <pc:docMk/>
          <pc:sldMk cId="1459803774" sldId="272"/>
        </pc:sldMkLst>
      </pc:sldChg>
      <pc:sldChg chg="modSp">
        <pc:chgData name="Karla Raipan" userId="S::kraipan@fundacionoportunidad.cl::d9fa2bbb-3ded-4204-86ee-58d1b8d35913" providerId="AD" clId="Web-{EDE1D63A-6E2C-EA7B-D473-04EEA7962EDF}" dt="2020-09-24T15:35:10.221" v="12" actId="1076"/>
        <pc:sldMkLst>
          <pc:docMk/>
          <pc:sldMk cId="529037236" sldId="274"/>
        </pc:sldMkLst>
        <pc:spChg chg="mod">
          <ac:chgData name="Karla Raipan" userId="S::kraipan@fundacionoportunidad.cl::d9fa2bbb-3ded-4204-86ee-58d1b8d35913" providerId="AD" clId="Web-{EDE1D63A-6E2C-EA7B-D473-04EEA7962EDF}" dt="2020-09-24T15:35:10.221" v="12" actId="1076"/>
          <ac:spMkLst>
            <pc:docMk/>
            <pc:sldMk cId="529037236" sldId="274"/>
            <ac:spMk id="3" creationId="{A85B0990-752D-4BB6-9B5B-01C16D73261B}"/>
          </ac:spMkLst>
        </pc:spChg>
      </pc:sldChg>
      <pc:sldChg chg="modSp">
        <pc:chgData name="Karla Raipan" userId="S::kraipan@fundacionoportunidad.cl::d9fa2bbb-3ded-4204-86ee-58d1b8d35913" providerId="AD" clId="Web-{EDE1D63A-6E2C-EA7B-D473-04EEA7962EDF}" dt="2020-09-24T15:35:18.893" v="14" actId="1076"/>
        <pc:sldMkLst>
          <pc:docMk/>
          <pc:sldMk cId="3191655603" sldId="275"/>
        </pc:sldMkLst>
        <pc:spChg chg="mod">
          <ac:chgData name="Karla Raipan" userId="S::kraipan@fundacionoportunidad.cl::d9fa2bbb-3ded-4204-86ee-58d1b8d35913" providerId="AD" clId="Web-{EDE1D63A-6E2C-EA7B-D473-04EEA7962EDF}" dt="2020-09-24T15:35:16.065" v="13" actId="1076"/>
          <ac:spMkLst>
            <pc:docMk/>
            <pc:sldMk cId="3191655603" sldId="275"/>
            <ac:spMk id="3" creationId="{A85B0990-752D-4BB6-9B5B-01C16D73261B}"/>
          </ac:spMkLst>
        </pc:spChg>
        <pc:spChg chg="mod">
          <ac:chgData name="Karla Raipan" userId="S::kraipan@fundacionoportunidad.cl::d9fa2bbb-3ded-4204-86ee-58d1b8d35913" providerId="AD" clId="Web-{EDE1D63A-6E2C-EA7B-D473-04EEA7962EDF}" dt="2020-09-24T15:35:18.893" v="14" actId="1076"/>
          <ac:spMkLst>
            <pc:docMk/>
            <pc:sldMk cId="3191655603" sldId="275"/>
            <ac:spMk id="4" creationId="{BE180AFC-ABA0-47F7-BE29-85A8B25CE386}"/>
          </ac:spMkLst>
        </pc:spChg>
      </pc:sldChg>
      <pc:sldChg chg="del">
        <pc:chgData name="Karla Raipan" userId="S::kraipan@fundacionoportunidad.cl::d9fa2bbb-3ded-4204-86ee-58d1b8d35913" providerId="AD" clId="Web-{EDE1D63A-6E2C-EA7B-D473-04EEA7962EDF}" dt="2020-09-24T15:35:22.956" v="15"/>
        <pc:sldMkLst>
          <pc:docMk/>
          <pc:sldMk cId="1848677483" sldId="276"/>
        </pc:sldMkLst>
      </pc:sldChg>
      <pc:sldChg chg="modSp">
        <pc:chgData name="Karla Raipan" userId="S::kraipan@fundacionoportunidad.cl::d9fa2bbb-3ded-4204-86ee-58d1b8d35913" providerId="AD" clId="Web-{EDE1D63A-6E2C-EA7B-D473-04EEA7962EDF}" dt="2020-09-24T15:35:29.737" v="16" actId="1076"/>
        <pc:sldMkLst>
          <pc:docMk/>
          <pc:sldMk cId="1987046491" sldId="277"/>
        </pc:sldMkLst>
        <pc:spChg chg="mod">
          <ac:chgData name="Karla Raipan" userId="S::kraipan@fundacionoportunidad.cl::d9fa2bbb-3ded-4204-86ee-58d1b8d35913" providerId="AD" clId="Web-{EDE1D63A-6E2C-EA7B-D473-04EEA7962EDF}" dt="2020-09-24T15:35:29.737" v="16" actId="1076"/>
          <ac:spMkLst>
            <pc:docMk/>
            <pc:sldMk cId="1987046491" sldId="277"/>
            <ac:spMk id="2" creationId="{A85B0990-752D-4BB6-9B5B-01C16D73261B}"/>
          </ac:spMkLst>
        </pc:spChg>
      </pc:sldChg>
      <pc:sldChg chg="modSp">
        <pc:chgData name="Karla Raipan" userId="S::kraipan@fundacionoportunidad.cl::d9fa2bbb-3ded-4204-86ee-58d1b8d35913" providerId="AD" clId="Web-{EDE1D63A-6E2C-EA7B-D473-04EEA7962EDF}" dt="2020-09-24T15:35:43.941" v="17" actId="1076"/>
        <pc:sldMkLst>
          <pc:docMk/>
          <pc:sldMk cId="2365353301" sldId="278"/>
        </pc:sldMkLst>
        <pc:spChg chg="mod">
          <ac:chgData name="Karla Raipan" userId="S::kraipan@fundacionoportunidad.cl::d9fa2bbb-3ded-4204-86ee-58d1b8d35913" providerId="AD" clId="Web-{EDE1D63A-6E2C-EA7B-D473-04EEA7962EDF}" dt="2020-09-24T15:35:43.941" v="17" actId="1076"/>
          <ac:spMkLst>
            <pc:docMk/>
            <pc:sldMk cId="2365353301" sldId="278"/>
            <ac:spMk id="2" creationId="{A85B0990-752D-4BB6-9B5B-01C16D73261B}"/>
          </ac:spMkLst>
        </pc:spChg>
      </pc:sldChg>
      <pc:sldChg chg="modSp">
        <pc:chgData name="Karla Raipan" userId="S::kraipan@fundacionoportunidad.cl::d9fa2bbb-3ded-4204-86ee-58d1b8d35913" providerId="AD" clId="Web-{EDE1D63A-6E2C-EA7B-D473-04EEA7962EDF}" dt="2020-09-24T15:35:47.691" v="18" actId="1076"/>
        <pc:sldMkLst>
          <pc:docMk/>
          <pc:sldMk cId="764729074" sldId="279"/>
        </pc:sldMkLst>
        <pc:spChg chg="mod">
          <ac:chgData name="Karla Raipan" userId="S::kraipan@fundacionoportunidad.cl::d9fa2bbb-3ded-4204-86ee-58d1b8d35913" providerId="AD" clId="Web-{EDE1D63A-6E2C-EA7B-D473-04EEA7962EDF}" dt="2020-09-24T15:35:47.691" v="18" actId="1076"/>
          <ac:spMkLst>
            <pc:docMk/>
            <pc:sldMk cId="764729074" sldId="279"/>
            <ac:spMk id="8" creationId="{A85B0990-752D-4BB6-9B5B-01C16D73261B}"/>
          </ac:spMkLst>
        </pc:spChg>
      </pc:sldChg>
      <pc:sldChg chg="modSp del">
        <pc:chgData name="Karla Raipan" userId="S::kraipan@fundacionoportunidad.cl::d9fa2bbb-3ded-4204-86ee-58d1b8d35913" providerId="AD" clId="Web-{EDE1D63A-6E2C-EA7B-D473-04EEA7962EDF}" dt="2020-09-24T15:36:05.441" v="21"/>
        <pc:sldMkLst>
          <pc:docMk/>
          <pc:sldMk cId="4052335708" sldId="280"/>
        </pc:sldMkLst>
        <pc:spChg chg="mod">
          <ac:chgData name="Karla Raipan" userId="S::kraipan@fundacionoportunidad.cl::d9fa2bbb-3ded-4204-86ee-58d1b8d35913" providerId="AD" clId="Web-{EDE1D63A-6E2C-EA7B-D473-04EEA7962EDF}" dt="2020-09-24T15:35:53.300" v="19" actId="1076"/>
          <ac:spMkLst>
            <pc:docMk/>
            <pc:sldMk cId="4052335708" sldId="280"/>
            <ac:spMk id="7" creationId="{BE180AFC-ABA0-47F7-BE29-85A8B25CE386}"/>
          </ac:spMkLst>
        </pc:spChg>
      </pc:sldChg>
      <pc:sldChg chg="modSp">
        <pc:chgData name="Karla Raipan" userId="S::kraipan@fundacionoportunidad.cl::d9fa2bbb-3ded-4204-86ee-58d1b8d35913" providerId="AD" clId="Web-{EDE1D63A-6E2C-EA7B-D473-04EEA7962EDF}" dt="2020-09-24T15:35:57.691" v="20" actId="1076"/>
        <pc:sldMkLst>
          <pc:docMk/>
          <pc:sldMk cId="1565552798" sldId="281"/>
        </pc:sldMkLst>
        <pc:spChg chg="mod">
          <ac:chgData name="Karla Raipan" userId="S::kraipan@fundacionoportunidad.cl::d9fa2bbb-3ded-4204-86ee-58d1b8d35913" providerId="AD" clId="Web-{EDE1D63A-6E2C-EA7B-D473-04EEA7962EDF}" dt="2020-09-24T15:35:57.691" v="20" actId="1076"/>
          <ac:spMkLst>
            <pc:docMk/>
            <pc:sldMk cId="1565552798" sldId="281"/>
            <ac:spMk id="3" creationId="{BE180AFC-ABA0-47F7-BE29-85A8B25CE386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ploma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 descr="Imagen que contiene captura de pantalla&#10;&#10;Descripción generada automáticamente">
            <a:extLst>
              <a:ext uri="{FF2B5EF4-FFF2-40B4-BE49-F238E27FC236}">
                <a16:creationId xmlns:a16="http://schemas.microsoft.com/office/drawing/2014/main" id="{9E8554F1-E15F-49B8-A35D-401A585A902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070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ploma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718629A7-BB4A-4F64-946A-872D374B1B1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0077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ploma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 descr="Imagen que contiene dibujo&#10;&#10;Descripción generada automáticamente">
            <a:extLst>
              <a:ext uri="{FF2B5EF4-FFF2-40B4-BE49-F238E27FC236}">
                <a16:creationId xmlns:a16="http://schemas.microsoft.com/office/drawing/2014/main" id="{AEF97F9C-9D0A-4BF8-9A75-D46D0A71F6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7901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ploma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 descr="Imagen que contiene lego&#10;&#10;Descripción generada automáticamente">
            <a:extLst>
              <a:ext uri="{FF2B5EF4-FFF2-40B4-BE49-F238E27FC236}">
                <a16:creationId xmlns:a16="http://schemas.microsoft.com/office/drawing/2014/main" id="{1E63D569-520E-4993-A15C-F7D9E062DF7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481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ploma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E65B7556-9C11-4213-B9BF-0C78F9CA49F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2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0602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ploma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 descr="Imagen que contiene guitarra, cd&#10;&#10;Descripción generada automáticamente">
            <a:extLst>
              <a:ext uri="{FF2B5EF4-FFF2-40B4-BE49-F238E27FC236}">
                <a16:creationId xmlns:a16="http://schemas.microsoft.com/office/drawing/2014/main" id="{247B6BE4-5550-44AB-B3E8-8F191B78DA9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84085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iploma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0772B895-4739-4B1F-A7E2-C7F5C379A81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1632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ploma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 descr="Captura de pantalla de un celular&#10;&#10;Descripción generada automáticamente">
            <a:extLst>
              <a:ext uri="{FF2B5EF4-FFF2-40B4-BE49-F238E27FC236}">
                <a16:creationId xmlns:a16="http://schemas.microsoft.com/office/drawing/2014/main" id="{9B618EC2-B343-49BB-BCB0-C86A6548D9C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4975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ploma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 descr="Imagen que contiene captura de pantalla&#10;&#10;Descripción generada automáticamente">
            <a:extLst>
              <a:ext uri="{FF2B5EF4-FFF2-40B4-BE49-F238E27FC236}">
                <a16:creationId xmlns:a16="http://schemas.microsoft.com/office/drawing/2014/main" id="{0A07BACE-FD2A-4C38-9005-E189D4C08E1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5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28554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ploma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 descr="Captura de pantalla de un celular&#10;&#10;Descripción generada automáticamente">
            <a:extLst>
              <a:ext uri="{FF2B5EF4-FFF2-40B4-BE49-F238E27FC236}">
                <a16:creationId xmlns:a16="http://schemas.microsoft.com/office/drawing/2014/main" id="{979CBD3B-DE69-4147-884B-71CAD373955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9"/>
          <a:stretch/>
        </p:blipFill>
        <p:spPr>
          <a:xfrm>
            <a:off x="0" y="1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10803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9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9873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0"/>
            <a:ext cx="93685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2042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0"/>
            <a:ext cx="9359901" cy="6954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0339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 userDrawn="1"/>
        </p:nvPicPr>
        <p:blipFill rotWithShape="1">
          <a:blip r:embed="rId2"/>
          <a:srcRect l="3429" t="14192" r="7759" b="14665"/>
          <a:stretch/>
        </p:blipFill>
        <p:spPr>
          <a:xfrm>
            <a:off x="0" y="0"/>
            <a:ext cx="9359900" cy="68580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981469" y="1301894"/>
            <a:ext cx="3590925" cy="1095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6697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3599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7639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7710" y="13855"/>
            <a:ext cx="9332190" cy="6747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5725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 userDrawn="1"/>
        </p:nvPicPr>
        <p:blipFill rotWithShape="1">
          <a:blip r:embed="rId2"/>
          <a:srcRect l="1470" t="2648" r="2970" b="2883"/>
          <a:stretch/>
        </p:blipFill>
        <p:spPr>
          <a:xfrm>
            <a:off x="0" y="0"/>
            <a:ext cx="937952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7391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38368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128904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 userDrawn="1"/>
        </p:nvPicPr>
        <p:blipFill rotWithShape="1">
          <a:blip r:embed="rId2"/>
          <a:srcRect l="1339" t="1932" r="1895" b="3433"/>
          <a:stretch/>
        </p:blipFill>
        <p:spPr>
          <a:xfrm>
            <a:off x="0" y="0"/>
            <a:ext cx="93599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96606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 userDrawn="1"/>
        </p:nvPicPr>
        <p:blipFill rotWithShape="1">
          <a:blip r:embed="rId2"/>
          <a:srcRect l="1781" t="4104" r="2129" b="3220"/>
          <a:stretch/>
        </p:blipFill>
        <p:spPr>
          <a:xfrm>
            <a:off x="0" y="-29501"/>
            <a:ext cx="9359900" cy="6879148"/>
          </a:xfrm>
          <a:prstGeom prst="rect">
            <a:avLst/>
          </a:prstGeom>
        </p:spPr>
      </p:pic>
      <p:sp>
        <p:nvSpPr>
          <p:cNvPr id="3" name="Estrella de 5 puntas 2"/>
          <p:cNvSpPr/>
          <p:nvPr userDrawn="1"/>
        </p:nvSpPr>
        <p:spPr>
          <a:xfrm>
            <a:off x="249381" y="152400"/>
            <a:ext cx="1953492" cy="1995055"/>
          </a:xfrm>
          <a:prstGeom prst="star5">
            <a:avLst>
              <a:gd name="adj" fmla="val 30465"/>
              <a:gd name="hf" fmla="val 105146"/>
              <a:gd name="vf" fmla="val 110557"/>
            </a:avLst>
          </a:prstGeom>
          <a:solidFill>
            <a:srgbClr val="FFD44B"/>
          </a:solidFill>
          <a:ln w="76200">
            <a:solidFill>
              <a:srgbClr val="FFFB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4321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 userDrawn="1"/>
        </p:nvPicPr>
        <p:blipFill rotWithShape="1">
          <a:blip r:embed="rId2"/>
          <a:srcRect l="2529" t="1034" r="1833" b="3445"/>
          <a:stretch/>
        </p:blipFill>
        <p:spPr>
          <a:xfrm>
            <a:off x="0" y="0"/>
            <a:ext cx="93599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56901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 userDrawn="1"/>
        </p:nvPicPr>
        <p:blipFill rotWithShape="1">
          <a:blip r:embed="rId2"/>
          <a:srcRect l="2438" t="2890" r="1645"/>
          <a:stretch/>
        </p:blipFill>
        <p:spPr>
          <a:xfrm>
            <a:off x="0" y="0"/>
            <a:ext cx="93599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54599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 userDrawn="1"/>
        </p:nvPicPr>
        <p:blipFill rotWithShape="1">
          <a:blip r:embed="rId2"/>
          <a:srcRect l="2258" t="3011" r="1957" b="7078"/>
          <a:stretch/>
        </p:blipFill>
        <p:spPr>
          <a:xfrm>
            <a:off x="0" y="0"/>
            <a:ext cx="93599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6256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 userDrawn="1"/>
        </p:nvPicPr>
        <p:blipFill rotWithShape="1">
          <a:blip r:embed="rId2"/>
          <a:srcRect l="2923" t="4611" r="4284" b="6280"/>
          <a:stretch/>
        </p:blipFill>
        <p:spPr>
          <a:xfrm>
            <a:off x="0" y="0"/>
            <a:ext cx="93956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35575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 userDrawn="1"/>
        </p:nvPicPr>
        <p:blipFill rotWithShape="1">
          <a:blip r:embed="rId2"/>
          <a:srcRect l="2971" t="3719" r="6141" b="6605"/>
          <a:stretch/>
        </p:blipFill>
        <p:spPr>
          <a:xfrm>
            <a:off x="-38942" y="0"/>
            <a:ext cx="938402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99049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-1"/>
            <a:ext cx="9369158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88401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"/>
            <a:ext cx="93599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9725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3599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90539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 userDrawn="1"/>
        </p:nvPicPr>
        <p:blipFill rotWithShape="1">
          <a:blip r:embed="rId2"/>
          <a:srcRect l="2048" t="2425" r="3012" b="4758"/>
          <a:stretch/>
        </p:blipFill>
        <p:spPr>
          <a:xfrm>
            <a:off x="-1" y="-1"/>
            <a:ext cx="9366331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21533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3599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50656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3599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65786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3599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22566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719305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 descr="Imagen que contiene dibujo&#10;&#10;Descripción generada automáticamente">
            <a:extLst>
              <a:ext uri="{FF2B5EF4-FFF2-40B4-BE49-F238E27FC236}">
                <a16:creationId xmlns:a16="http://schemas.microsoft.com/office/drawing/2014/main" id="{1C904820-E861-4630-9CA7-2CC9FD3A76A4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2425" y="1"/>
            <a:ext cx="1991576" cy="618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8625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33" r:id="rId11"/>
  </p:sldLayoutIdLst>
  <p:txStyles>
    <p:titleStyle>
      <a:lvl1pPr algn="l" defTabSz="893277" rtl="0" eaLnBrk="1" latinLnBrk="0" hangingPunct="1">
        <a:lnSpc>
          <a:spcPct val="90000"/>
        </a:lnSpc>
        <a:spcBef>
          <a:spcPct val="0"/>
        </a:spcBef>
        <a:buNone/>
        <a:defRPr sz="429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3319" indent="-223319" algn="l" defTabSz="893277" rtl="0" eaLnBrk="1" latinLnBrk="0" hangingPunct="1">
        <a:lnSpc>
          <a:spcPct val="90000"/>
        </a:lnSpc>
        <a:spcBef>
          <a:spcPts val="977"/>
        </a:spcBef>
        <a:buFont typeface="Arial" panose="020B0604020202020204" pitchFamily="34" charset="0"/>
        <a:buChar char="•"/>
        <a:defRPr sz="2735" kern="1200">
          <a:solidFill>
            <a:schemeClr val="tx1"/>
          </a:solidFill>
          <a:latin typeface="+mn-lt"/>
          <a:ea typeface="+mn-ea"/>
          <a:cs typeface="+mn-cs"/>
        </a:defRPr>
      </a:lvl1pPr>
      <a:lvl2pPr marL="669958" indent="-223319" algn="l" defTabSz="893277" rtl="0" eaLnBrk="1" latinLnBrk="0" hangingPunct="1">
        <a:lnSpc>
          <a:spcPct val="90000"/>
        </a:lnSpc>
        <a:spcBef>
          <a:spcPts val="488"/>
        </a:spcBef>
        <a:buFont typeface="Arial" panose="020B0604020202020204" pitchFamily="34" charset="0"/>
        <a:buChar char="•"/>
        <a:defRPr sz="2345" kern="1200">
          <a:solidFill>
            <a:schemeClr val="tx1"/>
          </a:solidFill>
          <a:latin typeface="+mn-lt"/>
          <a:ea typeface="+mn-ea"/>
          <a:cs typeface="+mn-cs"/>
        </a:defRPr>
      </a:lvl2pPr>
      <a:lvl3pPr marL="1116597" indent="-223319" algn="l" defTabSz="893277" rtl="0" eaLnBrk="1" latinLnBrk="0" hangingPunct="1">
        <a:lnSpc>
          <a:spcPct val="90000"/>
        </a:lnSpc>
        <a:spcBef>
          <a:spcPts val="488"/>
        </a:spcBef>
        <a:buFont typeface="Arial" panose="020B0604020202020204" pitchFamily="34" charset="0"/>
        <a:buChar char="•"/>
        <a:defRPr sz="1954" kern="1200">
          <a:solidFill>
            <a:schemeClr val="tx1"/>
          </a:solidFill>
          <a:latin typeface="+mn-lt"/>
          <a:ea typeface="+mn-ea"/>
          <a:cs typeface="+mn-cs"/>
        </a:defRPr>
      </a:lvl3pPr>
      <a:lvl4pPr marL="1563235" indent="-223319" algn="l" defTabSz="893277" rtl="0" eaLnBrk="1" latinLnBrk="0" hangingPunct="1">
        <a:lnSpc>
          <a:spcPct val="90000"/>
        </a:lnSpc>
        <a:spcBef>
          <a:spcPts val="488"/>
        </a:spcBef>
        <a:buFont typeface="Arial" panose="020B0604020202020204" pitchFamily="34" charset="0"/>
        <a:buChar char="•"/>
        <a:defRPr sz="1758" kern="1200">
          <a:solidFill>
            <a:schemeClr val="tx1"/>
          </a:solidFill>
          <a:latin typeface="+mn-lt"/>
          <a:ea typeface="+mn-ea"/>
          <a:cs typeface="+mn-cs"/>
        </a:defRPr>
      </a:lvl4pPr>
      <a:lvl5pPr marL="2009874" indent="-223319" algn="l" defTabSz="893277" rtl="0" eaLnBrk="1" latinLnBrk="0" hangingPunct="1">
        <a:lnSpc>
          <a:spcPct val="90000"/>
        </a:lnSpc>
        <a:spcBef>
          <a:spcPts val="488"/>
        </a:spcBef>
        <a:buFont typeface="Arial" panose="020B0604020202020204" pitchFamily="34" charset="0"/>
        <a:buChar char="•"/>
        <a:defRPr sz="1758" kern="1200">
          <a:solidFill>
            <a:schemeClr val="tx1"/>
          </a:solidFill>
          <a:latin typeface="+mn-lt"/>
          <a:ea typeface="+mn-ea"/>
          <a:cs typeface="+mn-cs"/>
        </a:defRPr>
      </a:lvl5pPr>
      <a:lvl6pPr marL="2456513" indent="-223319" algn="l" defTabSz="893277" rtl="0" eaLnBrk="1" latinLnBrk="0" hangingPunct="1">
        <a:lnSpc>
          <a:spcPct val="90000"/>
        </a:lnSpc>
        <a:spcBef>
          <a:spcPts val="488"/>
        </a:spcBef>
        <a:buFont typeface="Arial" panose="020B0604020202020204" pitchFamily="34" charset="0"/>
        <a:buChar char="•"/>
        <a:defRPr sz="1758" kern="1200">
          <a:solidFill>
            <a:schemeClr val="tx1"/>
          </a:solidFill>
          <a:latin typeface="+mn-lt"/>
          <a:ea typeface="+mn-ea"/>
          <a:cs typeface="+mn-cs"/>
        </a:defRPr>
      </a:lvl6pPr>
      <a:lvl7pPr marL="2903151" indent="-223319" algn="l" defTabSz="893277" rtl="0" eaLnBrk="1" latinLnBrk="0" hangingPunct="1">
        <a:lnSpc>
          <a:spcPct val="90000"/>
        </a:lnSpc>
        <a:spcBef>
          <a:spcPts val="488"/>
        </a:spcBef>
        <a:buFont typeface="Arial" panose="020B0604020202020204" pitchFamily="34" charset="0"/>
        <a:buChar char="•"/>
        <a:defRPr sz="1758" kern="1200">
          <a:solidFill>
            <a:schemeClr val="tx1"/>
          </a:solidFill>
          <a:latin typeface="+mn-lt"/>
          <a:ea typeface="+mn-ea"/>
          <a:cs typeface="+mn-cs"/>
        </a:defRPr>
      </a:lvl7pPr>
      <a:lvl8pPr marL="3349790" indent="-223319" algn="l" defTabSz="893277" rtl="0" eaLnBrk="1" latinLnBrk="0" hangingPunct="1">
        <a:lnSpc>
          <a:spcPct val="90000"/>
        </a:lnSpc>
        <a:spcBef>
          <a:spcPts val="488"/>
        </a:spcBef>
        <a:buFont typeface="Arial" panose="020B0604020202020204" pitchFamily="34" charset="0"/>
        <a:buChar char="•"/>
        <a:defRPr sz="1758" kern="1200">
          <a:solidFill>
            <a:schemeClr val="tx1"/>
          </a:solidFill>
          <a:latin typeface="+mn-lt"/>
          <a:ea typeface="+mn-ea"/>
          <a:cs typeface="+mn-cs"/>
        </a:defRPr>
      </a:lvl8pPr>
      <a:lvl9pPr marL="3796429" indent="-223319" algn="l" defTabSz="893277" rtl="0" eaLnBrk="1" latinLnBrk="0" hangingPunct="1">
        <a:lnSpc>
          <a:spcPct val="90000"/>
        </a:lnSpc>
        <a:spcBef>
          <a:spcPts val="488"/>
        </a:spcBef>
        <a:buFont typeface="Arial" panose="020B0604020202020204" pitchFamily="34" charset="0"/>
        <a:buChar char="•"/>
        <a:defRPr sz="175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893277" rtl="0" eaLnBrk="1" latinLnBrk="0" hangingPunct="1">
        <a:defRPr sz="1758" kern="1200">
          <a:solidFill>
            <a:schemeClr val="tx1"/>
          </a:solidFill>
          <a:latin typeface="+mn-lt"/>
          <a:ea typeface="+mn-ea"/>
          <a:cs typeface="+mn-cs"/>
        </a:defRPr>
      </a:lvl1pPr>
      <a:lvl2pPr marL="446639" algn="l" defTabSz="893277" rtl="0" eaLnBrk="1" latinLnBrk="0" hangingPunct="1">
        <a:defRPr sz="1758" kern="1200">
          <a:solidFill>
            <a:schemeClr val="tx1"/>
          </a:solidFill>
          <a:latin typeface="+mn-lt"/>
          <a:ea typeface="+mn-ea"/>
          <a:cs typeface="+mn-cs"/>
        </a:defRPr>
      </a:lvl2pPr>
      <a:lvl3pPr marL="893277" algn="l" defTabSz="893277" rtl="0" eaLnBrk="1" latinLnBrk="0" hangingPunct="1">
        <a:defRPr sz="1758" kern="1200">
          <a:solidFill>
            <a:schemeClr val="tx1"/>
          </a:solidFill>
          <a:latin typeface="+mn-lt"/>
          <a:ea typeface="+mn-ea"/>
          <a:cs typeface="+mn-cs"/>
        </a:defRPr>
      </a:lvl3pPr>
      <a:lvl4pPr marL="1339916" algn="l" defTabSz="893277" rtl="0" eaLnBrk="1" latinLnBrk="0" hangingPunct="1">
        <a:defRPr sz="1758" kern="1200">
          <a:solidFill>
            <a:schemeClr val="tx1"/>
          </a:solidFill>
          <a:latin typeface="+mn-lt"/>
          <a:ea typeface="+mn-ea"/>
          <a:cs typeface="+mn-cs"/>
        </a:defRPr>
      </a:lvl4pPr>
      <a:lvl5pPr marL="1786555" algn="l" defTabSz="893277" rtl="0" eaLnBrk="1" latinLnBrk="0" hangingPunct="1">
        <a:defRPr sz="1758" kern="1200">
          <a:solidFill>
            <a:schemeClr val="tx1"/>
          </a:solidFill>
          <a:latin typeface="+mn-lt"/>
          <a:ea typeface="+mn-ea"/>
          <a:cs typeface="+mn-cs"/>
        </a:defRPr>
      </a:lvl5pPr>
      <a:lvl6pPr marL="2233193" algn="l" defTabSz="893277" rtl="0" eaLnBrk="1" latinLnBrk="0" hangingPunct="1">
        <a:defRPr sz="1758" kern="1200">
          <a:solidFill>
            <a:schemeClr val="tx1"/>
          </a:solidFill>
          <a:latin typeface="+mn-lt"/>
          <a:ea typeface="+mn-ea"/>
          <a:cs typeface="+mn-cs"/>
        </a:defRPr>
      </a:lvl6pPr>
      <a:lvl7pPr marL="2679832" algn="l" defTabSz="893277" rtl="0" eaLnBrk="1" latinLnBrk="0" hangingPunct="1">
        <a:defRPr sz="1758" kern="1200">
          <a:solidFill>
            <a:schemeClr val="tx1"/>
          </a:solidFill>
          <a:latin typeface="+mn-lt"/>
          <a:ea typeface="+mn-ea"/>
          <a:cs typeface="+mn-cs"/>
        </a:defRPr>
      </a:lvl7pPr>
      <a:lvl8pPr marL="3126471" algn="l" defTabSz="893277" rtl="0" eaLnBrk="1" latinLnBrk="0" hangingPunct="1">
        <a:defRPr sz="1758" kern="1200">
          <a:solidFill>
            <a:schemeClr val="tx1"/>
          </a:solidFill>
          <a:latin typeface="+mn-lt"/>
          <a:ea typeface="+mn-ea"/>
          <a:cs typeface="+mn-cs"/>
        </a:defRPr>
      </a:lvl8pPr>
      <a:lvl9pPr marL="3573109" algn="l" defTabSz="893277" rtl="0" eaLnBrk="1" latinLnBrk="0" hangingPunct="1">
        <a:defRPr sz="175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52055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  <p:sldLayoutId id="2147483683" r:id="rId13"/>
    <p:sldLayoutId id="2147483684" r:id="rId14"/>
    <p:sldLayoutId id="2147483685" r:id="rId15"/>
    <p:sldLayoutId id="2147483686" r:id="rId16"/>
    <p:sldLayoutId id="2147483687" r:id="rId17"/>
    <p:sldLayoutId id="2147483688" r:id="rId18"/>
    <p:sldLayoutId id="2147483689" r:id="rId19"/>
    <p:sldLayoutId id="2147483690" r:id="rId20"/>
    <p:sldLayoutId id="2147483691" r:id="rId21"/>
    <p:sldLayoutId id="2147483667" r:id="rId2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3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3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3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3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3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3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3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3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3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3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3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3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3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3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119DE3AA-8A02-4DF6-8BE9-321FC58540C9}"/>
              </a:ext>
            </a:extLst>
          </p:cNvPr>
          <p:cNvSpPr txBox="1"/>
          <p:nvPr/>
        </p:nvSpPr>
        <p:spPr>
          <a:xfrm>
            <a:off x="677814" y="859395"/>
            <a:ext cx="7910005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b="1" dirty="0" err="1">
                <a:solidFill>
                  <a:schemeClr val="accent3"/>
                </a:solidFill>
              </a:rPr>
              <a:t>Instructions</a:t>
            </a:r>
            <a:r>
              <a:rPr lang="es-ES" sz="4000" b="1" dirty="0">
                <a:solidFill>
                  <a:schemeClr val="accent3"/>
                </a:solidFill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/>
              <a:t>In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following</a:t>
            </a:r>
            <a:r>
              <a:rPr lang="es-ES" dirty="0"/>
              <a:t> </a:t>
            </a:r>
            <a:r>
              <a:rPr lang="es-ES" dirty="0" err="1"/>
              <a:t>slides</a:t>
            </a:r>
            <a:r>
              <a:rPr lang="es-ES" dirty="0"/>
              <a:t> </a:t>
            </a:r>
            <a:r>
              <a:rPr lang="es-ES" dirty="0" err="1"/>
              <a:t>you</a:t>
            </a:r>
            <a:r>
              <a:rPr lang="es-ES" dirty="0"/>
              <a:t> </a:t>
            </a:r>
            <a:r>
              <a:rPr lang="es-ES" dirty="0" err="1"/>
              <a:t>will</a:t>
            </a:r>
            <a:r>
              <a:rPr lang="es-ES" dirty="0"/>
              <a:t> </a:t>
            </a:r>
            <a:r>
              <a:rPr lang="es-ES" dirty="0" err="1"/>
              <a:t>find</a:t>
            </a:r>
            <a:r>
              <a:rPr lang="es-ES" dirty="0"/>
              <a:t> </a:t>
            </a:r>
            <a:r>
              <a:rPr lang="es-ES" dirty="0" err="1"/>
              <a:t>different</a:t>
            </a:r>
            <a:r>
              <a:rPr lang="es-ES" dirty="0"/>
              <a:t> </a:t>
            </a:r>
            <a:r>
              <a:rPr lang="es-ES" dirty="0" err="1"/>
              <a:t>templates</a:t>
            </a:r>
            <a:r>
              <a:rPr lang="es-ES" dirty="0"/>
              <a:t> </a:t>
            </a:r>
            <a:r>
              <a:rPr lang="es-ES" dirty="0" err="1"/>
              <a:t>for</a:t>
            </a:r>
            <a:r>
              <a:rPr lang="es-ES" dirty="0"/>
              <a:t> diplomas. </a:t>
            </a:r>
            <a:r>
              <a:rPr lang="es-ES" dirty="0" err="1"/>
              <a:t>You</a:t>
            </a:r>
            <a:r>
              <a:rPr lang="es-ES" dirty="0"/>
              <a:t> can </a:t>
            </a:r>
            <a:r>
              <a:rPr lang="es-ES" dirty="0" err="1"/>
              <a:t>change</a:t>
            </a:r>
            <a:r>
              <a:rPr lang="es-ES" dirty="0"/>
              <a:t> </a:t>
            </a:r>
            <a:r>
              <a:rPr lang="es-ES" dirty="0" err="1"/>
              <a:t>all</a:t>
            </a:r>
            <a:r>
              <a:rPr lang="es-ES" dirty="0"/>
              <a:t> of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text</a:t>
            </a:r>
            <a:r>
              <a:rPr lang="es-ES" dirty="0"/>
              <a:t>, </a:t>
            </a:r>
            <a:r>
              <a:rPr lang="es-ES" dirty="0" err="1"/>
              <a:t>according</a:t>
            </a:r>
            <a:r>
              <a:rPr lang="es-ES" dirty="0"/>
              <a:t> to </a:t>
            </a:r>
            <a:r>
              <a:rPr lang="es-ES" dirty="0" err="1"/>
              <a:t>your</a:t>
            </a:r>
            <a:r>
              <a:rPr lang="es-ES" dirty="0"/>
              <a:t> </a:t>
            </a:r>
            <a:r>
              <a:rPr lang="es-ES" dirty="0" err="1"/>
              <a:t>activities</a:t>
            </a:r>
            <a:r>
              <a:rPr lang="es-ES" dirty="0"/>
              <a:t>, and </a:t>
            </a:r>
            <a:r>
              <a:rPr lang="es-ES" dirty="0" err="1"/>
              <a:t>copy</a:t>
            </a:r>
            <a:r>
              <a:rPr lang="es-ES" dirty="0"/>
              <a:t> as </a:t>
            </a:r>
            <a:r>
              <a:rPr lang="es-ES" dirty="0" err="1"/>
              <a:t>many</a:t>
            </a:r>
            <a:r>
              <a:rPr lang="es-ES" dirty="0"/>
              <a:t> of </a:t>
            </a:r>
            <a:r>
              <a:rPr lang="es-ES" dirty="0" err="1"/>
              <a:t>them</a:t>
            </a:r>
            <a:r>
              <a:rPr lang="es-ES" dirty="0"/>
              <a:t> as are </a:t>
            </a:r>
            <a:r>
              <a:rPr lang="es-ES" dirty="0" err="1"/>
              <a:t>needed</a:t>
            </a:r>
            <a:r>
              <a:rPr lang="es-ES" dirty="0"/>
              <a:t>.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err="1"/>
              <a:t>After</a:t>
            </a:r>
            <a:r>
              <a:rPr lang="es-ES" dirty="0"/>
              <a:t> </a:t>
            </a:r>
            <a:r>
              <a:rPr lang="es-ES" dirty="0" err="1"/>
              <a:t>finishing</a:t>
            </a:r>
            <a:r>
              <a:rPr lang="es-ES" dirty="0"/>
              <a:t>, </a:t>
            </a:r>
            <a:r>
              <a:rPr lang="es-ES" dirty="0" err="1"/>
              <a:t>you</a:t>
            </a:r>
            <a:r>
              <a:rPr lang="es-ES" dirty="0"/>
              <a:t> can </a:t>
            </a:r>
            <a:r>
              <a:rPr lang="es-ES" dirty="0" err="1"/>
              <a:t>save</a:t>
            </a:r>
            <a:r>
              <a:rPr lang="es-ES" dirty="0"/>
              <a:t> </a:t>
            </a:r>
            <a:r>
              <a:rPr lang="es-ES" dirty="0" err="1"/>
              <a:t>them</a:t>
            </a:r>
            <a:r>
              <a:rPr lang="es-ES" dirty="0"/>
              <a:t> as </a:t>
            </a:r>
            <a:r>
              <a:rPr lang="es-ES" dirty="0" err="1"/>
              <a:t>images</a:t>
            </a:r>
            <a:r>
              <a:rPr lang="es-ES" dirty="0"/>
              <a:t> and </a:t>
            </a:r>
            <a:r>
              <a:rPr lang="es-ES" dirty="0" err="1"/>
              <a:t>send</a:t>
            </a:r>
            <a:r>
              <a:rPr lang="es-ES" dirty="0"/>
              <a:t> </a:t>
            </a:r>
            <a:r>
              <a:rPr lang="es-ES" dirty="0" err="1"/>
              <a:t>them</a:t>
            </a:r>
            <a:r>
              <a:rPr lang="es-ES" dirty="0"/>
              <a:t> </a:t>
            </a:r>
            <a:r>
              <a:rPr lang="es-ES" dirty="0" err="1"/>
              <a:t>by</a:t>
            </a:r>
            <a:r>
              <a:rPr lang="es-ES" dirty="0"/>
              <a:t> email </a:t>
            </a:r>
            <a:r>
              <a:rPr lang="es-ES" dirty="0" err="1"/>
              <a:t>or</a:t>
            </a:r>
            <a:r>
              <a:rPr lang="es-ES" dirty="0"/>
              <a:t> </a:t>
            </a:r>
            <a:r>
              <a:rPr lang="es-ES" dirty="0" err="1"/>
              <a:t>Whatsapp</a:t>
            </a:r>
            <a:r>
              <a:rPr lang="es-ES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/>
              <a:t>In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following</a:t>
            </a:r>
            <a:r>
              <a:rPr lang="es-ES" dirty="0"/>
              <a:t> </a:t>
            </a:r>
            <a:r>
              <a:rPr lang="es-ES" dirty="0" err="1"/>
              <a:t>slide</a:t>
            </a:r>
            <a:r>
              <a:rPr lang="es-ES" dirty="0"/>
              <a:t> </a:t>
            </a:r>
            <a:r>
              <a:rPr lang="es-ES" dirty="0" err="1"/>
              <a:t>you</a:t>
            </a:r>
            <a:r>
              <a:rPr lang="es-ES" dirty="0"/>
              <a:t> </a:t>
            </a:r>
            <a:r>
              <a:rPr lang="es-ES" dirty="0" err="1"/>
              <a:t>will</a:t>
            </a:r>
            <a:r>
              <a:rPr lang="es-ES" dirty="0"/>
              <a:t> </a:t>
            </a:r>
            <a:r>
              <a:rPr lang="es-ES" dirty="0" err="1"/>
              <a:t>find</a:t>
            </a:r>
            <a:r>
              <a:rPr lang="es-ES" dirty="0"/>
              <a:t> </a:t>
            </a:r>
            <a:r>
              <a:rPr lang="es-ES" dirty="0" err="1"/>
              <a:t>an</a:t>
            </a:r>
            <a:r>
              <a:rPr lang="es-ES" dirty="0"/>
              <a:t> </a:t>
            </a:r>
            <a:r>
              <a:rPr lang="es-ES" dirty="0" err="1"/>
              <a:t>example</a:t>
            </a:r>
            <a:r>
              <a:rPr lang="es-ES" dirty="0"/>
              <a:t>. </a:t>
            </a:r>
            <a:r>
              <a:rPr lang="es-ES" dirty="0" err="1"/>
              <a:t>You</a:t>
            </a:r>
            <a:r>
              <a:rPr lang="es-ES" dirty="0"/>
              <a:t> can </a:t>
            </a:r>
            <a:r>
              <a:rPr lang="es-ES" dirty="0" err="1"/>
              <a:t>sign</a:t>
            </a:r>
            <a:r>
              <a:rPr lang="es-ES" dirty="0"/>
              <a:t> </a:t>
            </a:r>
            <a:r>
              <a:rPr lang="es-ES" dirty="0" err="1"/>
              <a:t>the</a:t>
            </a:r>
            <a:r>
              <a:rPr lang="es-ES" dirty="0"/>
              <a:t> diploma </a:t>
            </a:r>
            <a:r>
              <a:rPr lang="es-ES" dirty="0" err="1"/>
              <a:t>with</a:t>
            </a:r>
            <a:r>
              <a:rPr lang="es-ES" dirty="0"/>
              <a:t> </a:t>
            </a:r>
            <a:r>
              <a:rPr lang="es-ES" dirty="0" err="1"/>
              <a:t>your</a:t>
            </a:r>
            <a:r>
              <a:rPr lang="es-ES" dirty="0"/>
              <a:t> </a:t>
            </a:r>
            <a:r>
              <a:rPr lang="es-ES" dirty="0" err="1"/>
              <a:t>Bitmoji</a:t>
            </a:r>
            <a:r>
              <a:rPr lang="es-ES" dirty="0"/>
              <a:t>. </a:t>
            </a:r>
            <a:r>
              <a:rPr lang="es-ES" dirty="0" err="1"/>
              <a:t>Make</a:t>
            </a:r>
            <a:r>
              <a:rPr lang="es-ES" dirty="0"/>
              <a:t> </a:t>
            </a:r>
            <a:r>
              <a:rPr lang="es-ES" dirty="0" err="1"/>
              <a:t>it</a:t>
            </a:r>
            <a:r>
              <a:rPr lang="es-ES" dirty="0"/>
              <a:t> </a:t>
            </a:r>
            <a:r>
              <a:rPr lang="es-ES" dirty="0" err="1"/>
              <a:t>fun</a:t>
            </a:r>
            <a:r>
              <a:rPr lang="es-ES" dirty="0"/>
              <a:t>!  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2C6D273-4E5B-4FCC-B712-60033474EBB1}"/>
              </a:ext>
            </a:extLst>
          </p:cNvPr>
          <p:cNvSpPr txBox="1"/>
          <p:nvPr/>
        </p:nvSpPr>
        <p:spPr>
          <a:xfrm>
            <a:off x="677814" y="3668552"/>
            <a:ext cx="60802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b="1">
                <a:solidFill>
                  <a:schemeClr val="accent3"/>
                </a:solidFill>
              </a:rPr>
              <a:t>Logos </a:t>
            </a:r>
            <a:r>
              <a:rPr lang="es-ES" sz="4000" b="1" err="1">
                <a:solidFill>
                  <a:schemeClr val="accent3"/>
                </a:solidFill>
              </a:rPr>
              <a:t>you</a:t>
            </a:r>
            <a:r>
              <a:rPr lang="es-ES" sz="4000" b="1">
                <a:solidFill>
                  <a:schemeClr val="accent3"/>
                </a:solidFill>
              </a:rPr>
              <a:t> can use:</a:t>
            </a:r>
            <a:endParaRPr lang="es-CL" sz="4000" b="1">
              <a:solidFill>
                <a:schemeClr val="accent3"/>
              </a:solidFill>
            </a:endParaRPr>
          </a:p>
        </p:txBody>
      </p:sp>
      <p:pic>
        <p:nvPicPr>
          <p:cNvPr id="4" name="Imagen 3" descr="Imagen que contiene texto, señal&#10;&#10;Descripción generada automáticamente">
            <a:extLst>
              <a:ext uri="{FF2B5EF4-FFF2-40B4-BE49-F238E27FC236}">
                <a16:creationId xmlns:a16="http://schemas.microsoft.com/office/drawing/2014/main" id="{1BE34039-D97D-4861-97CA-3A3BA813860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2411" y="4445674"/>
            <a:ext cx="1857207" cy="2166742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56CB9B36-3764-4866-86B3-4A36290C09E7}"/>
              </a:ext>
            </a:extLst>
          </p:cNvPr>
          <p:cNvSpPr/>
          <p:nvPr/>
        </p:nvSpPr>
        <p:spPr>
          <a:xfrm>
            <a:off x="5114166" y="4675166"/>
            <a:ext cx="2083323" cy="1640264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err="1"/>
              <a:t>Insert</a:t>
            </a:r>
            <a:r>
              <a:rPr lang="es-ES"/>
              <a:t> </a:t>
            </a:r>
            <a:r>
              <a:rPr lang="es-ES" err="1"/>
              <a:t>your</a:t>
            </a:r>
            <a:r>
              <a:rPr lang="es-ES"/>
              <a:t> </a:t>
            </a:r>
            <a:r>
              <a:rPr lang="es-ES" err="1"/>
              <a:t>school’s</a:t>
            </a:r>
            <a:r>
              <a:rPr lang="es-ES"/>
              <a:t> </a:t>
            </a:r>
            <a:r>
              <a:rPr lang="es-ES" err="1"/>
              <a:t>badge</a:t>
            </a:r>
            <a:r>
              <a:rPr lang="es-ES"/>
              <a:t> so </a:t>
            </a:r>
            <a:r>
              <a:rPr lang="es-ES" err="1"/>
              <a:t>you</a:t>
            </a:r>
            <a:r>
              <a:rPr lang="es-ES"/>
              <a:t> can </a:t>
            </a:r>
            <a:r>
              <a:rPr lang="es-ES" err="1"/>
              <a:t>have</a:t>
            </a:r>
            <a:r>
              <a:rPr lang="es-ES"/>
              <a:t> </a:t>
            </a:r>
            <a:r>
              <a:rPr lang="es-ES" err="1"/>
              <a:t>quick</a:t>
            </a:r>
            <a:r>
              <a:rPr lang="es-ES"/>
              <a:t> </a:t>
            </a:r>
            <a:r>
              <a:rPr lang="es-ES" err="1"/>
              <a:t>access</a:t>
            </a:r>
            <a:r>
              <a:rPr lang="es-ES"/>
              <a:t> </a:t>
            </a:r>
            <a:r>
              <a:rPr lang="es-ES" err="1"/>
              <a:t>to</a:t>
            </a:r>
            <a:r>
              <a:rPr lang="es-ES"/>
              <a:t> </a:t>
            </a:r>
            <a:r>
              <a:rPr lang="es-ES" err="1"/>
              <a:t>it</a:t>
            </a:r>
            <a:r>
              <a:rPr lang="es-ES"/>
              <a:t> </a:t>
            </a:r>
            <a:r>
              <a:rPr lang="es-ES" err="1"/>
              <a:t>when</a:t>
            </a:r>
            <a:r>
              <a:rPr lang="es-ES"/>
              <a:t> </a:t>
            </a:r>
            <a:r>
              <a:rPr lang="es-ES" err="1"/>
              <a:t>needed</a:t>
            </a:r>
            <a:r>
              <a:rPr lang="es-ES"/>
              <a:t>.</a:t>
            </a:r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105634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64F5B991-FA7E-4D25-8922-E7E203A380B6}"/>
              </a:ext>
            </a:extLst>
          </p:cNvPr>
          <p:cNvSpPr txBox="1"/>
          <p:nvPr/>
        </p:nvSpPr>
        <p:spPr>
          <a:xfrm>
            <a:off x="1446556" y="2139886"/>
            <a:ext cx="64667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err="1">
                <a:solidFill>
                  <a:schemeClr val="bg1">
                    <a:lumMod val="50000"/>
                  </a:schemeClr>
                </a:solidFill>
              </a:rPr>
              <a:t>The</a:t>
            </a:r>
            <a:r>
              <a:rPr lang="es-ES" sz="2800" b="1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s-ES" sz="2800" b="1" err="1">
                <a:solidFill>
                  <a:schemeClr val="bg1">
                    <a:lumMod val="50000"/>
                  </a:schemeClr>
                </a:solidFill>
              </a:rPr>
              <a:t>present</a:t>
            </a:r>
            <a:r>
              <a:rPr lang="es-ES" sz="2800" b="1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s-ES" sz="2800" b="1" err="1">
                <a:solidFill>
                  <a:schemeClr val="bg1">
                    <a:lumMod val="50000"/>
                  </a:schemeClr>
                </a:solidFill>
              </a:rPr>
              <a:t>certificate</a:t>
            </a:r>
            <a:r>
              <a:rPr lang="es-ES" sz="2800" b="1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s-ES" sz="2800" b="1" err="1">
                <a:solidFill>
                  <a:schemeClr val="bg1">
                    <a:lumMod val="50000"/>
                  </a:schemeClr>
                </a:solidFill>
              </a:rPr>
              <a:t>is</a:t>
            </a:r>
            <a:r>
              <a:rPr lang="es-ES" sz="2800" b="1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s-ES" sz="2800" b="1" err="1">
                <a:solidFill>
                  <a:schemeClr val="bg1">
                    <a:lumMod val="50000"/>
                  </a:schemeClr>
                </a:solidFill>
              </a:rPr>
              <a:t>awarded</a:t>
            </a:r>
            <a:r>
              <a:rPr lang="es-ES" sz="2800" b="1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s-ES" sz="2800" b="1" err="1">
                <a:solidFill>
                  <a:schemeClr val="bg1">
                    <a:lumMod val="50000"/>
                  </a:schemeClr>
                </a:solidFill>
              </a:rPr>
              <a:t>to</a:t>
            </a:r>
            <a:endParaRPr lang="es-CL" sz="2800" b="1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85B0990-752D-4BB6-9B5B-01C16D73261B}"/>
              </a:ext>
            </a:extLst>
          </p:cNvPr>
          <p:cNvSpPr txBox="1"/>
          <p:nvPr/>
        </p:nvSpPr>
        <p:spPr>
          <a:xfrm>
            <a:off x="1446556" y="2790334"/>
            <a:ext cx="64667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>
                <a:solidFill>
                  <a:srgbClr val="FABF62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JOHN DOE</a:t>
            </a:r>
            <a:endParaRPr lang="es-CL" sz="4400">
              <a:solidFill>
                <a:srgbClr val="FABF62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E180AFC-ABA0-47F7-BE29-85A8B25CE386}"/>
              </a:ext>
            </a:extLst>
          </p:cNvPr>
          <p:cNvSpPr txBox="1"/>
          <p:nvPr/>
        </p:nvSpPr>
        <p:spPr>
          <a:xfrm>
            <a:off x="1446556" y="3715283"/>
            <a:ext cx="64667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err="1">
                <a:solidFill>
                  <a:schemeClr val="bg1">
                    <a:lumMod val="50000"/>
                  </a:schemeClr>
                </a:solidFill>
              </a:rPr>
              <a:t>for</a:t>
            </a:r>
            <a:r>
              <a:rPr lang="es-ES" sz="2800" b="1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s-ES" sz="2800" b="1" err="1">
                <a:solidFill>
                  <a:schemeClr val="bg1">
                    <a:lumMod val="50000"/>
                  </a:schemeClr>
                </a:solidFill>
              </a:rPr>
              <a:t>great</a:t>
            </a:r>
            <a:r>
              <a:rPr lang="es-ES" sz="2800" b="1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s-ES" sz="2800" b="1" err="1">
                <a:solidFill>
                  <a:schemeClr val="bg1">
                    <a:lumMod val="50000"/>
                  </a:schemeClr>
                </a:solidFill>
              </a:rPr>
              <a:t>achievements</a:t>
            </a:r>
            <a:r>
              <a:rPr lang="es-ES" sz="2800" b="1">
                <a:solidFill>
                  <a:schemeClr val="bg1">
                    <a:lumMod val="50000"/>
                  </a:schemeClr>
                </a:solidFill>
              </a:rPr>
              <a:t> in English </a:t>
            </a:r>
            <a:r>
              <a:rPr lang="es-ES" sz="2800" b="1" err="1">
                <a:solidFill>
                  <a:schemeClr val="bg1">
                    <a:lumMod val="50000"/>
                  </a:schemeClr>
                </a:solidFill>
              </a:rPr>
              <a:t>learning</a:t>
            </a:r>
            <a:r>
              <a:rPr lang="es-ES" sz="2800" b="1">
                <a:solidFill>
                  <a:schemeClr val="bg1">
                    <a:lumMod val="50000"/>
                  </a:schemeClr>
                </a:solidFill>
              </a:rPr>
              <a:t>.</a:t>
            </a:r>
            <a:endParaRPr lang="es-CL" sz="2800" b="1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074846F4-DE9B-4BDE-AE20-F5FD47F2E36B}"/>
              </a:ext>
            </a:extLst>
          </p:cNvPr>
          <p:cNvSpPr txBox="1"/>
          <p:nvPr/>
        </p:nvSpPr>
        <p:spPr>
          <a:xfrm>
            <a:off x="923827" y="5948313"/>
            <a:ext cx="3497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/>
              <a:t>Date: August, 7th 2020 </a:t>
            </a:r>
            <a:endParaRPr lang="es-CL"/>
          </a:p>
        </p:txBody>
      </p: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2A26A70D-9DCC-4172-9A72-6A2948772D00}"/>
              </a:ext>
            </a:extLst>
          </p:cNvPr>
          <p:cNvCxnSpPr/>
          <p:nvPr/>
        </p:nvCxnSpPr>
        <p:spPr>
          <a:xfrm>
            <a:off x="4679948" y="5684247"/>
            <a:ext cx="2955761" cy="0"/>
          </a:xfrm>
          <a:prstGeom prst="line">
            <a:avLst/>
          </a:prstGeom>
          <a:ln w="38100">
            <a:solidFill>
              <a:srgbClr val="FABF6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uadroTexto 6">
            <a:extLst>
              <a:ext uri="{FF2B5EF4-FFF2-40B4-BE49-F238E27FC236}">
                <a16:creationId xmlns:a16="http://schemas.microsoft.com/office/drawing/2014/main" id="{45950199-F46E-4EFA-AC4A-588C3E3758EF}"/>
              </a:ext>
            </a:extLst>
          </p:cNvPr>
          <p:cNvSpPr txBox="1"/>
          <p:nvPr/>
        </p:nvSpPr>
        <p:spPr>
          <a:xfrm>
            <a:off x="4139593" y="5684247"/>
            <a:ext cx="40364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/>
              <a:t>Miss Paz</a:t>
            </a:r>
            <a:endParaRPr lang="es-CL"/>
          </a:p>
        </p:txBody>
      </p:sp>
      <p:pic>
        <p:nvPicPr>
          <p:cNvPr id="8" name="Imagen 7" descr="Imagen que contiene texto, señal&#10;&#10;Descripción generada automáticamente">
            <a:extLst>
              <a:ext uri="{FF2B5EF4-FFF2-40B4-BE49-F238E27FC236}">
                <a16:creationId xmlns:a16="http://schemas.microsoft.com/office/drawing/2014/main" id="{B5BE2B37-B5A6-4F44-9938-684438A2364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2796" y="943521"/>
            <a:ext cx="901424" cy="1051662"/>
          </a:xfrm>
          <a:prstGeom prst="rect">
            <a:avLst/>
          </a:prstGeom>
        </p:spPr>
      </p:pic>
      <p:pic>
        <p:nvPicPr>
          <p:cNvPr id="9" name="Imagen 8" descr="Imagen que contiene dibujo&#10;&#10;Descripción generada automáticamente">
            <a:extLst>
              <a:ext uri="{FF2B5EF4-FFF2-40B4-BE49-F238E27FC236}">
                <a16:creationId xmlns:a16="http://schemas.microsoft.com/office/drawing/2014/main" id="{248F4529-578F-48A2-BB54-B96A477104F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291"/>
          <a:stretch/>
        </p:blipFill>
        <p:spPr>
          <a:xfrm>
            <a:off x="5162955" y="4127704"/>
            <a:ext cx="1895475" cy="1529816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243D2C66-6BBE-4470-8C1E-EF9158C1BB2A}"/>
              </a:ext>
            </a:extLst>
          </p:cNvPr>
          <p:cNvSpPr txBox="1"/>
          <p:nvPr/>
        </p:nvSpPr>
        <p:spPr>
          <a:xfrm rot="20118807">
            <a:off x="-317333" y="490036"/>
            <a:ext cx="2847746" cy="461665"/>
          </a:xfrm>
          <a:prstGeom prst="rect">
            <a:avLst/>
          </a:prstGeom>
          <a:solidFill>
            <a:schemeClr val="accent5"/>
          </a:solidFill>
          <a:ln w="38100"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400">
                <a:solidFill>
                  <a:schemeClr val="tx2"/>
                </a:solidFill>
              </a:rPr>
              <a:t>EXAMPLE</a:t>
            </a:r>
            <a:endParaRPr lang="es-CL" sz="240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40910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5206CE2C-F047-4C74-83C1-299B03A285A5}"/>
              </a:ext>
            </a:extLst>
          </p:cNvPr>
          <p:cNvSpPr txBox="1"/>
          <p:nvPr/>
        </p:nvSpPr>
        <p:spPr>
          <a:xfrm>
            <a:off x="1446556" y="2215300"/>
            <a:ext cx="64667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err="1">
                <a:solidFill>
                  <a:schemeClr val="bg1">
                    <a:lumMod val="50000"/>
                  </a:schemeClr>
                </a:solidFill>
              </a:rPr>
              <a:t>The</a:t>
            </a:r>
            <a:r>
              <a:rPr lang="es-ES" sz="2800" b="1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s-ES" sz="2800" b="1" err="1">
                <a:solidFill>
                  <a:schemeClr val="bg1">
                    <a:lumMod val="50000"/>
                  </a:schemeClr>
                </a:solidFill>
              </a:rPr>
              <a:t>present</a:t>
            </a:r>
            <a:r>
              <a:rPr lang="es-ES" sz="2800" b="1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s-ES" sz="2800" b="1" err="1">
                <a:solidFill>
                  <a:schemeClr val="bg1">
                    <a:lumMod val="50000"/>
                  </a:schemeClr>
                </a:solidFill>
              </a:rPr>
              <a:t>certificate</a:t>
            </a:r>
            <a:r>
              <a:rPr lang="es-ES" sz="2800" b="1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s-ES" sz="2800" b="1" err="1">
                <a:solidFill>
                  <a:schemeClr val="bg1">
                    <a:lumMod val="50000"/>
                  </a:schemeClr>
                </a:solidFill>
              </a:rPr>
              <a:t>is</a:t>
            </a:r>
            <a:r>
              <a:rPr lang="es-ES" sz="2800" b="1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s-ES" sz="2800" b="1" err="1">
                <a:solidFill>
                  <a:schemeClr val="bg1">
                    <a:lumMod val="50000"/>
                  </a:schemeClr>
                </a:solidFill>
              </a:rPr>
              <a:t>awarded</a:t>
            </a:r>
            <a:r>
              <a:rPr lang="es-ES" sz="2800" b="1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s-ES" sz="2800" b="1" err="1">
                <a:solidFill>
                  <a:schemeClr val="bg1">
                    <a:lumMod val="50000"/>
                  </a:schemeClr>
                </a:solidFill>
              </a:rPr>
              <a:t>to</a:t>
            </a:r>
            <a:endParaRPr lang="es-CL" sz="2800" b="1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1919A576-7060-4D03-B4AB-F32D1C2A4682}"/>
              </a:ext>
            </a:extLst>
          </p:cNvPr>
          <p:cNvSpPr txBox="1"/>
          <p:nvPr/>
        </p:nvSpPr>
        <p:spPr>
          <a:xfrm>
            <a:off x="1446556" y="2865748"/>
            <a:ext cx="64667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>
                <a:solidFill>
                  <a:schemeClr val="accent3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NAME OF THE STUDENT</a:t>
            </a:r>
            <a:endParaRPr lang="es-CL" sz="4400">
              <a:solidFill>
                <a:schemeClr val="accent3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2F53135-AB41-4353-A51E-2B9637DEEB55}"/>
              </a:ext>
            </a:extLst>
          </p:cNvPr>
          <p:cNvSpPr txBox="1"/>
          <p:nvPr/>
        </p:nvSpPr>
        <p:spPr>
          <a:xfrm>
            <a:off x="1446556" y="3790697"/>
            <a:ext cx="64667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err="1">
                <a:solidFill>
                  <a:schemeClr val="bg1">
                    <a:lumMod val="50000"/>
                  </a:schemeClr>
                </a:solidFill>
              </a:rPr>
              <a:t>for</a:t>
            </a:r>
            <a:r>
              <a:rPr lang="es-ES" sz="2800" b="1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s-ES" sz="2800" b="1" err="1">
                <a:solidFill>
                  <a:schemeClr val="bg1">
                    <a:lumMod val="50000"/>
                  </a:schemeClr>
                </a:solidFill>
              </a:rPr>
              <a:t>great</a:t>
            </a:r>
            <a:r>
              <a:rPr lang="es-ES" sz="2800" b="1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s-ES" sz="2800" b="1" err="1">
                <a:solidFill>
                  <a:schemeClr val="bg1">
                    <a:lumMod val="50000"/>
                  </a:schemeClr>
                </a:solidFill>
              </a:rPr>
              <a:t>achievements</a:t>
            </a:r>
            <a:r>
              <a:rPr lang="es-ES" sz="2800" b="1">
                <a:solidFill>
                  <a:schemeClr val="bg1">
                    <a:lumMod val="50000"/>
                  </a:schemeClr>
                </a:solidFill>
              </a:rPr>
              <a:t> in English </a:t>
            </a:r>
            <a:r>
              <a:rPr lang="es-ES" sz="2800" b="1" err="1">
                <a:solidFill>
                  <a:schemeClr val="bg1">
                    <a:lumMod val="50000"/>
                  </a:schemeClr>
                </a:solidFill>
              </a:rPr>
              <a:t>learning</a:t>
            </a:r>
            <a:r>
              <a:rPr lang="es-ES" sz="2800" b="1">
                <a:solidFill>
                  <a:schemeClr val="bg1">
                    <a:lumMod val="50000"/>
                  </a:schemeClr>
                </a:solidFill>
              </a:rPr>
              <a:t>.</a:t>
            </a:r>
            <a:endParaRPr lang="es-CL" sz="2800" b="1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9BC7EBD2-B31C-4CB8-8AB0-B3DBA9467B42}"/>
              </a:ext>
            </a:extLst>
          </p:cNvPr>
          <p:cNvSpPr txBox="1"/>
          <p:nvPr/>
        </p:nvSpPr>
        <p:spPr>
          <a:xfrm>
            <a:off x="923827" y="5948313"/>
            <a:ext cx="3497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/>
              <a:t>Date: (</a:t>
            </a:r>
            <a:r>
              <a:rPr lang="es-ES" err="1"/>
              <a:t>month</a:t>
            </a:r>
            <a:r>
              <a:rPr lang="es-ES"/>
              <a:t>) (</a:t>
            </a:r>
            <a:r>
              <a:rPr lang="es-ES" err="1"/>
              <a:t>day</a:t>
            </a:r>
            <a:r>
              <a:rPr lang="es-ES"/>
              <a:t> </a:t>
            </a:r>
            <a:r>
              <a:rPr lang="es-ES" err="1"/>
              <a:t>number</a:t>
            </a:r>
            <a:r>
              <a:rPr lang="es-ES"/>
              <a:t>) 2020 </a:t>
            </a:r>
            <a:endParaRPr lang="es-CL"/>
          </a:p>
        </p:txBody>
      </p: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79556F9A-B25E-4226-906C-9C389236AC89}"/>
              </a:ext>
            </a:extLst>
          </p:cNvPr>
          <p:cNvCxnSpPr/>
          <p:nvPr/>
        </p:nvCxnSpPr>
        <p:spPr>
          <a:xfrm>
            <a:off x="4679950" y="5542845"/>
            <a:ext cx="2955761" cy="0"/>
          </a:xfrm>
          <a:prstGeom prst="lin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uadroTexto 6">
            <a:extLst>
              <a:ext uri="{FF2B5EF4-FFF2-40B4-BE49-F238E27FC236}">
                <a16:creationId xmlns:a16="http://schemas.microsoft.com/office/drawing/2014/main" id="{ABE09272-DB30-4F12-9839-009156929031}"/>
              </a:ext>
            </a:extLst>
          </p:cNvPr>
          <p:cNvSpPr txBox="1"/>
          <p:nvPr/>
        </p:nvSpPr>
        <p:spPr>
          <a:xfrm>
            <a:off x="4139593" y="5542845"/>
            <a:ext cx="40364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/>
              <a:t> Miss /</a:t>
            </a:r>
            <a:r>
              <a:rPr lang="es-ES" err="1"/>
              <a:t>Mister</a:t>
            </a:r>
            <a:r>
              <a:rPr lang="es-ES"/>
              <a:t> (</a:t>
            </a:r>
            <a:r>
              <a:rPr lang="es-ES" err="1"/>
              <a:t>awesome</a:t>
            </a:r>
            <a:r>
              <a:rPr lang="es-ES"/>
              <a:t> </a:t>
            </a:r>
            <a:r>
              <a:rPr lang="es-ES" err="1"/>
              <a:t>teacher’s</a:t>
            </a:r>
            <a:r>
              <a:rPr lang="es-ES"/>
              <a:t> </a:t>
            </a:r>
            <a:r>
              <a:rPr lang="es-ES" err="1"/>
              <a:t>name</a:t>
            </a:r>
            <a:r>
              <a:rPr lang="es-ES"/>
              <a:t>)</a:t>
            </a:r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807419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F41ED6C2-9081-4AA6-866C-209798C1E82A}"/>
              </a:ext>
            </a:extLst>
          </p:cNvPr>
          <p:cNvSpPr txBox="1"/>
          <p:nvPr/>
        </p:nvSpPr>
        <p:spPr>
          <a:xfrm>
            <a:off x="1446556" y="2215300"/>
            <a:ext cx="64667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err="1">
                <a:solidFill>
                  <a:schemeClr val="tx2"/>
                </a:solidFill>
              </a:rPr>
              <a:t>The</a:t>
            </a:r>
            <a:r>
              <a:rPr lang="es-ES" sz="2800" b="1">
                <a:solidFill>
                  <a:schemeClr val="tx2"/>
                </a:solidFill>
              </a:rPr>
              <a:t> </a:t>
            </a:r>
            <a:r>
              <a:rPr lang="es-ES" sz="2800" b="1" err="1">
                <a:solidFill>
                  <a:schemeClr val="tx2"/>
                </a:solidFill>
              </a:rPr>
              <a:t>present</a:t>
            </a:r>
            <a:r>
              <a:rPr lang="es-ES" sz="2800" b="1">
                <a:solidFill>
                  <a:schemeClr val="tx2"/>
                </a:solidFill>
              </a:rPr>
              <a:t> </a:t>
            </a:r>
            <a:r>
              <a:rPr lang="es-ES" sz="2800" b="1" err="1">
                <a:solidFill>
                  <a:schemeClr val="tx2"/>
                </a:solidFill>
              </a:rPr>
              <a:t>certificate</a:t>
            </a:r>
            <a:r>
              <a:rPr lang="es-ES" sz="2800" b="1">
                <a:solidFill>
                  <a:schemeClr val="tx2"/>
                </a:solidFill>
              </a:rPr>
              <a:t> </a:t>
            </a:r>
            <a:r>
              <a:rPr lang="es-ES" sz="2800" b="1" err="1">
                <a:solidFill>
                  <a:schemeClr val="tx2"/>
                </a:solidFill>
              </a:rPr>
              <a:t>is</a:t>
            </a:r>
            <a:r>
              <a:rPr lang="es-ES" sz="2800" b="1">
                <a:solidFill>
                  <a:schemeClr val="tx2"/>
                </a:solidFill>
              </a:rPr>
              <a:t> </a:t>
            </a:r>
            <a:r>
              <a:rPr lang="es-ES" sz="2800" b="1" err="1">
                <a:solidFill>
                  <a:schemeClr val="tx2"/>
                </a:solidFill>
              </a:rPr>
              <a:t>awarded</a:t>
            </a:r>
            <a:r>
              <a:rPr lang="es-ES" sz="2800" b="1">
                <a:solidFill>
                  <a:schemeClr val="tx2"/>
                </a:solidFill>
              </a:rPr>
              <a:t> </a:t>
            </a:r>
            <a:r>
              <a:rPr lang="es-ES" sz="2800" b="1" err="1">
                <a:solidFill>
                  <a:schemeClr val="tx2"/>
                </a:solidFill>
              </a:rPr>
              <a:t>to</a:t>
            </a:r>
            <a:endParaRPr lang="es-CL" sz="2800" b="1">
              <a:solidFill>
                <a:schemeClr val="tx2"/>
              </a:solidFill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B97B134-90AC-48D6-9305-5176848BB9FD}"/>
              </a:ext>
            </a:extLst>
          </p:cNvPr>
          <p:cNvSpPr txBox="1"/>
          <p:nvPr/>
        </p:nvSpPr>
        <p:spPr>
          <a:xfrm>
            <a:off x="1446556" y="2865748"/>
            <a:ext cx="64667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>
                <a:solidFill>
                  <a:schemeClr val="accent4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NAME OF THE STUDENT</a:t>
            </a:r>
            <a:endParaRPr lang="es-CL" sz="4400">
              <a:solidFill>
                <a:schemeClr val="accent4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070154EE-77BC-4057-B742-0FCCEC603852}"/>
              </a:ext>
            </a:extLst>
          </p:cNvPr>
          <p:cNvSpPr txBox="1"/>
          <p:nvPr/>
        </p:nvSpPr>
        <p:spPr>
          <a:xfrm>
            <a:off x="1446556" y="3790697"/>
            <a:ext cx="64667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err="1">
                <a:solidFill>
                  <a:schemeClr val="tx2"/>
                </a:solidFill>
              </a:rPr>
              <a:t>for</a:t>
            </a:r>
            <a:r>
              <a:rPr lang="es-ES" sz="2800" b="1">
                <a:solidFill>
                  <a:schemeClr val="tx2"/>
                </a:solidFill>
              </a:rPr>
              <a:t> </a:t>
            </a:r>
            <a:r>
              <a:rPr lang="es-ES" sz="2800" b="1" err="1">
                <a:solidFill>
                  <a:schemeClr val="tx2"/>
                </a:solidFill>
              </a:rPr>
              <a:t>great</a:t>
            </a:r>
            <a:r>
              <a:rPr lang="es-ES" sz="2800" b="1">
                <a:solidFill>
                  <a:schemeClr val="tx2"/>
                </a:solidFill>
              </a:rPr>
              <a:t> </a:t>
            </a:r>
            <a:r>
              <a:rPr lang="es-ES" sz="2800" b="1" err="1">
                <a:solidFill>
                  <a:schemeClr val="tx2"/>
                </a:solidFill>
              </a:rPr>
              <a:t>achievements</a:t>
            </a:r>
            <a:r>
              <a:rPr lang="es-ES" sz="2800" b="1">
                <a:solidFill>
                  <a:schemeClr val="tx2"/>
                </a:solidFill>
              </a:rPr>
              <a:t> in English </a:t>
            </a:r>
            <a:r>
              <a:rPr lang="es-ES" sz="2800" b="1" err="1">
                <a:solidFill>
                  <a:schemeClr val="tx2"/>
                </a:solidFill>
              </a:rPr>
              <a:t>learning</a:t>
            </a:r>
            <a:r>
              <a:rPr lang="es-ES" sz="2800" b="1">
                <a:solidFill>
                  <a:schemeClr val="tx2"/>
                </a:solidFill>
              </a:rPr>
              <a:t>.</a:t>
            </a:r>
            <a:endParaRPr lang="es-CL" sz="2800" b="1">
              <a:solidFill>
                <a:schemeClr val="tx2"/>
              </a:solidFill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62B1472-4A95-4440-BCCA-8C86DC9D9B60}"/>
              </a:ext>
            </a:extLst>
          </p:cNvPr>
          <p:cNvSpPr txBox="1"/>
          <p:nvPr/>
        </p:nvSpPr>
        <p:spPr>
          <a:xfrm>
            <a:off x="1027522" y="5847760"/>
            <a:ext cx="3497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/>
              <a:t>Date: (</a:t>
            </a:r>
            <a:r>
              <a:rPr lang="es-ES" err="1"/>
              <a:t>month</a:t>
            </a:r>
            <a:r>
              <a:rPr lang="es-ES"/>
              <a:t>) (</a:t>
            </a:r>
            <a:r>
              <a:rPr lang="es-ES" err="1"/>
              <a:t>day</a:t>
            </a:r>
            <a:r>
              <a:rPr lang="es-ES"/>
              <a:t> </a:t>
            </a:r>
            <a:r>
              <a:rPr lang="es-ES" err="1"/>
              <a:t>number</a:t>
            </a:r>
            <a:r>
              <a:rPr lang="es-ES"/>
              <a:t>) 2020 </a:t>
            </a:r>
            <a:endParaRPr lang="es-CL"/>
          </a:p>
        </p:txBody>
      </p: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8AE88FD7-3E77-46EC-8BCB-D1587BCDB79D}"/>
              </a:ext>
            </a:extLst>
          </p:cNvPr>
          <p:cNvCxnSpPr/>
          <p:nvPr/>
        </p:nvCxnSpPr>
        <p:spPr>
          <a:xfrm>
            <a:off x="4783645" y="5467431"/>
            <a:ext cx="2955761" cy="0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uadroTexto 6">
            <a:extLst>
              <a:ext uri="{FF2B5EF4-FFF2-40B4-BE49-F238E27FC236}">
                <a16:creationId xmlns:a16="http://schemas.microsoft.com/office/drawing/2014/main" id="{F54DAECB-885C-40D0-8EFD-CA421036DF99}"/>
              </a:ext>
            </a:extLst>
          </p:cNvPr>
          <p:cNvSpPr txBox="1"/>
          <p:nvPr/>
        </p:nvSpPr>
        <p:spPr>
          <a:xfrm>
            <a:off x="4295905" y="5478428"/>
            <a:ext cx="40364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/>
              <a:t> Miss /</a:t>
            </a:r>
            <a:r>
              <a:rPr lang="es-ES" err="1"/>
              <a:t>Mister</a:t>
            </a:r>
            <a:r>
              <a:rPr lang="es-ES"/>
              <a:t> (</a:t>
            </a:r>
            <a:r>
              <a:rPr lang="es-ES" err="1"/>
              <a:t>awesome</a:t>
            </a:r>
            <a:r>
              <a:rPr lang="es-ES"/>
              <a:t> </a:t>
            </a:r>
            <a:r>
              <a:rPr lang="es-ES" err="1"/>
              <a:t>teacher’s</a:t>
            </a:r>
            <a:r>
              <a:rPr lang="es-ES"/>
              <a:t> </a:t>
            </a:r>
            <a:r>
              <a:rPr lang="es-ES" err="1"/>
              <a:t>name</a:t>
            </a:r>
            <a:r>
              <a:rPr lang="es-ES"/>
              <a:t>)</a:t>
            </a:r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874631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0D7B0862-CA0F-4C0F-9A43-A37D3DA0CE4F}"/>
              </a:ext>
            </a:extLst>
          </p:cNvPr>
          <p:cNvSpPr txBox="1"/>
          <p:nvPr/>
        </p:nvSpPr>
        <p:spPr>
          <a:xfrm>
            <a:off x="1446556" y="2300159"/>
            <a:ext cx="64667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err="1">
                <a:solidFill>
                  <a:schemeClr val="bg1"/>
                </a:solidFill>
              </a:rPr>
              <a:t>The</a:t>
            </a:r>
            <a:r>
              <a:rPr lang="es-ES" sz="2800" b="1">
                <a:solidFill>
                  <a:schemeClr val="bg1"/>
                </a:solidFill>
              </a:rPr>
              <a:t> </a:t>
            </a:r>
            <a:r>
              <a:rPr lang="es-ES" sz="2800" b="1" err="1">
                <a:solidFill>
                  <a:schemeClr val="bg1"/>
                </a:solidFill>
              </a:rPr>
              <a:t>present</a:t>
            </a:r>
            <a:r>
              <a:rPr lang="es-ES" sz="2800" b="1">
                <a:solidFill>
                  <a:schemeClr val="bg1"/>
                </a:solidFill>
              </a:rPr>
              <a:t> </a:t>
            </a:r>
            <a:r>
              <a:rPr lang="es-ES" sz="2800" b="1" err="1">
                <a:solidFill>
                  <a:schemeClr val="bg1"/>
                </a:solidFill>
              </a:rPr>
              <a:t>certificate</a:t>
            </a:r>
            <a:r>
              <a:rPr lang="es-ES" sz="2800" b="1">
                <a:solidFill>
                  <a:schemeClr val="bg1"/>
                </a:solidFill>
              </a:rPr>
              <a:t> </a:t>
            </a:r>
            <a:r>
              <a:rPr lang="es-ES" sz="2800" b="1" err="1">
                <a:solidFill>
                  <a:schemeClr val="bg1"/>
                </a:solidFill>
              </a:rPr>
              <a:t>is</a:t>
            </a:r>
            <a:r>
              <a:rPr lang="es-ES" sz="2800" b="1">
                <a:solidFill>
                  <a:schemeClr val="bg1"/>
                </a:solidFill>
              </a:rPr>
              <a:t> </a:t>
            </a:r>
            <a:r>
              <a:rPr lang="es-ES" sz="2800" b="1" err="1">
                <a:solidFill>
                  <a:schemeClr val="bg1"/>
                </a:solidFill>
              </a:rPr>
              <a:t>awarded</a:t>
            </a:r>
            <a:r>
              <a:rPr lang="es-ES" sz="2800" b="1">
                <a:solidFill>
                  <a:schemeClr val="bg1"/>
                </a:solidFill>
              </a:rPr>
              <a:t> </a:t>
            </a:r>
            <a:r>
              <a:rPr lang="es-ES" sz="2800" b="1" err="1">
                <a:solidFill>
                  <a:schemeClr val="bg1"/>
                </a:solidFill>
              </a:rPr>
              <a:t>to</a:t>
            </a:r>
            <a:endParaRPr lang="es-CL" sz="2800" b="1">
              <a:solidFill>
                <a:schemeClr val="bg1"/>
              </a:solidFill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7B09372-1465-4E74-AC44-C7B5FA521B5A}"/>
              </a:ext>
            </a:extLst>
          </p:cNvPr>
          <p:cNvSpPr txBox="1"/>
          <p:nvPr/>
        </p:nvSpPr>
        <p:spPr>
          <a:xfrm>
            <a:off x="1446556" y="2865748"/>
            <a:ext cx="64667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>
                <a:solidFill>
                  <a:schemeClr val="accent3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NAME OF THE STUDENT</a:t>
            </a:r>
            <a:endParaRPr lang="es-CL" sz="4400">
              <a:solidFill>
                <a:schemeClr val="accent3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83C352B5-E47A-496C-830E-4C91B2012B74}"/>
              </a:ext>
            </a:extLst>
          </p:cNvPr>
          <p:cNvSpPr txBox="1"/>
          <p:nvPr/>
        </p:nvSpPr>
        <p:spPr>
          <a:xfrm>
            <a:off x="1446556" y="3790697"/>
            <a:ext cx="64667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err="1">
                <a:solidFill>
                  <a:schemeClr val="bg1"/>
                </a:solidFill>
              </a:rPr>
              <a:t>for</a:t>
            </a:r>
            <a:r>
              <a:rPr lang="es-ES" sz="2800" b="1">
                <a:solidFill>
                  <a:schemeClr val="bg1"/>
                </a:solidFill>
              </a:rPr>
              <a:t> </a:t>
            </a:r>
            <a:r>
              <a:rPr lang="es-ES" sz="2800" b="1" err="1">
                <a:solidFill>
                  <a:schemeClr val="bg1"/>
                </a:solidFill>
              </a:rPr>
              <a:t>great</a:t>
            </a:r>
            <a:r>
              <a:rPr lang="es-ES" sz="2800" b="1">
                <a:solidFill>
                  <a:schemeClr val="bg1"/>
                </a:solidFill>
              </a:rPr>
              <a:t> </a:t>
            </a:r>
            <a:r>
              <a:rPr lang="es-ES" sz="2800" b="1" err="1">
                <a:solidFill>
                  <a:schemeClr val="bg1"/>
                </a:solidFill>
              </a:rPr>
              <a:t>achievements</a:t>
            </a:r>
            <a:r>
              <a:rPr lang="es-ES" sz="2800" b="1">
                <a:solidFill>
                  <a:schemeClr val="bg1"/>
                </a:solidFill>
              </a:rPr>
              <a:t> in English </a:t>
            </a:r>
            <a:r>
              <a:rPr lang="es-ES" sz="2800" b="1" err="1">
                <a:solidFill>
                  <a:schemeClr val="bg1"/>
                </a:solidFill>
              </a:rPr>
              <a:t>learning</a:t>
            </a:r>
            <a:r>
              <a:rPr lang="es-ES" sz="2800" b="1">
                <a:solidFill>
                  <a:schemeClr val="bg1"/>
                </a:solidFill>
              </a:rPr>
              <a:t>.</a:t>
            </a:r>
            <a:endParaRPr lang="es-CL" sz="2800" b="1">
              <a:solidFill>
                <a:schemeClr val="bg1"/>
              </a:solidFill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D81D6CD-A8CA-4A62-A662-2B143531C670}"/>
              </a:ext>
            </a:extLst>
          </p:cNvPr>
          <p:cNvSpPr txBox="1"/>
          <p:nvPr/>
        </p:nvSpPr>
        <p:spPr>
          <a:xfrm>
            <a:off x="4562573" y="6062326"/>
            <a:ext cx="3497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>
                <a:solidFill>
                  <a:schemeClr val="bg1"/>
                </a:solidFill>
              </a:rPr>
              <a:t>Date: (</a:t>
            </a:r>
            <a:r>
              <a:rPr lang="es-ES" err="1">
                <a:solidFill>
                  <a:schemeClr val="bg1"/>
                </a:solidFill>
              </a:rPr>
              <a:t>month</a:t>
            </a:r>
            <a:r>
              <a:rPr lang="es-ES">
                <a:solidFill>
                  <a:schemeClr val="bg1"/>
                </a:solidFill>
              </a:rPr>
              <a:t>) (</a:t>
            </a:r>
            <a:r>
              <a:rPr lang="es-ES" err="1">
                <a:solidFill>
                  <a:schemeClr val="bg1"/>
                </a:solidFill>
              </a:rPr>
              <a:t>day</a:t>
            </a:r>
            <a:r>
              <a:rPr lang="es-ES">
                <a:solidFill>
                  <a:schemeClr val="bg1"/>
                </a:solidFill>
              </a:rPr>
              <a:t> </a:t>
            </a:r>
            <a:r>
              <a:rPr lang="es-ES" err="1">
                <a:solidFill>
                  <a:schemeClr val="bg1"/>
                </a:solidFill>
              </a:rPr>
              <a:t>number</a:t>
            </a:r>
            <a:r>
              <a:rPr lang="es-ES">
                <a:solidFill>
                  <a:schemeClr val="bg1"/>
                </a:solidFill>
              </a:rPr>
              <a:t>) 2020 </a:t>
            </a:r>
            <a:endParaRPr lang="es-CL">
              <a:solidFill>
                <a:schemeClr val="bg1"/>
              </a:solidFill>
            </a:endParaRPr>
          </a:p>
        </p:txBody>
      </p: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AC2E3F59-4E33-4DE8-96AB-BDB01B0E59AF}"/>
              </a:ext>
            </a:extLst>
          </p:cNvPr>
          <p:cNvCxnSpPr/>
          <p:nvPr/>
        </p:nvCxnSpPr>
        <p:spPr>
          <a:xfrm>
            <a:off x="3202069" y="5571010"/>
            <a:ext cx="2955761" cy="0"/>
          </a:xfrm>
          <a:prstGeom prst="lin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uadroTexto 6">
            <a:extLst>
              <a:ext uri="{FF2B5EF4-FFF2-40B4-BE49-F238E27FC236}">
                <a16:creationId xmlns:a16="http://schemas.microsoft.com/office/drawing/2014/main" id="{E6144442-A6B9-429B-BF5B-C08CA6E0A392}"/>
              </a:ext>
            </a:extLst>
          </p:cNvPr>
          <p:cNvSpPr txBox="1"/>
          <p:nvPr/>
        </p:nvSpPr>
        <p:spPr>
          <a:xfrm>
            <a:off x="2544336" y="5542845"/>
            <a:ext cx="40364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>
                <a:solidFill>
                  <a:schemeClr val="bg1"/>
                </a:solidFill>
              </a:rPr>
              <a:t> Miss /</a:t>
            </a:r>
            <a:r>
              <a:rPr lang="es-ES" err="1">
                <a:solidFill>
                  <a:schemeClr val="bg1"/>
                </a:solidFill>
              </a:rPr>
              <a:t>Mister</a:t>
            </a:r>
            <a:r>
              <a:rPr lang="es-ES">
                <a:solidFill>
                  <a:schemeClr val="bg1"/>
                </a:solidFill>
              </a:rPr>
              <a:t> (</a:t>
            </a:r>
            <a:r>
              <a:rPr lang="es-ES" err="1">
                <a:solidFill>
                  <a:schemeClr val="bg1"/>
                </a:solidFill>
              </a:rPr>
              <a:t>awesome</a:t>
            </a:r>
            <a:r>
              <a:rPr lang="es-ES">
                <a:solidFill>
                  <a:schemeClr val="bg1"/>
                </a:solidFill>
              </a:rPr>
              <a:t> </a:t>
            </a:r>
            <a:r>
              <a:rPr lang="es-ES" err="1">
                <a:solidFill>
                  <a:schemeClr val="bg1"/>
                </a:solidFill>
              </a:rPr>
              <a:t>teacher’s</a:t>
            </a:r>
            <a:r>
              <a:rPr lang="es-ES">
                <a:solidFill>
                  <a:schemeClr val="bg1"/>
                </a:solidFill>
              </a:rPr>
              <a:t> </a:t>
            </a:r>
            <a:r>
              <a:rPr lang="es-ES" err="1">
                <a:solidFill>
                  <a:schemeClr val="bg1"/>
                </a:solidFill>
              </a:rPr>
              <a:t>name</a:t>
            </a:r>
            <a:r>
              <a:rPr lang="es-ES">
                <a:solidFill>
                  <a:schemeClr val="bg1"/>
                </a:solidFill>
              </a:rPr>
              <a:t>)</a:t>
            </a:r>
            <a:endParaRPr lang="es-CL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36559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4020B1FE-E5CA-49E5-9507-1A5FA9967F3C}"/>
              </a:ext>
            </a:extLst>
          </p:cNvPr>
          <p:cNvSpPr txBox="1"/>
          <p:nvPr/>
        </p:nvSpPr>
        <p:spPr>
          <a:xfrm>
            <a:off x="1446556" y="2070922"/>
            <a:ext cx="64667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err="1"/>
              <a:t>The</a:t>
            </a:r>
            <a:r>
              <a:rPr lang="es-ES" sz="2800" b="1"/>
              <a:t> </a:t>
            </a:r>
            <a:r>
              <a:rPr lang="es-ES" sz="2800" b="1" err="1"/>
              <a:t>present</a:t>
            </a:r>
            <a:r>
              <a:rPr lang="es-ES" sz="2800" b="1"/>
              <a:t> </a:t>
            </a:r>
            <a:r>
              <a:rPr lang="es-ES" sz="2800" b="1" err="1"/>
              <a:t>certificate</a:t>
            </a:r>
            <a:r>
              <a:rPr lang="es-ES" sz="2800" b="1"/>
              <a:t> </a:t>
            </a:r>
            <a:r>
              <a:rPr lang="es-ES" sz="2800" b="1" err="1"/>
              <a:t>is</a:t>
            </a:r>
            <a:r>
              <a:rPr lang="es-ES" sz="2800" b="1"/>
              <a:t> </a:t>
            </a:r>
            <a:r>
              <a:rPr lang="es-ES" sz="2800" b="1" err="1"/>
              <a:t>awarded</a:t>
            </a:r>
            <a:r>
              <a:rPr lang="es-ES" sz="2800" b="1"/>
              <a:t> </a:t>
            </a:r>
            <a:r>
              <a:rPr lang="es-ES" sz="2800" b="1" err="1"/>
              <a:t>to</a:t>
            </a:r>
            <a:endParaRPr lang="es-CL" sz="2800" b="1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B48190F0-CB5D-4807-A2DA-3A736D6F86A5}"/>
              </a:ext>
            </a:extLst>
          </p:cNvPr>
          <p:cNvSpPr txBox="1"/>
          <p:nvPr/>
        </p:nvSpPr>
        <p:spPr>
          <a:xfrm>
            <a:off x="1446556" y="2721370"/>
            <a:ext cx="64667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>
                <a:solidFill>
                  <a:schemeClr val="accent4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NAME OF THE STUDENT</a:t>
            </a:r>
            <a:endParaRPr lang="es-CL" sz="4400">
              <a:solidFill>
                <a:schemeClr val="accent4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50B7EDA-323B-44AC-A182-3C06F4102809}"/>
              </a:ext>
            </a:extLst>
          </p:cNvPr>
          <p:cNvSpPr txBox="1"/>
          <p:nvPr/>
        </p:nvSpPr>
        <p:spPr>
          <a:xfrm>
            <a:off x="1446556" y="3667670"/>
            <a:ext cx="64667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700" b="1" err="1"/>
              <a:t>for</a:t>
            </a:r>
            <a:r>
              <a:rPr lang="es-ES" sz="2700" b="1"/>
              <a:t> </a:t>
            </a:r>
            <a:r>
              <a:rPr lang="es-ES" sz="2700" b="1" err="1"/>
              <a:t>great</a:t>
            </a:r>
            <a:r>
              <a:rPr lang="es-ES" sz="2700" b="1"/>
              <a:t> </a:t>
            </a:r>
            <a:r>
              <a:rPr lang="es-ES" sz="2700" b="1" err="1"/>
              <a:t>achievements</a:t>
            </a:r>
            <a:r>
              <a:rPr lang="es-ES" sz="2700" b="1"/>
              <a:t> in English </a:t>
            </a:r>
            <a:r>
              <a:rPr lang="es-ES" sz="2700" b="1" err="1"/>
              <a:t>learning</a:t>
            </a:r>
            <a:r>
              <a:rPr lang="es-ES" sz="2700" b="1"/>
              <a:t>.</a:t>
            </a:r>
            <a:endParaRPr lang="es-CL" sz="2700" b="1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B7A678A4-F445-4454-B39A-32E3BB83792C}"/>
              </a:ext>
            </a:extLst>
          </p:cNvPr>
          <p:cNvSpPr txBox="1"/>
          <p:nvPr/>
        </p:nvSpPr>
        <p:spPr>
          <a:xfrm>
            <a:off x="923827" y="5803935"/>
            <a:ext cx="3497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/>
              <a:t>Date: (</a:t>
            </a:r>
            <a:r>
              <a:rPr lang="es-ES" err="1"/>
              <a:t>month</a:t>
            </a:r>
            <a:r>
              <a:rPr lang="es-ES"/>
              <a:t>) (</a:t>
            </a:r>
            <a:r>
              <a:rPr lang="es-ES" err="1"/>
              <a:t>day</a:t>
            </a:r>
            <a:r>
              <a:rPr lang="es-ES"/>
              <a:t> </a:t>
            </a:r>
            <a:r>
              <a:rPr lang="es-ES" err="1"/>
              <a:t>number</a:t>
            </a:r>
            <a:r>
              <a:rPr lang="es-ES"/>
              <a:t>) 2020 </a:t>
            </a:r>
            <a:endParaRPr lang="es-CL"/>
          </a:p>
        </p:txBody>
      </p: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5253784E-AC28-49B3-B886-47E418AAEFC6}"/>
              </a:ext>
            </a:extLst>
          </p:cNvPr>
          <p:cNvCxnSpPr/>
          <p:nvPr/>
        </p:nvCxnSpPr>
        <p:spPr>
          <a:xfrm>
            <a:off x="4679950" y="5398467"/>
            <a:ext cx="2955761" cy="0"/>
          </a:xfrm>
          <a:prstGeom prst="lin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uadroTexto 6">
            <a:extLst>
              <a:ext uri="{FF2B5EF4-FFF2-40B4-BE49-F238E27FC236}">
                <a16:creationId xmlns:a16="http://schemas.microsoft.com/office/drawing/2014/main" id="{192ADE09-A477-4605-9373-65EDAFA3574D}"/>
              </a:ext>
            </a:extLst>
          </p:cNvPr>
          <p:cNvSpPr txBox="1"/>
          <p:nvPr/>
        </p:nvSpPr>
        <p:spPr>
          <a:xfrm>
            <a:off x="4139593" y="5398467"/>
            <a:ext cx="40364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/>
              <a:t> Miss /</a:t>
            </a:r>
            <a:r>
              <a:rPr lang="es-ES" err="1"/>
              <a:t>Mister</a:t>
            </a:r>
            <a:r>
              <a:rPr lang="es-ES"/>
              <a:t> (</a:t>
            </a:r>
            <a:r>
              <a:rPr lang="es-ES" err="1"/>
              <a:t>awesome</a:t>
            </a:r>
            <a:r>
              <a:rPr lang="es-ES"/>
              <a:t> </a:t>
            </a:r>
            <a:r>
              <a:rPr lang="es-ES" err="1"/>
              <a:t>teacher’s</a:t>
            </a:r>
            <a:r>
              <a:rPr lang="es-ES"/>
              <a:t> </a:t>
            </a:r>
            <a:r>
              <a:rPr lang="es-ES" err="1"/>
              <a:t>name</a:t>
            </a:r>
            <a:r>
              <a:rPr lang="es-ES"/>
              <a:t>)</a:t>
            </a:r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530017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F2A9503-39F4-4338-BEDE-8E151D7A3CE9}"/>
              </a:ext>
            </a:extLst>
          </p:cNvPr>
          <p:cNvSpPr txBox="1"/>
          <p:nvPr/>
        </p:nvSpPr>
        <p:spPr>
          <a:xfrm>
            <a:off x="-184281" y="2526293"/>
            <a:ext cx="64667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err="1">
                <a:solidFill>
                  <a:schemeClr val="accent1"/>
                </a:solidFill>
              </a:rPr>
              <a:t>The</a:t>
            </a:r>
            <a:r>
              <a:rPr lang="es-ES" sz="2400" b="1">
                <a:solidFill>
                  <a:schemeClr val="accent1"/>
                </a:solidFill>
              </a:rPr>
              <a:t> </a:t>
            </a:r>
            <a:r>
              <a:rPr lang="es-ES" sz="2400" b="1" err="1">
                <a:solidFill>
                  <a:schemeClr val="accent1"/>
                </a:solidFill>
              </a:rPr>
              <a:t>present</a:t>
            </a:r>
            <a:r>
              <a:rPr lang="es-ES" sz="2400" b="1">
                <a:solidFill>
                  <a:schemeClr val="accent1"/>
                </a:solidFill>
              </a:rPr>
              <a:t> </a:t>
            </a:r>
            <a:r>
              <a:rPr lang="es-ES" sz="2400" b="1" err="1">
                <a:solidFill>
                  <a:schemeClr val="accent1"/>
                </a:solidFill>
              </a:rPr>
              <a:t>certificate</a:t>
            </a:r>
            <a:r>
              <a:rPr lang="es-ES" sz="2400" b="1">
                <a:solidFill>
                  <a:schemeClr val="accent1"/>
                </a:solidFill>
              </a:rPr>
              <a:t> </a:t>
            </a:r>
            <a:r>
              <a:rPr lang="es-ES" sz="2400" b="1" err="1">
                <a:solidFill>
                  <a:schemeClr val="accent1"/>
                </a:solidFill>
              </a:rPr>
              <a:t>is</a:t>
            </a:r>
            <a:r>
              <a:rPr lang="es-ES" sz="2400" b="1">
                <a:solidFill>
                  <a:schemeClr val="accent1"/>
                </a:solidFill>
              </a:rPr>
              <a:t> </a:t>
            </a:r>
            <a:r>
              <a:rPr lang="es-ES" sz="2400" b="1" err="1">
                <a:solidFill>
                  <a:schemeClr val="accent1"/>
                </a:solidFill>
              </a:rPr>
              <a:t>awarded</a:t>
            </a:r>
            <a:r>
              <a:rPr lang="es-ES" sz="2400" b="1">
                <a:solidFill>
                  <a:schemeClr val="accent1"/>
                </a:solidFill>
              </a:rPr>
              <a:t> </a:t>
            </a:r>
            <a:r>
              <a:rPr lang="es-ES" sz="2400" b="1" err="1">
                <a:solidFill>
                  <a:schemeClr val="accent1"/>
                </a:solidFill>
              </a:rPr>
              <a:t>to</a:t>
            </a:r>
            <a:endParaRPr lang="es-CL" sz="2400" b="1">
              <a:solidFill>
                <a:schemeClr val="accent1"/>
              </a:solidFill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1DBC2BB-4899-4F7C-93E2-B7165D714F03}"/>
              </a:ext>
            </a:extLst>
          </p:cNvPr>
          <p:cNvSpPr txBox="1"/>
          <p:nvPr/>
        </p:nvSpPr>
        <p:spPr>
          <a:xfrm>
            <a:off x="-118293" y="3178012"/>
            <a:ext cx="64667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>
                <a:solidFill>
                  <a:srgbClr val="FE993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NAME OF THE STUDENT</a:t>
            </a:r>
            <a:endParaRPr lang="es-CL" sz="4000">
              <a:solidFill>
                <a:srgbClr val="FE993F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A8892E7-5D2C-4EF4-AC64-F4830095AE15}"/>
              </a:ext>
            </a:extLst>
          </p:cNvPr>
          <p:cNvSpPr txBox="1"/>
          <p:nvPr/>
        </p:nvSpPr>
        <p:spPr>
          <a:xfrm>
            <a:off x="-118293" y="3870043"/>
            <a:ext cx="64667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err="1">
                <a:solidFill>
                  <a:schemeClr val="accent1"/>
                </a:solidFill>
              </a:rPr>
              <a:t>for</a:t>
            </a:r>
            <a:r>
              <a:rPr lang="es-ES" sz="2400" b="1">
                <a:solidFill>
                  <a:schemeClr val="accent1"/>
                </a:solidFill>
              </a:rPr>
              <a:t> </a:t>
            </a:r>
            <a:r>
              <a:rPr lang="es-ES" sz="2400" b="1" err="1">
                <a:solidFill>
                  <a:schemeClr val="accent1"/>
                </a:solidFill>
              </a:rPr>
              <a:t>great</a:t>
            </a:r>
            <a:r>
              <a:rPr lang="es-ES" sz="2400" b="1">
                <a:solidFill>
                  <a:schemeClr val="accent1"/>
                </a:solidFill>
              </a:rPr>
              <a:t> </a:t>
            </a:r>
            <a:r>
              <a:rPr lang="es-ES" sz="2400" b="1" err="1">
                <a:solidFill>
                  <a:schemeClr val="accent1"/>
                </a:solidFill>
              </a:rPr>
              <a:t>achievements</a:t>
            </a:r>
            <a:r>
              <a:rPr lang="es-ES" sz="2400" b="1">
                <a:solidFill>
                  <a:schemeClr val="accent1"/>
                </a:solidFill>
              </a:rPr>
              <a:t> in English </a:t>
            </a:r>
            <a:r>
              <a:rPr lang="es-ES" sz="2400" b="1" err="1">
                <a:solidFill>
                  <a:schemeClr val="accent1"/>
                </a:solidFill>
              </a:rPr>
              <a:t>learning</a:t>
            </a:r>
            <a:r>
              <a:rPr lang="es-ES" sz="2400" b="1">
                <a:solidFill>
                  <a:schemeClr val="accent1"/>
                </a:solidFill>
              </a:rPr>
              <a:t>.</a:t>
            </a:r>
            <a:endParaRPr lang="es-CL" sz="2400" b="1">
              <a:solidFill>
                <a:schemeClr val="accent1"/>
              </a:solidFill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4CC57C9-6565-4E75-A58C-C4792046BAC8}"/>
              </a:ext>
            </a:extLst>
          </p:cNvPr>
          <p:cNvSpPr txBox="1"/>
          <p:nvPr/>
        </p:nvSpPr>
        <p:spPr>
          <a:xfrm>
            <a:off x="75414" y="6447934"/>
            <a:ext cx="34973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>
                <a:solidFill>
                  <a:schemeClr val="bg1">
                    <a:lumMod val="50000"/>
                  </a:schemeClr>
                </a:solidFill>
              </a:rPr>
              <a:t>Date: (</a:t>
            </a:r>
            <a:r>
              <a:rPr lang="es-ES" sz="1600" err="1">
                <a:solidFill>
                  <a:schemeClr val="bg1">
                    <a:lumMod val="50000"/>
                  </a:schemeClr>
                </a:solidFill>
              </a:rPr>
              <a:t>month</a:t>
            </a:r>
            <a:r>
              <a:rPr lang="es-ES" sz="1600">
                <a:solidFill>
                  <a:schemeClr val="bg1">
                    <a:lumMod val="50000"/>
                  </a:schemeClr>
                </a:solidFill>
              </a:rPr>
              <a:t>) (</a:t>
            </a:r>
            <a:r>
              <a:rPr lang="es-ES" sz="1600" err="1">
                <a:solidFill>
                  <a:schemeClr val="bg1">
                    <a:lumMod val="50000"/>
                  </a:schemeClr>
                </a:solidFill>
              </a:rPr>
              <a:t>day</a:t>
            </a:r>
            <a:r>
              <a:rPr lang="es-ES" sz="160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s-ES" sz="1600" err="1">
                <a:solidFill>
                  <a:schemeClr val="bg1">
                    <a:lumMod val="50000"/>
                  </a:schemeClr>
                </a:solidFill>
              </a:rPr>
              <a:t>number</a:t>
            </a:r>
            <a:r>
              <a:rPr lang="es-ES" sz="1600">
                <a:solidFill>
                  <a:schemeClr val="bg1">
                    <a:lumMod val="50000"/>
                  </a:schemeClr>
                </a:solidFill>
              </a:rPr>
              <a:t>) 2020 </a:t>
            </a:r>
            <a:endParaRPr lang="es-CL" sz="160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AD4273F8-AC86-4745-B431-40D1B5052A50}"/>
              </a:ext>
            </a:extLst>
          </p:cNvPr>
          <p:cNvCxnSpPr/>
          <p:nvPr/>
        </p:nvCxnSpPr>
        <p:spPr>
          <a:xfrm>
            <a:off x="2975824" y="5618259"/>
            <a:ext cx="2955761" cy="0"/>
          </a:xfrm>
          <a:prstGeom prst="lin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uadroTexto 6">
            <a:extLst>
              <a:ext uri="{FF2B5EF4-FFF2-40B4-BE49-F238E27FC236}">
                <a16:creationId xmlns:a16="http://schemas.microsoft.com/office/drawing/2014/main" id="{4BD3C6A5-DC30-44B7-BBEC-54A2A5A9159E}"/>
              </a:ext>
            </a:extLst>
          </p:cNvPr>
          <p:cNvSpPr txBox="1"/>
          <p:nvPr/>
        </p:nvSpPr>
        <p:spPr>
          <a:xfrm>
            <a:off x="2661713" y="5618259"/>
            <a:ext cx="40364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>
                <a:solidFill>
                  <a:schemeClr val="bg1">
                    <a:lumMod val="50000"/>
                  </a:schemeClr>
                </a:solidFill>
              </a:rPr>
              <a:t> Miss /</a:t>
            </a:r>
            <a:r>
              <a:rPr lang="es-ES" sz="1600" err="1">
                <a:solidFill>
                  <a:schemeClr val="bg1">
                    <a:lumMod val="50000"/>
                  </a:schemeClr>
                </a:solidFill>
              </a:rPr>
              <a:t>Mister</a:t>
            </a:r>
            <a:r>
              <a:rPr lang="es-ES" sz="1600">
                <a:solidFill>
                  <a:schemeClr val="bg1">
                    <a:lumMod val="50000"/>
                  </a:schemeClr>
                </a:solidFill>
              </a:rPr>
              <a:t> (</a:t>
            </a:r>
            <a:r>
              <a:rPr lang="es-ES" sz="1600" err="1">
                <a:solidFill>
                  <a:schemeClr val="bg1">
                    <a:lumMod val="50000"/>
                  </a:schemeClr>
                </a:solidFill>
              </a:rPr>
              <a:t>awesome</a:t>
            </a:r>
            <a:r>
              <a:rPr lang="es-ES" sz="160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s-ES" sz="1600" err="1">
                <a:solidFill>
                  <a:schemeClr val="bg1">
                    <a:lumMod val="50000"/>
                  </a:schemeClr>
                </a:solidFill>
              </a:rPr>
              <a:t>teacher’s</a:t>
            </a:r>
            <a:r>
              <a:rPr lang="es-ES" sz="160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s-ES" sz="1600" err="1">
                <a:solidFill>
                  <a:schemeClr val="bg1">
                    <a:lumMod val="50000"/>
                  </a:schemeClr>
                </a:solidFill>
              </a:rPr>
              <a:t>name</a:t>
            </a:r>
            <a:r>
              <a:rPr lang="es-ES" sz="1600">
                <a:solidFill>
                  <a:schemeClr val="bg1">
                    <a:lumMod val="50000"/>
                  </a:schemeClr>
                </a:solidFill>
              </a:rPr>
              <a:t>)</a:t>
            </a:r>
            <a:endParaRPr lang="es-CL" sz="160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05340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85EE6BFF-F307-46AC-9F24-843F573EAFD6}"/>
              </a:ext>
            </a:extLst>
          </p:cNvPr>
          <p:cNvSpPr txBox="1"/>
          <p:nvPr/>
        </p:nvSpPr>
        <p:spPr>
          <a:xfrm>
            <a:off x="1446556" y="2215300"/>
            <a:ext cx="64667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err="1">
                <a:solidFill>
                  <a:schemeClr val="bg1"/>
                </a:solidFill>
              </a:rPr>
              <a:t>The</a:t>
            </a:r>
            <a:r>
              <a:rPr lang="es-ES" sz="2800" b="1">
                <a:solidFill>
                  <a:schemeClr val="bg1"/>
                </a:solidFill>
              </a:rPr>
              <a:t> </a:t>
            </a:r>
            <a:r>
              <a:rPr lang="es-ES" sz="2800" b="1" err="1">
                <a:solidFill>
                  <a:schemeClr val="bg1"/>
                </a:solidFill>
              </a:rPr>
              <a:t>present</a:t>
            </a:r>
            <a:r>
              <a:rPr lang="es-ES" sz="2800" b="1">
                <a:solidFill>
                  <a:schemeClr val="bg1"/>
                </a:solidFill>
              </a:rPr>
              <a:t> </a:t>
            </a:r>
            <a:r>
              <a:rPr lang="es-ES" sz="2800" b="1" err="1">
                <a:solidFill>
                  <a:schemeClr val="bg1"/>
                </a:solidFill>
              </a:rPr>
              <a:t>certificate</a:t>
            </a:r>
            <a:r>
              <a:rPr lang="es-ES" sz="2800" b="1">
                <a:solidFill>
                  <a:schemeClr val="bg1"/>
                </a:solidFill>
              </a:rPr>
              <a:t> </a:t>
            </a:r>
            <a:r>
              <a:rPr lang="es-ES" sz="2800" b="1" err="1">
                <a:solidFill>
                  <a:schemeClr val="bg1"/>
                </a:solidFill>
              </a:rPr>
              <a:t>is</a:t>
            </a:r>
            <a:r>
              <a:rPr lang="es-ES" sz="2800" b="1">
                <a:solidFill>
                  <a:schemeClr val="bg1"/>
                </a:solidFill>
              </a:rPr>
              <a:t> </a:t>
            </a:r>
            <a:r>
              <a:rPr lang="es-ES" sz="2800" b="1" err="1">
                <a:solidFill>
                  <a:schemeClr val="bg1"/>
                </a:solidFill>
              </a:rPr>
              <a:t>awarded</a:t>
            </a:r>
            <a:r>
              <a:rPr lang="es-ES" sz="2800" b="1">
                <a:solidFill>
                  <a:schemeClr val="bg1"/>
                </a:solidFill>
              </a:rPr>
              <a:t> </a:t>
            </a:r>
            <a:r>
              <a:rPr lang="es-ES" sz="2800" b="1" err="1">
                <a:solidFill>
                  <a:schemeClr val="bg1"/>
                </a:solidFill>
              </a:rPr>
              <a:t>to</a:t>
            </a:r>
            <a:endParaRPr lang="es-CL" sz="2800" b="1">
              <a:solidFill>
                <a:schemeClr val="bg1"/>
              </a:solidFill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D726B55-4AA0-4DF6-BE84-431E92B785F1}"/>
              </a:ext>
            </a:extLst>
          </p:cNvPr>
          <p:cNvSpPr txBox="1"/>
          <p:nvPr/>
        </p:nvSpPr>
        <p:spPr>
          <a:xfrm>
            <a:off x="1446556" y="2865748"/>
            <a:ext cx="64667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>
                <a:solidFill>
                  <a:schemeClr val="accent3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NAME OF THE STUDENT</a:t>
            </a:r>
            <a:endParaRPr lang="es-CL" sz="4400">
              <a:solidFill>
                <a:schemeClr val="accent3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5F88C5E9-5FEC-42CD-8F3B-C8A8E7E69BBB}"/>
              </a:ext>
            </a:extLst>
          </p:cNvPr>
          <p:cNvSpPr txBox="1"/>
          <p:nvPr/>
        </p:nvSpPr>
        <p:spPr>
          <a:xfrm>
            <a:off x="1446556" y="3790697"/>
            <a:ext cx="64667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err="1">
                <a:solidFill>
                  <a:schemeClr val="bg1"/>
                </a:solidFill>
              </a:rPr>
              <a:t>for</a:t>
            </a:r>
            <a:r>
              <a:rPr lang="es-ES" sz="2800" b="1">
                <a:solidFill>
                  <a:schemeClr val="bg1"/>
                </a:solidFill>
              </a:rPr>
              <a:t> </a:t>
            </a:r>
            <a:r>
              <a:rPr lang="es-ES" sz="2800" b="1" err="1">
                <a:solidFill>
                  <a:schemeClr val="bg1"/>
                </a:solidFill>
              </a:rPr>
              <a:t>great</a:t>
            </a:r>
            <a:r>
              <a:rPr lang="es-ES" sz="2800" b="1">
                <a:solidFill>
                  <a:schemeClr val="bg1"/>
                </a:solidFill>
              </a:rPr>
              <a:t> </a:t>
            </a:r>
            <a:r>
              <a:rPr lang="es-ES" sz="2800" b="1" err="1">
                <a:solidFill>
                  <a:schemeClr val="bg1"/>
                </a:solidFill>
              </a:rPr>
              <a:t>achievements</a:t>
            </a:r>
            <a:r>
              <a:rPr lang="es-ES" sz="2800" b="1">
                <a:solidFill>
                  <a:schemeClr val="bg1"/>
                </a:solidFill>
              </a:rPr>
              <a:t> in English </a:t>
            </a:r>
            <a:r>
              <a:rPr lang="es-ES" sz="2800" b="1" err="1">
                <a:solidFill>
                  <a:schemeClr val="bg1"/>
                </a:solidFill>
              </a:rPr>
              <a:t>learning</a:t>
            </a:r>
            <a:r>
              <a:rPr lang="es-ES" sz="2800" b="1">
                <a:solidFill>
                  <a:schemeClr val="bg1"/>
                </a:solidFill>
              </a:rPr>
              <a:t>.</a:t>
            </a:r>
            <a:endParaRPr lang="es-CL" sz="2800" b="1">
              <a:solidFill>
                <a:schemeClr val="bg1"/>
              </a:solidFill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959CF56-6A64-4FDF-80F7-EF35B6EA9F31}"/>
              </a:ext>
            </a:extLst>
          </p:cNvPr>
          <p:cNvSpPr txBox="1"/>
          <p:nvPr/>
        </p:nvSpPr>
        <p:spPr>
          <a:xfrm>
            <a:off x="923827" y="5948313"/>
            <a:ext cx="3497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>
                <a:solidFill>
                  <a:schemeClr val="bg1"/>
                </a:solidFill>
              </a:rPr>
              <a:t>Date: (</a:t>
            </a:r>
            <a:r>
              <a:rPr lang="es-ES" err="1">
                <a:solidFill>
                  <a:schemeClr val="bg1"/>
                </a:solidFill>
              </a:rPr>
              <a:t>month</a:t>
            </a:r>
            <a:r>
              <a:rPr lang="es-ES">
                <a:solidFill>
                  <a:schemeClr val="bg1"/>
                </a:solidFill>
              </a:rPr>
              <a:t>) (</a:t>
            </a:r>
            <a:r>
              <a:rPr lang="es-ES" err="1">
                <a:solidFill>
                  <a:schemeClr val="bg1"/>
                </a:solidFill>
              </a:rPr>
              <a:t>day</a:t>
            </a:r>
            <a:r>
              <a:rPr lang="es-ES">
                <a:solidFill>
                  <a:schemeClr val="bg1"/>
                </a:solidFill>
              </a:rPr>
              <a:t> </a:t>
            </a:r>
            <a:r>
              <a:rPr lang="es-ES" err="1">
                <a:solidFill>
                  <a:schemeClr val="bg1"/>
                </a:solidFill>
              </a:rPr>
              <a:t>number</a:t>
            </a:r>
            <a:r>
              <a:rPr lang="es-ES">
                <a:solidFill>
                  <a:schemeClr val="bg1"/>
                </a:solidFill>
              </a:rPr>
              <a:t>) 2020 </a:t>
            </a:r>
            <a:endParaRPr lang="es-CL">
              <a:solidFill>
                <a:schemeClr val="bg1"/>
              </a:solidFill>
            </a:endParaRPr>
          </a:p>
        </p:txBody>
      </p: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A5018F25-E8E3-4373-953A-36B727FC6AEC}"/>
              </a:ext>
            </a:extLst>
          </p:cNvPr>
          <p:cNvCxnSpPr/>
          <p:nvPr/>
        </p:nvCxnSpPr>
        <p:spPr>
          <a:xfrm>
            <a:off x="4679950" y="5542845"/>
            <a:ext cx="2955761" cy="0"/>
          </a:xfrm>
          <a:prstGeom prst="lin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uadroTexto 6">
            <a:extLst>
              <a:ext uri="{FF2B5EF4-FFF2-40B4-BE49-F238E27FC236}">
                <a16:creationId xmlns:a16="http://schemas.microsoft.com/office/drawing/2014/main" id="{50F0C2CD-13DC-42D9-A7FF-32555E483A61}"/>
              </a:ext>
            </a:extLst>
          </p:cNvPr>
          <p:cNvSpPr txBox="1"/>
          <p:nvPr/>
        </p:nvSpPr>
        <p:spPr>
          <a:xfrm>
            <a:off x="4139593" y="5542845"/>
            <a:ext cx="40364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>
                <a:solidFill>
                  <a:schemeClr val="bg1"/>
                </a:solidFill>
              </a:rPr>
              <a:t> Miss /</a:t>
            </a:r>
            <a:r>
              <a:rPr lang="es-ES" err="1">
                <a:solidFill>
                  <a:schemeClr val="bg1"/>
                </a:solidFill>
              </a:rPr>
              <a:t>Mister</a:t>
            </a:r>
            <a:r>
              <a:rPr lang="es-ES">
                <a:solidFill>
                  <a:schemeClr val="bg1"/>
                </a:solidFill>
              </a:rPr>
              <a:t> (</a:t>
            </a:r>
            <a:r>
              <a:rPr lang="es-ES" err="1">
                <a:solidFill>
                  <a:schemeClr val="bg1"/>
                </a:solidFill>
              </a:rPr>
              <a:t>awesome</a:t>
            </a:r>
            <a:r>
              <a:rPr lang="es-ES">
                <a:solidFill>
                  <a:schemeClr val="bg1"/>
                </a:solidFill>
              </a:rPr>
              <a:t> </a:t>
            </a:r>
            <a:r>
              <a:rPr lang="es-ES" err="1">
                <a:solidFill>
                  <a:schemeClr val="bg1"/>
                </a:solidFill>
              </a:rPr>
              <a:t>teacher’s</a:t>
            </a:r>
            <a:r>
              <a:rPr lang="es-ES">
                <a:solidFill>
                  <a:schemeClr val="bg1"/>
                </a:solidFill>
              </a:rPr>
              <a:t> </a:t>
            </a:r>
            <a:r>
              <a:rPr lang="es-ES" err="1">
                <a:solidFill>
                  <a:schemeClr val="bg1"/>
                </a:solidFill>
              </a:rPr>
              <a:t>name</a:t>
            </a:r>
            <a:r>
              <a:rPr lang="es-ES">
                <a:solidFill>
                  <a:schemeClr val="bg1"/>
                </a:solidFill>
              </a:rPr>
              <a:t>)</a:t>
            </a:r>
            <a:endParaRPr lang="es-CL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12696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CC7E8498-CBA2-4E0B-9C74-B4447824F8CD}"/>
              </a:ext>
            </a:extLst>
          </p:cNvPr>
          <p:cNvSpPr txBox="1"/>
          <p:nvPr/>
        </p:nvSpPr>
        <p:spPr>
          <a:xfrm>
            <a:off x="1446556" y="2215300"/>
            <a:ext cx="64667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err="1">
                <a:solidFill>
                  <a:schemeClr val="accent2"/>
                </a:solidFill>
              </a:rPr>
              <a:t>The</a:t>
            </a:r>
            <a:r>
              <a:rPr lang="es-ES" sz="2800" b="1">
                <a:solidFill>
                  <a:schemeClr val="accent2"/>
                </a:solidFill>
              </a:rPr>
              <a:t> </a:t>
            </a:r>
            <a:r>
              <a:rPr lang="es-ES" sz="2800" b="1" err="1">
                <a:solidFill>
                  <a:schemeClr val="accent2"/>
                </a:solidFill>
              </a:rPr>
              <a:t>present</a:t>
            </a:r>
            <a:r>
              <a:rPr lang="es-ES" sz="2800" b="1">
                <a:solidFill>
                  <a:schemeClr val="accent2"/>
                </a:solidFill>
              </a:rPr>
              <a:t> </a:t>
            </a:r>
            <a:r>
              <a:rPr lang="es-ES" sz="2800" b="1" err="1">
                <a:solidFill>
                  <a:schemeClr val="accent2"/>
                </a:solidFill>
              </a:rPr>
              <a:t>certificate</a:t>
            </a:r>
            <a:r>
              <a:rPr lang="es-ES" sz="2800" b="1">
                <a:solidFill>
                  <a:schemeClr val="accent2"/>
                </a:solidFill>
              </a:rPr>
              <a:t> </a:t>
            </a:r>
            <a:r>
              <a:rPr lang="es-ES" sz="2800" b="1" err="1">
                <a:solidFill>
                  <a:schemeClr val="accent2"/>
                </a:solidFill>
              </a:rPr>
              <a:t>is</a:t>
            </a:r>
            <a:r>
              <a:rPr lang="es-ES" sz="2800" b="1">
                <a:solidFill>
                  <a:schemeClr val="accent2"/>
                </a:solidFill>
              </a:rPr>
              <a:t> </a:t>
            </a:r>
            <a:r>
              <a:rPr lang="es-ES" sz="2800" b="1" err="1">
                <a:solidFill>
                  <a:schemeClr val="accent2"/>
                </a:solidFill>
              </a:rPr>
              <a:t>awarded</a:t>
            </a:r>
            <a:r>
              <a:rPr lang="es-ES" sz="2800" b="1">
                <a:solidFill>
                  <a:schemeClr val="accent2"/>
                </a:solidFill>
              </a:rPr>
              <a:t> </a:t>
            </a:r>
            <a:r>
              <a:rPr lang="es-ES" sz="2800" b="1" err="1">
                <a:solidFill>
                  <a:schemeClr val="accent2"/>
                </a:solidFill>
              </a:rPr>
              <a:t>to</a:t>
            </a:r>
            <a:endParaRPr lang="es-CL" sz="2800" b="1">
              <a:solidFill>
                <a:schemeClr val="accent2"/>
              </a:solidFill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75439D2-8CC6-4B3B-B26A-87AFEAF037B4}"/>
              </a:ext>
            </a:extLst>
          </p:cNvPr>
          <p:cNvSpPr txBox="1"/>
          <p:nvPr/>
        </p:nvSpPr>
        <p:spPr>
          <a:xfrm>
            <a:off x="1446556" y="2865748"/>
            <a:ext cx="64667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>
                <a:solidFill>
                  <a:srgbClr val="EEA07D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NAME OF THE STUDENT</a:t>
            </a:r>
            <a:endParaRPr lang="es-CL" sz="4400">
              <a:solidFill>
                <a:srgbClr val="EEA07D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569962BD-3D64-43CA-AA60-3D2CFE9B7970}"/>
              </a:ext>
            </a:extLst>
          </p:cNvPr>
          <p:cNvSpPr txBox="1"/>
          <p:nvPr/>
        </p:nvSpPr>
        <p:spPr>
          <a:xfrm>
            <a:off x="1446556" y="3790697"/>
            <a:ext cx="64667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err="1">
                <a:solidFill>
                  <a:schemeClr val="accent2"/>
                </a:solidFill>
              </a:rPr>
              <a:t>for</a:t>
            </a:r>
            <a:r>
              <a:rPr lang="es-ES" sz="2800" b="1">
                <a:solidFill>
                  <a:schemeClr val="accent2"/>
                </a:solidFill>
              </a:rPr>
              <a:t> </a:t>
            </a:r>
            <a:r>
              <a:rPr lang="es-ES" sz="2800" b="1" err="1">
                <a:solidFill>
                  <a:schemeClr val="accent2"/>
                </a:solidFill>
              </a:rPr>
              <a:t>great</a:t>
            </a:r>
            <a:r>
              <a:rPr lang="es-ES" sz="2800" b="1">
                <a:solidFill>
                  <a:schemeClr val="accent2"/>
                </a:solidFill>
              </a:rPr>
              <a:t> </a:t>
            </a:r>
            <a:r>
              <a:rPr lang="es-ES" sz="2800" b="1" err="1">
                <a:solidFill>
                  <a:schemeClr val="accent2"/>
                </a:solidFill>
              </a:rPr>
              <a:t>achievements</a:t>
            </a:r>
            <a:r>
              <a:rPr lang="es-ES" sz="2800" b="1">
                <a:solidFill>
                  <a:schemeClr val="accent2"/>
                </a:solidFill>
              </a:rPr>
              <a:t> in English </a:t>
            </a:r>
            <a:r>
              <a:rPr lang="es-ES" sz="2800" b="1" err="1">
                <a:solidFill>
                  <a:schemeClr val="accent2"/>
                </a:solidFill>
              </a:rPr>
              <a:t>learning</a:t>
            </a:r>
            <a:r>
              <a:rPr lang="es-ES" sz="2800" b="1">
                <a:solidFill>
                  <a:schemeClr val="accent2"/>
                </a:solidFill>
              </a:rPr>
              <a:t>.</a:t>
            </a:r>
            <a:endParaRPr lang="es-CL" sz="2800" b="1">
              <a:solidFill>
                <a:schemeClr val="accent2"/>
              </a:solidFill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F392A48-DC65-4A05-BAF0-EF1C08BEE4C8}"/>
              </a:ext>
            </a:extLst>
          </p:cNvPr>
          <p:cNvSpPr txBox="1"/>
          <p:nvPr/>
        </p:nvSpPr>
        <p:spPr>
          <a:xfrm>
            <a:off x="406581" y="5542845"/>
            <a:ext cx="3497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/>
              <a:t>Date: (</a:t>
            </a:r>
            <a:r>
              <a:rPr lang="es-ES" err="1"/>
              <a:t>month</a:t>
            </a:r>
            <a:r>
              <a:rPr lang="es-ES"/>
              <a:t>) (</a:t>
            </a:r>
            <a:r>
              <a:rPr lang="es-ES" err="1"/>
              <a:t>day</a:t>
            </a:r>
            <a:r>
              <a:rPr lang="es-ES"/>
              <a:t> </a:t>
            </a:r>
            <a:r>
              <a:rPr lang="es-ES" err="1"/>
              <a:t>number</a:t>
            </a:r>
            <a:r>
              <a:rPr lang="es-ES"/>
              <a:t>) 2020 </a:t>
            </a:r>
            <a:endParaRPr lang="es-CL"/>
          </a:p>
        </p:txBody>
      </p: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7AC22107-4C2E-431F-BE02-AF910448B333}"/>
              </a:ext>
            </a:extLst>
          </p:cNvPr>
          <p:cNvCxnSpPr/>
          <p:nvPr/>
        </p:nvCxnSpPr>
        <p:spPr>
          <a:xfrm>
            <a:off x="5221533" y="5542845"/>
            <a:ext cx="2955761" cy="0"/>
          </a:xfrm>
          <a:prstGeom prst="lin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uadroTexto 6">
            <a:extLst>
              <a:ext uri="{FF2B5EF4-FFF2-40B4-BE49-F238E27FC236}">
                <a16:creationId xmlns:a16="http://schemas.microsoft.com/office/drawing/2014/main" id="{FBA84975-4AF2-4894-8819-D9362C167610}"/>
              </a:ext>
            </a:extLst>
          </p:cNvPr>
          <p:cNvSpPr txBox="1"/>
          <p:nvPr/>
        </p:nvSpPr>
        <p:spPr>
          <a:xfrm>
            <a:off x="4679950" y="5542845"/>
            <a:ext cx="40364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/>
              <a:t> Miss /</a:t>
            </a:r>
            <a:r>
              <a:rPr lang="es-ES" err="1"/>
              <a:t>Mister</a:t>
            </a:r>
            <a:r>
              <a:rPr lang="es-ES"/>
              <a:t> (</a:t>
            </a:r>
            <a:r>
              <a:rPr lang="es-ES" err="1"/>
              <a:t>awesome</a:t>
            </a:r>
            <a:r>
              <a:rPr lang="es-ES"/>
              <a:t> </a:t>
            </a:r>
            <a:r>
              <a:rPr lang="es-ES" err="1"/>
              <a:t>teacher’s</a:t>
            </a:r>
            <a:r>
              <a:rPr lang="es-ES"/>
              <a:t> </a:t>
            </a:r>
            <a:r>
              <a:rPr lang="es-ES" err="1"/>
              <a:t>name</a:t>
            </a:r>
            <a:r>
              <a:rPr lang="es-ES"/>
              <a:t>)</a:t>
            </a:r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58912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C97FFF47-3E42-489F-9FB8-C5ADBF6061C3}"/>
              </a:ext>
            </a:extLst>
          </p:cNvPr>
          <p:cNvSpPr txBox="1"/>
          <p:nvPr/>
        </p:nvSpPr>
        <p:spPr>
          <a:xfrm>
            <a:off x="1446556" y="1989057"/>
            <a:ext cx="64667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err="1">
                <a:solidFill>
                  <a:schemeClr val="bg1">
                    <a:lumMod val="50000"/>
                  </a:schemeClr>
                </a:solidFill>
              </a:rPr>
              <a:t>The</a:t>
            </a:r>
            <a:r>
              <a:rPr lang="es-ES" sz="2800" b="1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s-ES" sz="2800" b="1" err="1">
                <a:solidFill>
                  <a:schemeClr val="bg1">
                    <a:lumMod val="50000"/>
                  </a:schemeClr>
                </a:solidFill>
              </a:rPr>
              <a:t>present</a:t>
            </a:r>
            <a:r>
              <a:rPr lang="es-ES" sz="2800" b="1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s-ES" sz="2800" b="1" err="1">
                <a:solidFill>
                  <a:schemeClr val="bg1">
                    <a:lumMod val="50000"/>
                  </a:schemeClr>
                </a:solidFill>
              </a:rPr>
              <a:t>certificate</a:t>
            </a:r>
            <a:r>
              <a:rPr lang="es-ES" sz="2800" b="1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s-ES" sz="2800" b="1" err="1">
                <a:solidFill>
                  <a:schemeClr val="bg1">
                    <a:lumMod val="50000"/>
                  </a:schemeClr>
                </a:solidFill>
              </a:rPr>
              <a:t>is</a:t>
            </a:r>
            <a:r>
              <a:rPr lang="es-ES" sz="2800" b="1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s-ES" sz="2800" b="1" err="1">
                <a:solidFill>
                  <a:schemeClr val="bg1">
                    <a:lumMod val="50000"/>
                  </a:schemeClr>
                </a:solidFill>
              </a:rPr>
              <a:t>awarded</a:t>
            </a:r>
            <a:r>
              <a:rPr lang="es-ES" sz="2800" b="1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s-ES" sz="2800" b="1" err="1">
                <a:solidFill>
                  <a:schemeClr val="bg1">
                    <a:lumMod val="50000"/>
                  </a:schemeClr>
                </a:solidFill>
              </a:rPr>
              <a:t>to</a:t>
            </a:r>
            <a:endParaRPr lang="es-CL" sz="2800" b="1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CA50683-C2AC-4D73-BD70-4E3BD4188E7E}"/>
              </a:ext>
            </a:extLst>
          </p:cNvPr>
          <p:cNvSpPr txBox="1"/>
          <p:nvPr/>
        </p:nvSpPr>
        <p:spPr>
          <a:xfrm>
            <a:off x="1446556" y="2639505"/>
            <a:ext cx="64667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>
                <a:solidFill>
                  <a:schemeClr val="accent3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NAME OF THE STUDENT</a:t>
            </a:r>
            <a:endParaRPr lang="es-CL" sz="4400">
              <a:solidFill>
                <a:schemeClr val="accent3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6A3D638-F239-4F70-BFA4-C8EE39294FAD}"/>
              </a:ext>
            </a:extLst>
          </p:cNvPr>
          <p:cNvSpPr txBox="1"/>
          <p:nvPr/>
        </p:nvSpPr>
        <p:spPr>
          <a:xfrm>
            <a:off x="1446556" y="3564454"/>
            <a:ext cx="64667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err="1">
                <a:solidFill>
                  <a:schemeClr val="bg1">
                    <a:lumMod val="50000"/>
                  </a:schemeClr>
                </a:solidFill>
              </a:rPr>
              <a:t>for</a:t>
            </a:r>
            <a:r>
              <a:rPr lang="es-ES" sz="2800" b="1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s-ES" sz="2800" b="1" err="1">
                <a:solidFill>
                  <a:schemeClr val="bg1">
                    <a:lumMod val="50000"/>
                  </a:schemeClr>
                </a:solidFill>
              </a:rPr>
              <a:t>great</a:t>
            </a:r>
            <a:r>
              <a:rPr lang="es-ES" sz="2800" b="1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s-ES" sz="2800" b="1" err="1">
                <a:solidFill>
                  <a:schemeClr val="bg1">
                    <a:lumMod val="50000"/>
                  </a:schemeClr>
                </a:solidFill>
              </a:rPr>
              <a:t>achievements</a:t>
            </a:r>
            <a:r>
              <a:rPr lang="es-ES" sz="2800" b="1">
                <a:solidFill>
                  <a:schemeClr val="bg1">
                    <a:lumMod val="50000"/>
                  </a:schemeClr>
                </a:solidFill>
              </a:rPr>
              <a:t> in English </a:t>
            </a:r>
            <a:r>
              <a:rPr lang="es-ES" sz="2800" b="1" err="1">
                <a:solidFill>
                  <a:schemeClr val="bg1">
                    <a:lumMod val="50000"/>
                  </a:schemeClr>
                </a:solidFill>
              </a:rPr>
              <a:t>learning</a:t>
            </a:r>
            <a:r>
              <a:rPr lang="es-ES" sz="2800" b="1">
                <a:solidFill>
                  <a:schemeClr val="bg1">
                    <a:lumMod val="50000"/>
                  </a:schemeClr>
                </a:solidFill>
              </a:rPr>
              <a:t>.</a:t>
            </a:r>
            <a:endParaRPr lang="es-CL" sz="2800" b="1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892516D-AB2F-4E28-A5DB-7DFAB31023DA}"/>
              </a:ext>
            </a:extLst>
          </p:cNvPr>
          <p:cNvSpPr txBox="1"/>
          <p:nvPr/>
        </p:nvSpPr>
        <p:spPr>
          <a:xfrm>
            <a:off x="886120" y="5929460"/>
            <a:ext cx="3497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/>
              <a:t>Date: (</a:t>
            </a:r>
            <a:r>
              <a:rPr lang="es-ES" err="1"/>
              <a:t>month</a:t>
            </a:r>
            <a:r>
              <a:rPr lang="es-ES"/>
              <a:t>) (</a:t>
            </a:r>
            <a:r>
              <a:rPr lang="es-ES" err="1"/>
              <a:t>day</a:t>
            </a:r>
            <a:r>
              <a:rPr lang="es-ES"/>
              <a:t> </a:t>
            </a:r>
            <a:r>
              <a:rPr lang="es-ES" err="1"/>
              <a:t>number</a:t>
            </a:r>
            <a:r>
              <a:rPr lang="es-ES"/>
              <a:t>) 2020 </a:t>
            </a:r>
            <a:endParaRPr lang="es-CL"/>
          </a:p>
        </p:txBody>
      </p: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E969C9AA-B842-482A-9A2D-B20ED1281191}"/>
              </a:ext>
            </a:extLst>
          </p:cNvPr>
          <p:cNvCxnSpPr/>
          <p:nvPr/>
        </p:nvCxnSpPr>
        <p:spPr>
          <a:xfrm>
            <a:off x="4679950" y="5128066"/>
            <a:ext cx="2955761" cy="0"/>
          </a:xfrm>
          <a:prstGeom prst="lin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uadroTexto 6">
            <a:extLst>
              <a:ext uri="{FF2B5EF4-FFF2-40B4-BE49-F238E27FC236}">
                <a16:creationId xmlns:a16="http://schemas.microsoft.com/office/drawing/2014/main" id="{14C8915A-1763-4BCD-865D-80248D2F1AB9}"/>
              </a:ext>
            </a:extLst>
          </p:cNvPr>
          <p:cNvSpPr txBox="1"/>
          <p:nvPr/>
        </p:nvSpPr>
        <p:spPr>
          <a:xfrm>
            <a:off x="4205582" y="5137460"/>
            <a:ext cx="40364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/>
              <a:t> Miss /</a:t>
            </a:r>
            <a:r>
              <a:rPr lang="es-ES" err="1"/>
              <a:t>Mister</a:t>
            </a:r>
            <a:r>
              <a:rPr lang="es-ES"/>
              <a:t> (</a:t>
            </a:r>
            <a:r>
              <a:rPr lang="es-ES" err="1"/>
              <a:t>awesome</a:t>
            </a:r>
            <a:r>
              <a:rPr lang="es-ES"/>
              <a:t> </a:t>
            </a:r>
            <a:r>
              <a:rPr lang="es-ES" err="1"/>
              <a:t>teacher’s</a:t>
            </a:r>
            <a:r>
              <a:rPr lang="es-ES"/>
              <a:t> </a:t>
            </a:r>
            <a:r>
              <a:rPr lang="es-ES" err="1"/>
              <a:t>name</a:t>
            </a:r>
            <a:r>
              <a:rPr lang="es-ES"/>
              <a:t>)</a:t>
            </a:r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9399775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1E4A5A5D-C0AA-4BDD-B2FA-7A3EB0E6A4CE}"/>
              </a:ext>
            </a:extLst>
          </p:cNvPr>
          <p:cNvSpPr txBox="1"/>
          <p:nvPr/>
        </p:nvSpPr>
        <p:spPr>
          <a:xfrm>
            <a:off x="1512544" y="2234807"/>
            <a:ext cx="64667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err="1">
                <a:solidFill>
                  <a:schemeClr val="accent4"/>
                </a:solidFill>
              </a:rPr>
              <a:t>The</a:t>
            </a:r>
            <a:r>
              <a:rPr lang="es-ES" sz="2800" b="1">
                <a:solidFill>
                  <a:schemeClr val="accent4"/>
                </a:solidFill>
              </a:rPr>
              <a:t> </a:t>
            </a:r>
            <a:r>
              <a:rPr lang="es-ES" sz="2800" b="1" err="1">
                <a:solidFill>
                  <a:schemeClr val="accent4"/>
                </a:solidFill>
              </a:rPr>
              <a:t>present</a:t>
            </a:r>
            <a:r>
              <a:rPr lang="es-ES" sz="2800" b="1">
                <a:solidFill>
                  <a:schemeClr val="accent4"/>
                </a:solidFill>
              </a:rPr>
              <a:t> </a:t>
            </a:r>
            <a:r>
              <a:rPr lang="es-ES" sz="2800" b="1" err="1">
                <a:solidFill>
                  <a:schemeClr val="accent4"/>
                </a:solidFill>
              </a:rPr>
              <a:t>certificate</a:t>
            </a:r>
            <a:r>
              <a:rPr lang="es-ES" sz="2800" b="1">
                <a:solidFill>
                  <a:schemeClr val="accent4"/>
                </a:solidFill>
              </a:rPr>
              <a:t> </a:t>
            </a:r>
            <a:r>
              <a:rPr lang="es-ES" sz="2800" b="1" err="1">
                <a:solidFill>
                  <a:schemeClr val="accent4"/>
                </a:solidFill>
              </a:rPr>
              <a:t>is</a:t>
            </a:r>
            <a:r>
              <a:rPr lang="es-ES" sz="2800" b="1">
                <a:solidFill>
                  <a:schemeClr val="accent4"/>
                </a:solidFill>
              </a:rPr>
              <a:t> </a:t>
            </a:r>
            <a:r>
              <a:rPr lang="es-ES" sz="2800" b="1" err="1">
                <a:solidFill>
                  <a:schemeClr val="accent4"/>
                </a:solidFill>
              </a:rPr>
              <a:t>awarded</a:t>
            </a:r>
            <a:r>
              <a:rPr lang="es-ES" sz="2800" b="1">
                <a:solidFill>
                  <a:schemeClr val="accent4"/>
                </a:solidFill>
              </a:rPr>
              <a:t> </a:t>
            </a:r>
            <a:r>
              <a:rPr lang="es-ES" sz="2800" b="1" err="1">
                <a:solidFill>
                  <a:schemeClr val="accent4"/>
                </a:solidFill>
              </a:rPr>
              <a:t>to</a:t>
            </a:r>
            <a:endParaRPr lang="es-CL" sz="2800" b="1">
              <a:solidFill>
                <a:schemeClr val="accent4"/>
              </a:solidFill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296880C-D9B9-4F87-9686-25F9E2028F25}"/>
              </a:ext>
            </a:extLst>
          </p:cNvPr>
          <p:cNvSpPr txBox="1"/>
          <p:nvPr/>
        </p:nvSpPr>
        <p:spPr>
          <a:xfrm>
            <a:off x="1446556" y="2865748"/>
            <a:ext cx="64667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>
                <a:solidFill>
                  <a:schemeClr val="accent5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NAME OF THE STUDENT</a:t>
            </a:r>
            <a:endParaRPr lang="es-CL" sz="4400">
              <a:solidFill>
                <a:schemeClr val="accent5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3350BDA-A890-4DE0-8C4F-6AA020B35337}"/>
              </a:ext>
            </a:extLst>
          </p:cNvPr>
          <p:cNvSpPr txBox="1"/>
          <p:nvPr/>
        </p:nvSpPr>
        <p:spPr>
          <a:xfrm>
            <a:off x="1446556" y="3790697"/>
            <a:ext cx="64667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err="1">
                <a:solidFill>
                  <a:schemeClr val="accent4"/>
                </a:solidFill>
              </a:rPr>
              <a:t>for</a:t>
            </a:r>
            <a:r>
              <a:rPr lang="es-ES" sz="2800" b="1">
                <a:solidFill>
                  <a:schemeClr val="accent4"/>
                </a:solidFill>
              </a:rPr>
              <a:t> </a:t>
            </a:r>
            <a:r>
              <a:rPr lang="es-ES" sz="2800" b="1" err="1">
                <a:solidFill>
                  <a:schemeClr val="accent4"/>
                </a:solidFill>
              </a:rPr>
              <a:t>great</a:t>
            </a:r>
            <a:r>
              <a:rPr lang="es-ES" sz="2800" b="1">
                <a:solidFill>
                  <a:schemeClr val="accent4"/>
                </a:solidFill>
              </a:rPr>
              <a:t> </a:t>
            </a:r>
            <a:r>
              <a:rPr lang="es-ES" sz="2800" b="1" err="1">
                <a:solidFill>
                  <a:schemeClr val="accent4"/>
                </a:solidFill>
              </a:rPr>
              <a:t>achievements</a:t>
            </a:r>
            <a:r>
              <a:rPr lang="es-ES" sz="2800" b="1">
                <a:solidFill>
                  <a:schemeClr val="accent4"/>
                </a:solidFill>
              </a:rPr>
              <a:t> in English </a:t>
            </a:r>
            <a:r>
              <a:rPr lang="es-ES" sz="2800" b="1" err="1">
                <a:solidFill>
                  <a:schemeClr val="accent4"/>
                </a:solidFill>
              </a:rPr>
              <a:t>learning</a:t>
            </a:r>
            <a:r>
              <a:rPr lang="es-ES" sz="2800" b="1">
                <a:solidFill>
                  <a:schemeClr val="accent4"/>
                </a:solidFill>
              </a:rPr>
              <a:t>.</a:t>
            </a:r>
            <a:endParaRPr lang="es-CL" sz="2800" b="1">
              <a:solidFill>
                <a:schemeClr val="accent4"/>
              </a:solidFill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B4C89C48-9146-442C-A3B6-0BA6313AD628}"/>
              </a:ext>
            </a:extLst>
          </p:cNvPr>
          <p:cNvSpPr txBox="1"/>
          <p:nvPr/>
        </p:nvSpPr>
        <p:spPr>
          <a:xfrm>
            <a:off x="923827" y="5948313"/>
            <a:ext cx="3497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/>
              <a:t>Date: (</a:t>
            </a:r>
            <a:r>
              <a:rPr lang="es-ES" err="1"/>
              <a:t>month</a:t>
            </a:r>
            <a:r>
              <a:rPr lang="es-ES"/>
              <a:t>) (</a:t>
            </a:r>
            <a:r>
              <a:rPr lang="es-ES" err="1"/>
              <a:t>day</a:t>
            </a:r>
            <a:r>
              <a:rPr lang="es-ES"/>
              <a:t> </a:t>
            </a:r>
            <a:r>
              <a:rPr lang="es-ES" err="1"/>
              <a:t>number</a:t>
            </a:r>
            <a:r>
              <a:rPr lang="es-ES"/>
              <a:t>) 2020 </a:t>
            </a:r>
            <a:endParaRPr lang="es-CL"/>
          </a:p>
        </p:txBody>
      </p: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7449B452-0F56-48CE-9F64-4B163034E9F6}"/>
              </a:ext>
            </a:extLst>
          </p:cNvPr>
          <p:cNvCxnSpPr/>
          <p:nvPr/>
        </p:nvCxnSpPr>
        <p:spPr>
          <a:xfrm>
            <a:off x="4679950" y="5542845"/>
            <a:ext cx="2955761" cy="0"/>
          </a:xfrm>
          <a:prstGeom prst="lin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uadroTexto 6">
            <a:extLst>
              <a:ext uri="{FF2B5EF4-FFF2-40B4-BE49-F238E27FC236}">
                <a16:creationId xmlns:a16="http://schemas.microsoft.com/office/drawing/2014/main" id="{3E6681C8-0027-4AF8-8E61-3050F3FAFF44}"/>
              </a:ext>
            </a:extLst>
          </p:cNvPr>
          <p:cNvSpPr txBox="1"/>
          <p:nvPr/>
        </p:nvSpPr>
        <p:spPr>
          <a:xfrm>
            <a:off x="4139593" y="5542845"/>
            <a:ext cx="40364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/>
              <a:t> Miss /</a:t>
            </a:r>
            <a:r>
              <a:rPr lang="es-ES" err="1"/>
              <a:t>Mister</a:t>
            </a:r>
            <a:r>
              <a:rPr lang="es-ES"/>
              <a:t> (</a:t>
            </a:r>
            <a:r>
              <a:rPr lang="es-ES" err="1"/>
              <a:t>awesome</a:t>
            </a:r>
            <a:r>
              <a:rPr lang="es-ES"/>
              <a:t> </a:t>
            </a:r>
            <a:r>
              <a:rPr lang="es-ES" err="1"/>
              <a:t>teacher’s</a:t>
            </a:r>
            <a:r>
              <a:rPr lang="es-ES"/>
              <a:t> </a:t>
            </a:r>
            <a:r>
              <a:rPr lang="es-ES" err="1"/>
              <a:t>name</a:t>
            </a:r>
            <a:r>
              <a:rPr lang="es-ES"/>
              <a:t>)</a:t>
            </a:r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0526703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2647447" y="2159406"/>
            <a:ext cx="41131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D6449"/>
                </a:solidFill>
                <a:ea typeface="Gadugi" panose="020B0502040204020203" pitchFamily="34" charset="0"/>
              </a:rPr>
              <a:t>THIS CERTIFICATE IS PRESENTED TO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85B0990-752D-4BB6-9B5B-01C16D73261B}"/>
              </a:ext>
            </a:extLst>
          </p:cNvPr>
          <p:cNvSpPr txBox="1"/>
          <p:nvPr/>
        </p:nvSpPr>
        <p:spPr>
          <a:xfrm>
            <a:off x="2504017" y="2713403"/>
            <a:ext cx="44000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dirty="0">
                <a:solidFill>
                  <a:srgbClr val="FABF62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NAME OF THE STUDENT</a:t>
            </a:r>
            <a:endParaRPr lang="es-CL" sz="2800" dirty="0">
              <a:solidFill>
                <a:srgbClr val="FABF62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E180AFC-ABA0-47F7-BE29-85A8B25CE386}"/>
              </a:ext>
            </a:extLst>
          </p:cNvPr>
          <p:cNvSpPr txBox="1"/>
          <p:nvPr/>
        </p:nvSpPr>
        <p:spPr>
          <a:xfrm>
            <a:off x="2676681" y="3596774"/>
            <a:ext cx="40547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err="1">
                <a:solidFill>
                  <a:srgbClr val="14B499"/>
                </a:solidFill>
              </a:rPr>
              <a:t>for</a:t>
            </a:r>
            <a:r>
              <a:rPr lang="es-ES" sz="2400" b="1" dirty="0">
                <a:solidFill>
                  <a:srgbClr val="14B499"/>
                </a:solidFill>
              </a:rPr>
              <a:t> </a:t>
            </a:r>
            <a:r>
              <a:rPr lang="es-ES" sz="2400" b="1" dirty="0" err="1">
                <a:solidFill>
                  <a:srgbClr val="14B499"/>
                </a:solidFill>
              </a:rPr>
              <a:t>great</a:t>
            </a:r>
            <a:r>
              <a:rPr lang="es-ES" sz="2400" b="1" dirty="0">
                <a:solidFill>
                  <a:srgbClr val="14B499"/>
                </a:solidFill>
              </a:rPr>
              <a:t> </a:t>
            </a:r>
            <a:r>
              <a:rPr lang="es-ES" sz="2400" b="1" dirty="0" err="1">
                <a:solidFill>
                  <a:srgbClr val="14B499"/>
                </a:solidFill>
              </a:rPr>
              <a:t>achievements</a:t>
            </a:r>
            <a:r>
              <a:rPr lang="es-ES" sz="2400" b="1" dirty="0">
                <a:solidFill>
                  <a:srgbClr val="14B499"/>
                </a:solidFill>
              </a:rPr>
              <a:t> in English </a:t>
            </a:r>
            <a:r>
              <a:rPr lang="es-ES" sz="2400" b="1" dirty="0" err="1">
                <a:solidFill>
                  <a:srgbClr val="14B499"/>
                </a:solidFill>
              </a:rPr>
              <a:t>learning</a:t>
            </a:r>
            <a:endParaRPr lang="es-CL" sz="2400" b="1" dirty="0">
              <a:solidFill>
                <a:srgbClr val="14B499"/>
              </a:solidFill>
            </a:endParaRPr>
          </a:p>
        </p:txBody>
      </p: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2A26A70D-9DCC-4172-9A72-6A2948772D00}"/>
              </a:ext>
            </a:extLst>
          </p:cNvPr>
          <p:cNvCxnSpPr/>
          <p:nvPr/>
        </p:nvCxnSpPr>
        <p:spPr>
          <a:xfrm>
            <a:off x="5548225" y="5150682"/>
            <a:ext cx="1446968" cy="21386"/>
          </a:xfrm>
          <a:prstGeom prst="line">
            <a:avLst/>
          </a:prstGeom>
          <a:ln w="38100">
            <a:solidFill>
              <a:srgbClr val="FABF6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uadroTexto 6">
            <a:extLst>
              <a:ext uri="{FF2B5EF4-FFF2-40B4-BE49-F238E27FC236}">
                <a16:creationId xmlns:a16="http://schemas.microsoft.com/office/drawing/2014/main" id="{382DEAE9-B5E4-4D30-B9DE-A816B03398AB}"/>
              </a:ext>
            </a:extLst>
          </p:cNvPr>
          <p:cNvSpPr txBox="1"/>
          <p:nvPr/>
        </p:nvSpPr>
        <p:spPr>
          <a:xfrm>
            <a:off x="5094514" y="5133585"/>
            <a:ext cx="21626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 </a:t>
            </a:r>
            <a:r>
              <a:rPr lang="es-ES" sz="1400" dirty="0"/>
              <a:t>Miss /</a:t>
            </a:r>
            <a:r>
              <a:rPr lang="es-ES" sz="1400" dirty="0" err="1"/>
              <a:t>Mister</a:t>
            </a:r>
            <a:r>
              <a:rPr lang="es-ES" sz="1400" dirty="0"/>
              <a:t> </a:t>
            </a:r>
            <a:br>
              <a:rPr lang="es-ES" sz="1400" dirty="0"/>
            </a:br>
            <a:r>
              <a:rPr lang="es-ES" sz="1400" dirty="0"/>
              <a:t>(</a:t>
            </a:r>
            <a:r>
              <a:rPr lang="es-ES" sz="1400" dirty="0" err="1"/>
              <a:t>awesome</a:t>
            </a:r>
            <a:r>
              <a:rPr lang="es-ES" sz="1400" dirty="0"/>
              <a:t> </a:t>
            </a:r>
            <a:r>
              <a:rPr lang="es-ES" sz="1400" dirty="0" err="1"/>
              <a:t>teacher’s</a:t>
            </a:r>
            <a:r>
              <a:rPr lang="es-ES" sz="1400" dirty="0"/>
              <a:t> </a:t>
            </a:r>
            <a:r>
              <a:rPr lang="es-ES" sz="1400" dirty="0" err="1"/>
              <a:t>name</a:t>
            </a:r>
            <a:r>
              <a:rPr lang="es-ES" sz="1400" dirty="0"/>
              <a:t>)</a:t>
            </a:r>
            <a:endParaRPr lang="es-CL" sz="1400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B5D325F-03CB-408B-9C3D-403DD0AB5E90}"/>
              </a:ext>
            </a:extLst>
          </p:cNvPr>
          <p:cNvSpPr txBox="1"/>
          <p:nvPr/>
        </p:nvSpPr>
        <p:spPr>
          <a:xfrm>
            <a:off x="1921096" y="5201390"/>
            <a:ext cx="29524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Date: (</a:t>
            </a:r>
            <a:r>
              <a:rPr lang="es-ES" sz="1400" dirty="0" err="1"/>
              <a:t>month</a:t>
            </a:r>
            <a:r>
              <a:rPr lang="es-ES" sz="1400" dirty="0"/>
              <a:t>) (</a:t>
            </a:r>
            <a:r>
              <a:rPr lang="es-ES" sz="1400" dirty="0" err="1"/>
              <a:t>day</a:t>
            </a:r>
            <a:r>
              <a:rPr lang="es-ES" sz="1400" dirty="0"/>
              <a:t> </a:t>
            </a:r>
            <a:r>
              <a:rPr lang="es-ES" sz="1400" dirty="0" err="1"/>
              <a:t>number</a:t>
            </a:r>
            <a:r>
              <a:rPr lang="es-ES" sz="1400" dirty="0"/>
              <a:t>) 2020 </a:t>
            </a:r>
            <a:endParaRPr lang="es-CL" sz="1400" dirty="0"/>
          </a:p>
        </p:txBody>
      </p:sp>
    </p:spTree>
    <p:extLst>
      <p:ext uri="{BB962C8B-B14F-4D97-AF65-F5344CB8AC3E}">
        <p14:creationId xmlns:p14="http://schemas.microsoft.com/office/powerpoint/2010/main" val="34693510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/>
          <p:cNvSpPr txBox="1"/>
          <p:nvPr/>
        </p:nvSpPr>
        <p:spPr>
          <a:xfrm>
            <a:off x="2778910" y="2553122"/>
            <a:ext cx="41131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556171"/>
                </a:solidFill>
                <a:ea typeface="Gadugi" panose="020B0502040204020203" pitchFamily="34" charset="0"/>
              </a:rPr>
              <a:t>THIS CERTIFICATE IS PRESENTED TO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A85B0990-752D-4BB6-9B5B-01C16D73261B}"/>
              </a:ext>
            </a:extLst>
          </p:cNvPr>
          <p:cNvSpPr txBox="1"/>
          <p:nvPr/>
        </p:nvSpPr>
        <p:spPr>
          <a:xfrm>
            <a:off x="1522735" y="3142246"/>
            <a:ext cx="656707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 dirty="0">
                <a:solidFill>
                  <a:srgbClr val="FF6B6C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NAME OF THE STUDENT</a:t>
            </a:r>
            <a:endParaRPr lang="es-CL" sz="4400" dirty="0">
              <a:solidFill>
                <a:srgbClr val="FF6B6C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BE180AFC-ABA0-47F7-BE29-85A8B25CE386}"/>
              </a:ext>
            </a:extLst>
          </p:cNvPr>
          <p:cNvSpPr txBox="1"/>
          <p:nvPr/>
        </p:nvSpPr>
        <p:spPr>
          <a:xfrm>
            <a:off x="2656080" y="4172274"/>
            <a:ext cx="40547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err="1">
                <a:solidFill>
                  <a:srgbClr val="00CDC6"/>
                </a:solidFill>
              </a:rPr>
              <a:t>for</a:t>
            </a:r>
            <a:r>
              <a:rPr lang="es-ES" sz="2400" b="1" dirty="0">
                <a:solidFill>
                  <a:srgbClr val="00CDC6"/>
                </a:solidFill>
              </a:rPr>
              <a:t> </a:t>
            </a:r>
            <a:r>
              <a:rPr lang="es-ES" sz="2400" b="1" dirty="0" err="1">
                <a:solidFill>
                  <a:srgbClr val="00CDC6"/>
                </a:solidFill>
              </a:rPr>
              <a:t>great</a:t>
            </a:r>
            <a:r>
              <a:rPr lang="es-ES" sz="2400" b="1" dirty="0">
                <a:solidFill>
                  <a:srgbClr val="00CDC6"/>
                </a:solidFill>
              </a:rPr>
              <a:t> </a:t>
            </a:r>
            <a:r>
              <a:rPr lang="es-ES" sz="2400" b="1" dirty="0" err="1">
                <a:solidFill>
                  <a:srgbClr val="00CDC6"/>
                </a:solidFill>
              </a:rPr>
              <a:t>achievements</a:t>
            </a:r>
            <a:r>
              <a:rPr lang="es-ES" sz="2400" b="1" dirty="0">
                <a:solidFill>
                  <a:srgbClr val="00CDC6"/>
                </a:solidFill>
              </a:rPr>
              <a:t> in English </a:t>
            </a:r>
            <a:r>
              <a:rPr lang="es-ES" sz="2400" b="1" dirty="0" err="1">
                <a:solidFill>
                  <a:srgbClr val="00CDC6"/>
                </a:solidFill>
              </a:rPr>
              <a:t>learning</a:t>
            </a:r>
            <a:endParaRPr lang="es-CL" sz="2400" b="1" dirty="0">
              <a:solidFill>
                <a:srgbClr val="00CDC6"/>
              </a:solidFill>
            </a:endParaRPr>
          </a:p>
        </p:txBody>
      </p: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2A26A70D-9DCC-4172-9A72-6A2948772D00}"/>
              </a:ext>
            </a:extLst>
          </p:cNvPr>
          <p:cNvCxnSpPr/>
          <p:nvPr/>
        </p:nvCxnSpPr>
        <p:spPr>
          <a:xfrm>
            <a:off x="5292686" y="5263859"/>
            <a:ext cx="2449363" cy="8172"/>
          </a:xfrm>
          <a:prstGeom prst="line">
            <a:avLst/>
          </a:prstGeom>
          <a:ln w="38100">
            <a:solidFill>
              <a:srgbClr val="FABF6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uadroTexto 10">
            <a:extLst>
              <a:ext uri="{FF2B5EF4-FFF2-40B4-BE49-F238E27FC236}">
                <a16:creationId xmlns:a16="http://schemas.microsoft.com/office/drawing/2014/main" id="{382DEAE9-B5E4-4D30-B9DE-A816B03398AB}"/>
              </a:ext>
            </a:extLst>
          </p:cNvPr>
          <p:cNvSpPr txBox="1"/>
          <p:nvPr/>
        </p:nvSpPr>
        <p:spPr>
          <a:xfrm>
            <a:off x="5436054" y="5312975"/>
            <a:ext cx="2162629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 </a:t>
            </a:r>
            <a:r>
              <a:rPr lang="es-ES" sz="1400" dirty="0"/>
              <a:t>Miss /</a:t>
            </a:r>
            <a:r>
              <a:rPr lang="es-ES" sz="1400" dirty="0" err="1"/>
              <a:t>Mister</a:t>
            </a:r>
            <a:r>
              <a:rPr lang="es-ES" sz="1400" dirty="0"/>
              <a:t> </a:t>
            </a:r>
            <a:br>
              <a:rPr lang="es-ES" sz="1400" dirty="0"/>
            </a:br>
            <a:r>
              <a:rPr lang="es-ES" sz="1400" dirty="0"/>
              <a:t>(</a:t>
            </a:r>
            <a:r>
              <a:rPr lang="es-ES" sz="1400" dirty="0" err="1"/>
              <a:t>awesome</a:t>
            </a:r>
            <a:r>
              <a:rPr lang="es-ES" sz="1400" dirty="0"/>
              <a:t> </a:t>
            </a:r>
            <a:r>
              <a:rPr lang="es-ES" sz="1400" dirty="0" err="1"/>
              <a:t>teacher’s</a:t>
            </a:r>
            <a:r>
              <a:rPr lang="es-ES" sz="1400" dirty="0"/>
              <a:t> </a:t>
            </a:r>
            <a:r>
              <a:rPr lang="es-ES" sz="1400" dirty="0" err="1"/>
              <a:t>name</a:t>
            </a:r>
            <a:r>
              <a:rPr lang="es-ES" sz="1400" dirty="0"/>
              <a:t>)</a:t>
            </a:r>
            <a:endParaRPr lang="es-CL" sz="1400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FB5D325F-03CB-408B-9C3D-403DD0AB5E90}"/>
              </a:ext>
            </a:extLst>
          </p:cNvPr>
          <p:cNvSpPr txBox="1"/>
          <p:nvPr/>
        </p:nvSpPr>
        <p:spPr>
          <a:xfrm>
            <a:off x="244360" y="5410531"/>
            <a:ext cx="2677981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sz="1400" dirty="0"/>
              <a:t>Date: (</a:t>
            </a:r>
            <a:r>
              <a:rPr lang="es-ES" sz="1400" dirty="0" err="1"/>
              <a:t>month</a:t>
            </a:r>
            <a:r>
              <a:rPr lang="es-ES" sz="1400" dirty="0"/>
              <a:t>) (</a:t>
            </a:r>
            <a:r>
              <a:rPr lang="es-ES" sz="1400" dirty="0" err="1"/>
              <a:t>day</a:t>
            </a:r>
            <a:r>
              <a:rPr lang="es-ES" sz="1400" dirty="0"/>
              <a:t> </a:t>
            </a:r>
            <a:r>
              <a:rPr lang="es-ES" sz="1400" dirty="0" err="1"/>
              <a:t>number</a:t>
            </a:r>
            <a:r>
              <a:rPr lang="es-ES" sz="1400" dirty="0"/>
              <a:t>) 2020 </a:t>
            </a:r>
            <a:endParaRPr lang="es-CL" sz="1400" dirty="0"/>
          </a:p>
        </p:txBody>
      </p:sp>
    </p:spTree>
    <p:extLst>
      <p:ext uri="{BB962C8B-B14F-4D97-AF65-F5344CB8AC3E}">
        <p14:creationId xmlns:p14="http://schemas.microsoft.com/office/powerpoint/2010/main" val="42438324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2778910" y="2553122"/>
            <a:ext cx="41131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556171"/>
                </a:solidFill>
                <a:ea typeface="Gadugi" panose="020B0502040204020203" pitchFamily="34" charset="0"/>
              </a:rPr>
              <a:t>THIS CERTIFICATE IS PRESENTED TO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85B0990-752D-4BB6-9B5B-01C16D73261B}"/>
              </a:ext>
            </a:extLst>
          </p:cNvPr>
          <p:cNvSpPr txBox="1"/>
          <p:nvPr/>
        </p:nvSpPr>
        <p:spPr>
          <a:xfrm>
            <a:off x="1522735" y="3142246"/>
            <a:ext cx="656707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 dirty="0">
                <a:solidFill>
                  <a:srgbClr val="F34B88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NAME OF THE STUDENT</a:t>
            </a:r>
            <a:endParaRPr lang="es-CL" sz="4400" dirty="0">
              <a:solidFill>
                <a:srgbClr val="F34B88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E180AFC-ABA0-47F7-BE29-85A8B25CE386}"/>
              </a:ext>
            </a:extLst>
          </p:cNvPr>
          <p:cNvSpPr txBox="1"/>
          <p:nvPr/>
        </p:nvSpPr>
        <p:spPr>
          <a:xfrm>
            <a:off x="2778910" y="4150771"/>
            <a:ext cx="4054720" cy="830997"/>
          </a:xfrm>
          <a:prstGeom prst="rect">
            <a:avLst/>
          </a:prstGeom>
          <a:solidFill>
            <a:srgbClr val="A3CAF5">
              <a:alpha val="60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err="1">
                <a:solidFill>
                  <a:srgbClr val="8A83D9"/>
                </a:solidFill>
              </a:rPr>
              <a:t>for</a:t>
            </a:r>
            <a:r>
              <a:rPr lang="es-ES" sz="2400" b="1" dirty="0">
                <a:solidFill>
                  <a:srgbClr val="8A83D9"/>
                </a:solidFill>
              </a:rPr>
              <a:t> </a:t>
            </a:r>
            <a:r>
              <a:rPr lang="es-ES" sz="2400" b="1" dirty="0" err="1">
                <a:solidFill>
                  <a:srgbClr val="8A83D9"/>
                </a:solidFill>
              </a:rPr>
              <a:t>great</a:t>
            </a:r>
            <a:r>
              <a:rPr lang="es-ES" sz="2400" b="1" dirty="0">
                <a:solidFill>
                  <a:srgbClr val="8A83D9"/>
                </a:solidFill>
              </a:rPr>
              <a:t> </a:t>
            </a:r>
            <a:r>
              <a:rPr lang="es-ES" sz="2400" b="1" dirty="0" err="1">
                <a:solidFill>
                  <a:srgbClr val="8A83D9"/>
                </a:solidFill>
              </a:rPr>
              <a:t>achievements</a:t>
            </a:r>
            <a:r>
              <a:rPr lang="es-ES" sz="2400" b="1" dirty="0">
                <a:solidFill>
                  <a:srgbClr val="8A83D9"/>
                </a:solidFill>
              </a:rPr>
              <a:t> in English </a:t>
            </a:r>
            <a:r>
              <a:rPr lang="es-ES" sz="2400" b="1" dirty="0" err="1">
                <a:solidFill>
                  <a:srgbClr val="8A83D9"/>
                </a:solidFill>
              </a:rPr>
              <a:t>learning</a:t>
            </a:r>
            <a:endParaRPr lang="es-CL" sz="2400" b="1" dirty="0">
              <a:solidFill>
                <a:srgbClr val="8A83D9"/>
              </a:solidFill>
            </a:endParaRPr>
          </a:p>
        </p:txBody>
      </p: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2A26A70D-9DCC-4172-9A72-6A2948772D00}"/>
              </a:ext>
            </a:extLst>
          </p:cNvPr>
          <p:cNvCxnSpPr/>
          <p:nvPr/>
        </p:nvCxnSpPr>
        <p:spPr>
          <a:xfrm>
            <a:off x="5704782" y="5884690"/>
            <a:ext cx="2449363" cy="8172"/>
          </a:xfrm>
          <a:prstGeom prst="line">
            <a:avLst/>
          </a:prstGeom>
          <a:ln w="66675">
            <a:solidFill>
              <a:srgbClr val="FABF6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uadroTexto 5">
            <a:extLst>
              <a:ext uri="{FF2B5EF4-FFF2-40B4-BE49-F238E27FC236}">
                <a16:creationId xmlns:a16="http://schemas.microsoft.com/office/drawing/2014/main" id="{382DEAE9-B5E4-4D30-B9DE-A816B03398AB}"/>
              </a:ext>
            </a:extLst>
          </p:cNvPr>
          <p:cNvSpPr txBox="1"/>
          <p:nvPr/>
        </p:nvSpPr>
        <p:spPr>
          <a:xfrm>
            <a:off x="5464650" y="5974750"/>
            <a:ext cx="2854898" cy="646331"/>
          </a:xfrm>
          <a:prstGeom prst="rect">
            <a:avLst/>
          </a:prstGeom>
          <a:solidFill>
            <a:srgbClr val="83BE48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 Miss /</a:t>
            </a:r>
            <a:r>
              <a:rPr lang="es-ES" dirty="0" err="1"/>
              <a:t>Mister</a:t>
            </a:r>
            <a:r>
              <a:rPr lang="es-ES" dirty="0"/>
              <a:t> </a:t>
            </a:r>
            <a:br>
              <a:rPr lang="es-ES" dirty="0"/>
            </a:br>
            <a:r>
              <a:rPr lang="es-ES" dirty="0"/>
              <a:t>(</a:t>
            </a:r>
            <a:r>
              <a:rPr lang="es-ES" dirty="0" err="1"/>
              <a:t>awesome</a:t>
            </a:r>
            <a:r>
              <a:rPr lang="es-ES" dirty="0"/>
              <a:t> </a:t>
            </a:r>
            <a:r>
              <a:rPr lang="es-ES" dirty="0" err="1"/>
              <a:t>teacher’s</a:t>
            </a:r>
            <a:r>
              <a:rPr lang="es-ES" dirty="0"/>
              <a:t> </a:t>
            </a:r>
            <a:r>
              <a:rPr lang="es-ES" dirty="0" err="1"/>
              <a:t>name</a:t>
            </a:r>
            <a:r>
              <a:rPr lang="es-ES" dirty="0"/>
              <a:t>)</a:t>
            </a:r>
            <a:endParaRPr lang="es-CL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FB5D325F-03CB-408B-9C3D-403DD0AB5E90}"/>
              </a:ext>
            </a:extLst>
          </p:cNvPr>
          <p:cNvSpPr txBox="1"/>
          <p:nvPr/>
        </p:nvSpPr>
        <p:spPr>
          <a:xfrm>
            <a:off x="1004051" y="6074325"/>
            <a:ext cx="3549718" cy="369332"/>
          </a:xfrm>
          <a:prstGeom prst="rect">
            <a:avLst/>
          </a:prstGeom>
          <a:solidFill>
            <a:srgbClr val="85BF47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Date: (</a:t>
            </a:r>
            <a:r>
              <a:rPr lang="es-ES" dirty="0" err="1"/>
              <a:t>month</a:t>
            </a:r>
            <a:r>
              <a:rPr lang="es-ES" dirty="0"/>
              <a:t>) (</a:t>
            </a:r>
            <a:r>
              <a:rPr lang="es-ES" dirty="0" err="1"/>
              <a:t>day</a:t>
            </a:r>
            <a:r>
              <a:rPr lang="es-ES" dirty="0"/>
              <a:t> </a:t>
            </a:r>
            <a:r>
              <a:rPr lang="es-ES" dirty="0" err="1"/>
              <a:t>number</a:t>
            </a:r>
            <a:r>
              <a:rPr lang="es-ES" dirty="0"/>
              <a:t>) 2020 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4240528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2808466" y="3331443"/>
            <a:ext cx="41131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37300"/>
                </a:solidFill>
                <a:ea typeface="Gadugi" panose="020B0502040204020203" pitchFamily="34" charset="0"/>
              </a:rPr>
              <a:t>THIS CERTIFICATE IS PRESENTED TO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85B0990-752D-4BB6-9B5B-01C16D73261B}"/>
              </a:ext>
            </a:extLst>
          </p:cNvPr>
          <p:cNvSpPr txBox="1"/>
          <p:nvPr/>
        </p:nvSpPr>
        <p:spPr>
          <a:xfrm>
            <a:off x="1430521" y="3689735"/>
            <a:ext cx="656707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 dirty="0">
                <a:solidFill>
                  <a:srgbClr val="4AB89E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NAME OF THE STUDENT</a:t>
            </a:r>
            <a:endParaRPr lang="es-CL" sz="4400" dirty="0">
              <a:solidFill>
                <a:srgbClr val="4AB89E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E180AFC-ABA0-47F7-BE29-85A8B25CE386}"/>
              </a:ext>
            </a:extLst>
          </p:cNvPr>
          <p:cNvSpPr txBox="1"/>
          <p:nvPr/>
        </p:nvSpPr>
        <p:spPr>
          <a:xfrm>
            <a:off x="2792559" y="4617413"/>
            <a:ext cx="4054720" cy="830997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err="1">
                <a:solidFill>
                  <a:srgbClr val="B064A5"/>
                </a:solidFill>
              </a:rPr>
              <a:t>for</a:t>
            </a:r>
            <a:r>
              <a:rPr lang="es-ES" sz="2400" b="1" dirty="0">
                <a:solidFill>
                  <a:srgbClr val="B064A5"/>
                </a:solidFill>
              </a:rPr>
              <a:t> </a:t>
            </a:r>
            <a:r>
              <a:rPr lang="es-ES" sz="2400" b="1" dirty="0" err="1">
                <a:solidFill>
                  <a:srgbClr val="B064A5"/>
                </a:solidFill>
              </a:rPr>
              <a:t>great</a:t>
            </a:r>
            <a:r>
              <a:rPr lang="es-ES" sz="2400" b="1" dirty="0">
                <a:solidFill>
                  <a:srgbClr val="B064A5"/>
                </a:solidFill>
              </a:rPr>
              <a:t> </a:t>
            </a:r>
            <a:r>
              <a:rPr lang="es-ES" sz="2400" b="1" dirty="0" err="1">
                <a:solidFill>
                  <a:srgbClr val="B064A5"/>
                </a:solidFill>
              </a:rPr>
              <a:t>achievements</a:t>
            </a:r>
            <a:r>
              <a:rPr lang="es-ES" sz="2400" b="1" dirty="0">
                <a:solidFill>
                  <a:srgbClr val="B064A5"/>
                </a:solidFill>
              </a:rPr>
              <a:t> in English </a:t>
            </a:r>
            <a:r>
              <a:rPr lang="es-ES" sz="2400" b="1" dirty="0" err="1">
                <a:solidFill>
                  <a:srgbClr val="B064A5"/>
                </a:solidFill>
              </a:rPr>
              <a:t>learning</a:t>
            </a:r>
            <a:endParaRPr lang="es-CL" sz="2400" b="1" dirty="0">
              <a:solidFill>
                <a:srgbClr val="B064A5"/>
              </a:solidFill>
            </a:endParaRPr>
          </a:p>
        </p:txBody>
      </p: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2A26A70D-9DCC-4172-9A72-6A2948772D00}"/>
              </a:ext>
            </a:extLst>
          </p:cNvPr>
          <p:cNvCxnSpPr/>
          <p:nvPr/>
        </p:nvCxnSpPr>
        <p:spPr>
          <a:xfrm>
            <a:off x="5691119" y="5991367"/>
            <a:ext cx="2967996" cy="24328"/>
          </a:xfrm>
          <a:prstGeom prst="line">
            <a:avLst/>
          </a:prstGeom>
          <a:ln w="66675">
            <a:solidFill>
              <a:srgbClr val="FABF6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uadroTexto 5">
            <a:extLst>
              <a:ext uri="{FF2B5EF4-FFF2-40B4-BE49-F238E27FC236}">
                <a16:creationId xmlns:a16="http://schemas.microsoft.com/office/drawing/2014/main" id="{382DEAE9-B5E4-4D30-B9DE-A816B03398AB}"/>
              </a:ext>
            </a:extLst>
          </p:cNvPr>
          <p:cNvSpPr txBox="1"/>
          <p:nvPr/>
        </p:nvSpPr>
        <p:spPr>
          <a:xfrm>
            <a:off x="5833140" y="6097583"/>
            <a:ext cx="2792245" cy="646331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 Miss /</a:t>
            </a:r>
            <a:r>
              <a:rPr lang="es-ES" dirty="0" err="1"/>
              <a:t>Mister</a:t>
            </a:r>
            <a:r>
              <a:rPr lang="es-ES" dirty="0"/>
              <a:t> </a:t>
            </a:r>
            <a:br>
              <a:rPr lang="es-ES" dirty="0"/>
            </a:br>
            <a:r>
              <a:rPr lang="es-ES" dirty="0"/>
              <a:t>(</a:t>
            </a:r>
            <a:r>
              <a:rPr lang="es-ES" dirty="0" err="1"/>
              <a:t>awesome</a:t>
            </a:r>
            <a:r>
              <a:rPr lang="es-ES" dirty="0"/>
              <a:t> </a:t>
            </a:r>
            <a:r>
              <a:rPr lang="es-ES" dirty="0" err="1"/>
              <a:t>teacher’s</a:t>
            </a:r>
            <a:r>
              <a:rPr lang="es-ES" dirty="0"/>
              <a:t> </a:t>
            </a:r>
            <a:r>
              <a:rPr lang="es-ES" dirty="0" err="1"/>
              <a:t>name</a:t>
            </a:r>
            <a:r>
              <a:rPr lang="es-ES" dirty="0"/>
              <a:t>)</a:t>
            </a:r>
            <a:endParaRPr lang="es-CL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FB5D325F-03CB-408B-9C3D-403DD0AB5E90}"/>
              </a:ext>
            </a:extLst>
          </p:cNvPr>
          <p:cNvSpPr txBox="1"/>
          <p:nvPr/>
        </p:nvSpPr>
        <p:spPr>
          <a:xfrm>
            <a:off x="649210" y="6117629"/>
            <a:ext cx="3549718" cy="369332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Date: (</a:t>
            </a:r>
            <a:r>
              <a:rPr lang="es-ES" dirty="0" err="1"/>
              <a:t>month</a:t>
            </a:r>
            <a:r>
              <a:rPr lang="es-ES" dirty="0"/>
              <a:t>) (</a:t>
            </a:r>
            <a:r>
              <a:rPr lang="es-ES" dirty="0" err="1"/>
              <a:t>day</a:t>
            </a:r>
            <a:r>
              <a:rPr lang="es-ES" dirty="0"/>
              <a:t> </a:t>
            </a:r>
            <a:r>
              <a:rPr lang="es-ES" dirty="0" err="1"/>
              <a:t>number</a:t>
            </a:r>
            <a:r>
              <a:rPr lang="es-ES" dirty="0"/>
              <a:t>) 2020 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2346782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/>
          <p:cNvSpPr txBox="1"/>
          <p:nvPr/>
        </p:nvSpPr>
        <p:spPr>
          <a:xfrm>
            <a:off x="2726580" y="2321509"/>
            <a:ext cx="41131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37300"/>
                </a:solidFill>
                <a:ea typeface="Gadugi" panose="020B0502040204020203" pitchFamily="34" charset="0"/>
              </a:rPr>
              <a:t>THIS CERTIFICATE IS PRESENTED TO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A85B0990-752D-4BB6-9B5B-01C16D73261B}"/>
              </a:ext>
            </a:extLst>
          </p:cNvPr>
          <p:cNvSpPr txBox="1"/>
          <p:nvPr/>
        </p:nvSpPr>
        <p:spPr>
          <a:xfrm>
            <a:off x="2185718" y="2678729"/>
            <a:ext cx="4667902" cy="1446550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4400" dirty="0">
                <a:solidFill>
                  <a:srgbClr val="4AB89E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NAME OF THE STUDENT</a:t>
            </a:r>
            <a:endParaRPr lang="es-CL" sz="4400" dirty="0">
              <a:solidFill>
                <a:srgbClr val="4AB89E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BE180AFC-ABA0-47F7-BE29-85A8B25CE386}"/>
              </a:ext>
            </a:extLst>
          </p:cNvPr>
          <p:cNvSpPr txBox="1"/>
          <p:nvPr/>
        </p:nvSpPr>
        <p:spPr>
          <a:xfrm>
            <a:off x="2544640" y="4061225"/>
            <a:ext cx="4054720" cy="830997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err="1">
                <a:solidFill>
                  <a:srgbClr val="B064A5"/>
                </a:solidFill>
              </a:rPr>
              <a:t>for</a:t>
            </a:r>
            <a:r>
              <a:rPr lang="es-ES" sz="2400" b="1" dirty="0">
                <a:solidFill>
                  <a:srgbClr val="B064A5"/>
                </a:solidFill>
              </a:rPr>
              <a:t> </a:t>
            </a:r>
            <a:r>
              <a:rPr lang="es-ES" sz="2400" b="1" dirty="0" err="1">
                <a:solidFill>
                  <a:srgbClr val="B064A5"/>
                </a:solidFill>
              </a:rPr>
              <a:t>great</a:t>
            </a:r>
            <a:r>
              <a:rPr lang="es-ES" sz="2400" b="1" dirty="0">
                <a:solidFill>
                  <a:srgbClr val="B064A5"/>
                </a:solidFill>
              </a:rPr>
              <a:t> </a:t>
            </a:r>
            <a:r>
              <a:rPr lang="es-ES" sz="2400" b="1" dirty="0" err="1">
                <a:solidFill>
                  <a:srgbClr val="B064A5"/>
                </a:solidFill>
              </a:rPr>
              <a:t>achievements</a:t>
            </a:r>
            <a:r>
              <a:rPr lang="es-ES" sz="2400" b="1" dirty="0">
                <a:solidFill>
                  <a:srgbClr val="B064A5"/>
                </a:solidFill>
              </a:rPr>
              <a:t> in English </a:t>
            </a:r>
            <a:r>
              <a:rPr lang="es-ES" sz="2400" b="1" dirty="0" err="1">
                <a:solidFill>
                  <a:srgbClr val="B064A5"/>
                </a:solidFill>
              </a:rPr>
              <a:t>learning</a:t>
            </a:r>
            <a:endParaRPr lang="es-CL" sz="2400" b="1" dirty="0">
              <a:solidFill>
                <a:srgbClr val="B064A5"/>
              </a:solidFill>
            </a:endParaRPr>
          </a:p>
        </p:txBody>
      </p: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2A26A70D-9DCC-4172-9A72-6A2948772D00}"/>
              </a:ext>
            </a:extLst>
          </p:cNvPr>
          <p:cNvCxnSpPr/>
          <p:nvPr/>
        </p:nvCxnSpPr>
        <p:spPr>
          <a:xfrm>
            <a:off x="5757688" y="5841243"/>
            <a:ext cx="2967996" cy="24328"/>
          </a:xfrm>
          <a:prstGeom prst="line">
            <a:avLst/>
          </a:prstGeom>
          <a:ln w="66675">
            <a:solidFill>
              <a:srgbClr val="432E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uadroTexto 11">
            <a:extLst>
              <a:ext uri="{FF2B5EF4-FFF2-40B4-BE49-F238E27FC236}">
                <a16:creationId xmlns:a16="http://schemas.microsoft.com/office/drawing/2014/main" id="{382DEAE9-B5E4-4D30-B9DE-A816B03398AB}"/>
              </a:ext>
            </a:extLst>
          </p:cNvPr>
          <p:cNvSpPr txBox="1"/>
          <p:nvPr/>
        </p:nvSpPr>
        <p:spPr>
          <a:xfrm>
            <a:off x="5784984" y="5936165"/>
            <a:ext cx="2792245" cy="646331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 Miss /</a:t>
            </a:r>
            <a:r>
              <a:rPr lang="es-ES" dirty="0" err="1"/>
              <a:t>Mister</a:t>
            </a:r>
            <a:r>
              <a:rPr lang="es-ES" dirty="0"/>
              <a:t> </a:t>
            </a:r>
            <a:br>
              <a:rPr lang="es-ES" dirty="0"/>
            </a:br>
            <a:r>
              <a:rPr lang="es-ES" dirty="0"/>
              <a:t>(</a:t>
            </a:r>
            <a:r>
              <a:rPr lang="es-ES" dirty="0" err="1"/>
              <a:t>awesome</a:t>
            </a:r>
            <a:r>
              <a:rPr lang="es-ES" dirty="0"/>
              <a:t> </a:t>
            </a:r>
            <a:r>
              <a:rPr lang="es-ES" dirty="0" err="1"/>
              <a:t>teacher’s</a:t>
            </a:r>
            <a:r>
              <a:rPr lang="es-ES" dirty="0"/>
              <a:t> </a:t>
            </a:r>
            <a:r>
              <a:rPr lang="es-ES" dirty="0" err="1"/>
              <a:t>name</a:t>
            </a:r>
            <a:r>
              <a:rPr lang="es-ES" dirty="0"/>
              <a:t>)</a:t>
            </a:r>
            <a:endParaRPr lang="es-CL" dirty="0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FB5D325F-03CB-408B-9C3D-403DD0AB5E90}"/>
              </a:ext>
            </a:extLst>
          </p:cNvPr>
          <p:cNvSpPr txBox="1"/>
          <p:nvPr/>
        </p:nvSpPr>
        <p:spPr>
          <a:xfrm>
            <a:off x="485437" y="6213164"/>
            <a:ext cx="3549718" cy="369332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Date: (</a:t>
            </a:r>
            <a:r>
              <a:rPr lang="es-ES" dirty="0" err="1"/>
              <a:t>month</a:t>
            </a:r>
            <a:r>
              <a:rPr lang="es-ES" dirty="0"/>
              <a:t>) (</a:t>
            </a:r>
            <a:r>
              <a:rPr lang="es-ES" dirty="0" err="1"/>
              <a:t>day</a:t>
            </a:r>
            <a:r>
              <a:rPr lang="es-ES" dirty="0"/>
              <a:t> </a:t>
            </a:r>
            <a:r>
              <a:rPr lang="es-ES" dirty="0" err="1"/>
              <a:t>number</a:t>
            </a:r>
            <a:r>
              <a:rPr lang="es-ES" dirty="0"/>
              <a:t>) 2020 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120242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2631042" y="2812824"/>
            <a:ext cx="39062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90489C"/>
                </a:solidFill>
                <a:ea typeface="Gadugi" panose="020B0502040204020203" pitchFamily="34" charset="0"/>
              </a:rPr>
              <a:t>THIS CERTIFICATE IS PRESENTED TO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85B0990-752D-4BB6-9B5B-01C16D73261B}"/>
              </a:ext>
            </a:extLst>
          </p:cNvPr>
          <p:cNvSpPr txBox="1"/>
          <p:nvPr/>
        </p:nvSpPr>
        <p:spPr>
          <a:xfrm>
            <a:off x="1785490" y="3014930"/>
            <a:ext cx="575774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 dirty="0">
                <a:solidFill>
                  <a:srgbClr val="40914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NAME OF THE STUDENT</a:t>
            </a:r>
            <a:endParaRPr lang="es-CL" sz="4400" dirty="0">
              <a:solidFill>
                <a:srgbClr val="409146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E180AFC-ABA0-47F7-BE29-85A8B25CE386}"/>
              </a:ext>
            </a:extLst>
          </p:cNvPr>
          <p:cNvSpPr txBox="1"/>
          <p:nvPr/>
        </p:nvSpPr>
        <p:spPr>
          <a:xfrm>
            <a:off x="2686696" y="4298849"/>
            <a:ext cx="4054720" cy="830997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err="1">
                <a:solidFill>
                  <a:srgbClr val="1B81C6"/>
                </a:solidFill>
              </a:rPr>
              <a:t>for</a:t>
            </a:r>
            <a:r>
              <a:rPr lang="es-ES" sz="2400" b="1" dirty="0">
                <a:solidFill>
                  <a:srgbClr val="1B81C6"/>
                </a:solidFill>
              </a:rPr>
              <a:t> </a:t>
            </a:r>
            <a:r>
              <a:rPr lang="es-ES" sz="2400" b="1" dirty="0" err="1">
                <a:solidFill>
                  <a:srgbClr val="1B81C6"/>
                </a:solidFill>
              </a:rPr>
              <a:t>great</a:t>
            </a:r>
            <a:r>
              <a:rPr lang="es-ES" sz="2400" b="1" dirty="0">
                <a:solidFill>
                  <a:srgbClr val="1B81C6"/>
                </a:solidFill>
              </a:rPr>
              <a:t> </a:t>
            </a:r>
            <a:r>
              <a:rPr lang="es-ES" sz="2400" b="1" dirty="0" err="1">
                <a:solidFill>
                  <a:srgbClr val="1B81C6"/>
                </a:solidFill>
              </a:rPr>
              <a:t>achievements</a:t>
            </a:r>
            <a:r>
              <a:rPr lang="es-ES" sz="2400" b="1" dirty="0">
                <a:solidFill>
                  <a:srgbClr val="1B81C6"/>
                </a:solidFill>
              </a:rPr>
              <a:t> in English </a:t>
            </a:r>
            <a:r>
              <a:rPr lang="es-ES" sz="2400" b="1" dirty="0" err="1">
                <a:solidFill>
                  <a:srgbClr val="1B81C6"/>
                </a:solidFill>
              </a:rPr>
              <a:t>learning</a:t>
            </a:r>
            <a:endParaRPr lang="es-CL" sz="2400" b="1" dirty="0">
              <a:solidFill>
                <a:srgbClr val="1B81C6"/>
              </a:solidFill>
            </a:endParaRPr>
          </a:p>
        </p:txBody>
      </p: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2A26A70D-9DCC-4172-9A72-6A2948772D00}"/>
              </a:ext>
            </a:extLst>
          </p:cNvPr>
          <p:cNvCxnSpPr/>
          <p:nvPr/>
        </p:nvCxnSpPr>
        <p:spPr>
          <a:xfrm>
            <a:off x="5691119" y="5691647"/>
            <a:ext cx="2967996" cy="24328"/>
          </a:xfrm>
          <a:prstGeom prst="line">
            <a:avLst/>
          </a:prstGeom>
          <a:ln w="66675">
            <a:solidFill>
              <a:srgbClr val="FABF6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uadroTexto 5">
            <a:extLst>
              <a:ext uri="{FF2B5EF4-FFF2-40B4-BE49-F238E27FC236}">
                <a16:creationId xmlns:a16="http://schemas.microsoft.com/office/drawing/2014/main" id="{382DEAE9-B5E4-4D30-B9DE-A816B03398AB}"/>
              </a:ext>
            </a:extLst>
          </p:cNvPr>
          <p:cNvSpPr txBox="1"/>
          <p:nvPr/>
        </p:nvSpPr>
        <p:spPr>
          <a:xfrm>
            <a:off x="5691119" y="5717463"/>
            <a:ext cx="27922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 Miss /</a:t>
            </a:r>
            <a:r>
              <a:rPr lang="es-ES" dirty="0" err="1"/>
              <a:t>Mister</a:t>
            </a:r>
            <a:r>
              <a:rPr lang="es-ES" dirty="0"/>
              <a:t> </a:t>
            </a:r>
            <a:br>
              <a:rPr lang="es-ES" dirty="0"/>
            </a:br>
            <a:r>
              <a:rPr lang="es-ES" dirty="0"/>
              <a:t>(</a:t>
            </a:r>
            <a:r>
              <a:rPr lang="es-ES" dirty="0" err="1"/>
              <a:t>awesome</a:t>
            </a:r>
            <a:r>
              <a:rPr lang="es-ES" dirty="0"/>
              <a:t> </a:t>
            </a:r>
            <a:r>
              <a:rPr lang="es-ES" dirty="0" err="1"/>
              <a:t>teacher’s</a:t>
            </a:r>
            <a:r>
              <a:rPr lang="es-ES" dirty="0"/>
              <a:t> </a:t>
            </a:r>
            <a:r>
              <a:rPr lang="es-ES" dirty="0" err="1"/>
              <a:t>name</a:t>
            </a:r>
            <a:r>
              <a:rPr lang="es-ES" dirty="0"/>
              <a:t>)</a:t>
            </a:r>
            <a:endParaRPr lang="es-CL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FB5D325F-03CB-408B-9C3D-403DD0AB5E90}"/>
              </a:ext>
            </a:extLst>
          </p:cNvPr>
          <p:cNvSpPr txBox="1"/>
          <p:nvPr/>
        </p:nvSpPr>
        <p:spPr>
          <a:xfrm>
            <a:off x="758392" y="5855963"/>
            <a:ext cx="35497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Date: (</a:t>
            </a:r>
            <a:r>
              <a:rPr lang="es-ES" dirty="0" err="1"/>
              <a:t>month</a:t>
            </a:r>
            <a:r>
              <a:rPr lang="es-ES" dirty="0"/>
              <a:t>) (</a:t>
            </a:r>
            <a:r>
              <a:rPr lang="es-ES" dirty="0" err="1"/>
              <a:t>day</a:t>
            </a:r>
            <a:r>
              <a:rPr lang="es-ES" dirty="0"/>
              <a:t> </a:t>
            </a:r>
            <a:r>
              <a:rPr lang="es-ES" dirty="0" err="1"/>
              <a:t>number</a:t>
            </a:r>
            <a:r>
              <a:rPr lang="es-ES" dirty="0"/>
              <a:t>) 2020 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192827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A85B0990-752D-4BB6-9B5B-01C16D73261B}"/>
              </a:ext>
            </a:extLst>
          </p:cNvPr>
          <p:cNvSpPr txBox="1"/>
          <p:nvPr/>
        </p:nvSpPr>
        <p:spPr>
          <a:xfrm>
            <a:off x="2282446" y="2816452"/>
            <a:ext cx="497681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 dirty="0">
                <a:solidFill>
                  <a:srgbClr val="DB191D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NAME OF THE STUDENT</a:t>
            </a:r>
            <a:endParaRPr lang="es-CL" sz="4400" dirty="0">
              <a:solidFill>
                <a:srgbClr val="DB191D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E180AFC-ABA0-47F7-BE29-85A8B25CE386}"/>
              </a:ext>
            </a:extLst>
          </p:cNvPr>
          <p:cNvSpPr txBox="1"/>
          <p:nvPr/>
        </p:nvSpPr>
        <p:spPr>
          <a:xfrm>
            <a:off x="2743491" y="4037886"/>
            <a:ext cx="40547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err="1">
                <a:solidFill>
                  <a:srgbClr val="1E345B"/>
                </a:solidFill>
              </a:rPr>
              <a:t>for</a:t>
            </a:r>
            <a:r>
              <a:rPr lang="es-ES" sz="2400" b="1" dirty="0">
                <a:solidFill>
                  <a:srgbClr val="1E345B"/>
                </a:solidFill>
              </a:rPr>
              <a:t> </a:t>
            </a:r>
            <a:r>
              <a:rPr lang="es-ES" sz="2400" b="1" dirty="0" err="1">
                <a:solidFill>
                  <a:srgbClr val="1E345B"/>
                </a:solidFill>
              </a:rPr>
              <a:t>great</a:t>
            </a:r>
            <a:r>
              <a:rPr lang="es-ES" sz="2400" b="1" dirty="0">
                <a:solidFill>
                  <a:srgbClr val="1E345B"/>
                </a:solidFill>
              </a:rPr>
              <a:t> </a:t>
            </a:r>
            <a:r>
              <a:rPr lang="es-ES" sz="2400" b="1" dirty="0" err="1">
                <a:solidFill>
                  <a:srgbClr val="1E345B"/>
                </a:solidFill>
              </a:rPr>
              <a:t>achievements</a:t>
            </a:r>
            <a:r>
              <a:rPr lang="es-ES" sz="2400" b="1" dirty="0">
                <a:solidFill>
                  <a:srgbClr val="1E345B"/>
                </a:solidFill>
              </a:rPr>
              <a:t> in English </a:t>
            </a:r>
            <a:r>
              <a:rPr lang="es-ES" sz="2400" b="1" dirty="0" err="1">
                <a:solidFill>
                  <a:srgbClr val="1E345B"/>
                </a:solidFill>
              </a:rPr>
              <a:t>learning</a:t>
            </a:r>
            <a:endParaRPr lang="es-CL" sz="2400" b="1" dirty="0">
              <a:solidFill>
                <a:srgbClr val="1E345B"/>
              </a:solidFill>
            </a:endParaRPr>
          </a:p>
        </p:txBody>
      </p: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2A26A70D-9DCC-4172-9A72-6A2948772D00}"/>
              </a:ext>
            </a:extLst>
          </p:cNvPr>
          <p:cNvCxnSpPr/>
          <p:nvPr/>
        </p:nvCxnSpPr>
        <p:spPr>
          <a:xfrm>
            <a:off x="6536699" y="5651246"/>
            <a:ext cx="2415653" cy="0"/>
          </a:xfrm>
          <a:prstGeom prst="line">
            <a:avLst/>
          </a:prstGeom>
          <a:ln w="66675">
            <a:solidFill>
              <a:srgbClr val="F0C4C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uadroTexto 5">
            <a:extLst>
              <a:ext uri="{FF2B5EF4-FFF2-40B4-BE49-F238E27FC236}">
                <a16:creationId xmlns:a16="http://schemas.microsoft.com/office/drawing/2014/main" id="{382DEAE9-B5E4-4D30-B9DE-A816B03398AB}"/>
              </a:ext>
            </a:extLst>
          </p:cNvPr>
          <p:cNvSpPr txBox="1"/>
          <p:nvPr/>
        </p:nvSpPr>
        <p:spPr>
          <a:xfrm>
            <a:off x="6884017" y="5855962"/>
            <a:ext cx="1973379" cy="923330"/>
          </a:xfrm>
          <a:prstGeom prst="rect">
            <a:avLst/>
          </a:prstGeom>
          <a:solidFill>
            <a:srgbClr val="C9D3DC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 Miss /</a:t>
            </a:r>
            <a:r>
              <a:rPr lang="es-ES" dirty="0" err="1"/>
              <a:t>Mister</a:t>
            </a:r>
            <a:r>
              <a:rPr lang="es-ES" dirty="0"/>
              <a:t> </a:t>
            </a:r>
            <a:br>
              <a:rPr lang="es-ES" dirty="0"/>
            </a:br>
            <a:r>
              <a:rPr lang="es-ES" dirty="0"/>
              <a:t>(</a:t>
            </a:r>
            <a:r>
              <a:rPr lang="es-ES" dirty="0" err="1"/>
              <a:t>awesome</a:t>
            </a:r>
            <a:r>
              <a:rPr lang="es-ES" dirty="0"/>
              <a:t> </a:t>
            </a:r>
            <a:r>
              <a:rPr lang="es-ES" dirty="0" err="1"/>
              <a:t>teacher’s</a:t>
            </a:r>
            <a:r>
              <a:rPr lang="es-ES" dirty="0"/>
              <a:t> </a:t>
            </a:r>
            <a:r>
              <a:rPr lang="es-ES" dirty="0" err="1"/>
              <a:t>name</a:t>
            </a:r>
            <a:r>
              <a:rPr lang="es-ES" dirty="0"/>
              <a:t>)</a:t>
            </a:r>
            <a:endParaRPr lang="es-CL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FB5D325F-03CB-408B-9C3D-403DD0AB5E90}"/>
              </a:ext>
            </a:extLst>
          </p:cNvPr>
          <p:cNvSpPr txBox="1"/>
          <p:nvPr/>
        </p:nvSpPr>
        <p:spPr>
          <a:xfrm>
            <a:off x="171538" y="5855962"/>
            <a:ext cx="1711854" cy="923330"/>
          </a:xfrm>
          <a:prstGeom prst="rect">
            <a:avLst/>
          </a:prstGeom>
          <a:solidFill>
            <a:srgbClr val="DE9828">
              <a:alpha val="90000"/>
            </a:srgbClr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Date: (</a:t>
            </a:r>
            <a:r>
              <a:rPr lang="es-ES" dirty="0" err="1"/>
              <a:t>month</a:t>
            </a:r>
            <a:r>
              <a:rPr lang="es-ES" dirty="0"/>
              <a:t>) (</a:t>
            </a:r>
            <a:r>
              <a:rPr lang="es-ES" dirty="0" err="1"/>
              <a:t>day</a:t>
            </a:r>
            <a:r>
              <a:rPr lang="es-ES" dirty="0"/>
              <a:t> </a:t>
            </a:r>
            <a:r>
              <a:rPr lang="es-ES" dirty="0" err="1"/>
              <a:t>number</a:t>
            </a:r>
            <a:r>
              <a:rPr lang="es-ES" dirty="0"/>
              <a:t>) 2020 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5228771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A85B0990-752D-4BB6-9B5B-01C16D73261B}"/>
              </a:ext>
            </a:extLst>
          </p:cNvPr>
          <p:cNvSpPr txBox="1"/>
          <p:nvPr/>
        </p:nvSpPr>
        <p:spPr>
          <a:xfrm>
            <a:off x="1643502" y="2893214"/>
            <a:ext cx="585713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 dirty="0">
                <a:solidFill>
                  <a:srgbClr val="02ACC8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NAME OF THE STUDENT</a:t>
            </a:r>
            <a:endParaRPr lang="es-CL" sz="4400" dirty="0">
              <a:solidFill>
                <a:srgbClr val="02ACC8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E180AFC-ABA0-47F7-BE29-85A8B25CE386}"/>
              </a:ext>
            </a:extLst>
          </p:cNvPr>
          <p:cNvSpPr txBox="1"/>
          <p:nvPr/>
        </p:nvSpPr>
        <p:spPr>
          <a:xfrm>
            <a:off x="2686696" y="4298849"/>
            <a:ext cx="40547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err="1">
                <a:solidFill>
                  <a:srgbClr val="FF8894"/>
                </a:solidFill>
              </a:rPr>
              <a:t>for</a:t>
            </a:r>
            <a:r>
              <a:rPr lang="es-ES" sz="2400" b="1" dirty="0">
                <a:solidFill>
                  <a:srgbClr val="FF8894"/>
                </a:solidFill>
              </a:rPr>
              <a:t> </a:t>
            </a:r>
            <a:r>
              <a:rPr lang="es-ES" sz="2400" b="1" dirty="0" err="1">
                <a:solidFill>
                  <a:srgbClr val="FF8894"/>
                </a:solidFill>
              </a:rPr>
              <a:t>great</a:t>
            </a:r>
            <a:r>
              <a:rPr lang="es-ES" sz="2400" b="1" dirty="0">
                <a:solidFill>
                  <a:srgbClr val="FF8894"/>
                </a:solidFill>
              </a:rPr>
              <a:t> </a:t>
            </a:r>
            <a:r>
              <a:rPr lang="es-ES" sz="2400" b="1" dirty="0" err="1">
                <a:solidFill>
                  <a:srgbClr val="FF8894"/>
                </a:solidFill>
              </a:rPr>
              <a:t>achievements</a:t>
            </a:r>
            <a:r>
              <a:rPr lang="es-ES" sz="2400" b="1" dirty="0">
                <a:solidFill>
                  <a:srgbClr val="FF8894"/>
                </a:solidFill>
              </a:rPr>
              <a:t> in English </a:t>
            </a:r>
            <a:r>
              <a:rPr lang="es-ES" sz="2400" b="1" dirty="0" err="1">
                <a:solidFill>
                  <a:srgbClr val="FF8894"/>
                </a:solidFill>
              </a:rPr>
              <a:t>learning</a:t>
            </a:r>
            <a:endParaRPr lang="es-CL" sz="2400" b="1" dirty="0">
              <a:solidFill>
                <a:srgbClr val="FF8894"/>
              </a:solidFill>
            </a:endParaRPr>
          </a:p>
        </p:txBody>
      </p: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2A26A70D-9DCC-4172-9A72-6A2948772D00}"/>
              </a:ext>
            </a:extLst>
          </p:cNvPr>
          <p:cNvCxnSpPr/>
          <p:nvPr/>
        </p:nvCxnSpPr>
        <p:spPr>
          <a:xfrm>
            <a:off x="5603243" y="5853297"/>
            <a:ext cx="2967996" cy="24328"/>
          </a:xfrm>
          <a:prstGeom prst="line">
            <a:avLst/>
          </a:prstGeom>
          <a:ln w="66675">
            <a:solidFill>
              <a:srgbClr val="AFC7E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uadroTexto 5">
            <a:extLst>
              <a:ext uri="{FF2B5EF4-FFF2-40B4-BE49-F238E27FC236}">
                <a16:creationId xmlns:a16="http://schemas.microsoft.com/office/drawing/2014/main" id="{382DEAE9-B5E4-4D30-B9DE-A816B03398AB}"/>
              </a:ext>
            </a:extLst>
          </p:cNvPr>
          <p:cNvSpPr txBox="1"/>
          <p:nvPr/>
        </p:nvSpPr>
        <p:spPr>
          <a:xfrm>
            <a:off x="5778994" y="5954610"/>
            <a:ext cx="27922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 Miss /</a:t>
            </a:r>
            <a:r>
              <a:rPr lang="es-ES" dirty="0" err="1"/>
              <a:t>Mister</a:t>
            </a:r>
            <a:r>
              <a:rPr lang="es-ES" dirty="0"/>
              <a:t> </a:t>
            </a:r>
            <a:br>
              <a:rPr lang="es-ES" dirty="0"/>
            </a:br>
            <a:r>
              <a:rPr lang="es-ES" dirty="0"/>
              <a:t>(</a:t>
            </a:r>
            <a:r>
              <a:rPr lang="es-ES" dirty="0" err="1"/>
              <a:t>awesome</a:t>
            </a:r>
            <a:r>
              <a:rPr lang="es-ES" dirty="0"/>
              <a:t> </a:t>
            </a:r>
            <a:r>
              <a:rPr lang="es-ES" dirty="0" err="1"/>
              <a:t>teacher’s</a:t>
            </a:r>
            <a:r>
              <a:rPr lang="es-ES" dirty="0"/>
              <a:t> </a:t>
            </a:r>
            <a:r>
              <a:rPr lang="es-ES" dirty="0" err="1"/>
              <a:t>name</a:t>
            </a:r>
            <a:r>
              <a:rPr lang="es-ES" dirty="0"/>
              <a:t>)</a:t>
            </a:r>
            <a:endParaRPr lang="es-CL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FB5D325F-03CB-408B-9C3D-403DD0AB5E90}"/>
              </a:ext>
            </a:extLst>
          </p:cNvPr>
          <p:cNvSpPr txBox="1"/>
          <p:nvPr/>
        </p:nvSpPr>
        <p:spPr>
          <a:xfrm>
            <a:off x="130594" y="6206424"/>
            <a:ext cx="35497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Date: (</a:t>
            </a:r>
            <a:r>
              <a:rPr lang="es-ES" dirty="0" err="1"/>
              <a:t>month</a:t>
            </a:r>
            <a:r>
              <a:rPr lang="es-ES" dirty="0"/>
              <a:t>) (</a:t>
            </a:r>
            <a:r>
              <a:rPr lang="es-ES" dirty="0" err="1"/>
              <a:t>day</a:t>
            </a:r>
            <a:r>
              <a:rPr lang="es-ES" dirty="0"/>
              <a:t> </a:t>
            </a:r>
            <a:r>
              <a:rPr lang="es-ES" dirty="0" err="1"/>
              <a:t>number</a:t>
            </a:r>
            <a:r>
              <a:rPr lang="es-ES" dirty="0"/>
              <a:t>) 2020 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3433620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A85B0990-752D-4BB6-9B5B-01C16D73261B}"/>
              </a:ext>
            </a:extLst>
          </p:cNvPr>
          <p:cNvSpPr txBox="1"/>
          <p:nvPr/>
        </p:nvSpPr>
        <p:spPr>
          <a:xfrm>
            <a:off x="2075900" y="2423746"/>
            <a:ext cx="571514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 dirty="0">
                <a:solidFill>
                  <a:srgbClr val="EA4F2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NAME OF THE STUDENT</a:t>
            </a:r>
            <a:endParaRPr lang="es-CL" sz="4400" dirty="0">
              <a:solidFill>
                <a:srgbClr val="EA4F2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E180AFC-ABA0-47F7-BE29-85A8B25CE386}"/>
              </a:ext>
            </a:extLst>
          </p:cNvPr>
          <p:cNvSpPr txBox="1"/>
          <p:nvPr/>
        </p:nvSpPr>
        <p:spPr>
          <a:xfrm>
            <a:off x="2909878" y="4109805"/>
            <a:ext cx="40547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err="1">
                <a:solidFill>
                  <a:srgbClr val="25A395"/>
                </a:solidFill>
              </a:rPr>
              <a:t>for</a:t>
            </a:r>
            <a:r>
              <a:rPr lang="es-ES" sz="2400" b="1" dirty="0">
                <a:solidFill>
                  <a:srgbClr val="25A395"/>
                </a:solidFill>
              </a:rPr>
              <a:t> </a:t>
            </a:r>
            <a:r>
              <a:rPr lang="es-ES" sz="2400" b="1" dirty="0" err="1">
                <a:solidFill>
                  <a:srgbClr val="25A395"/>
                </a:solidFill>
              </a:rPr>
              <a:t>great</a:t>
            </a:r>
            <a:r>
              <a:rPr lang="es-ES" sz="2400" b="1" dirty="0">
                <a:solidFill>
                  <a:srgbClr val="25A395"/>
                </a:solidFill>
              </a:rPr>
              <a:t> </a:t>
            </a:r>
            <a:r>
              <a:rPr lang="es-ES" sz="2400" b="1" dirty="0" err="1">
                <a:solidFill>
                  <a:srgbClr val="25A395"/>
                </a:solidFill>
              </a:rPr>
              <a:t>achievements</a:t>
            </a:r>
            <a:r>
              <a:rPr lang="es-ES" sz="2400" b="1" dirty="0">
                <a:solidFill>
                  <a:srgbClr val="25A395"/>
                </a:solidFill>
              </a:rPr>
              <a:t> in English </a:t>
            </a:r>
            <a:r>
              <a:rPr lang="es-ES" sz="2400" b="1" dirty="0" err="1">
                <a:solidFill>
                  <a:srgbClr val="25A395"/>
                </a:solidFill>
              </a:rPr>
              <a:t>learning</a:t>
            </a:r>
            <a:endParaRPr lang="es-CL" sz="2400" b="1" dirty="0">
              <a:solidFill>
                <a:srgbClr val="25A395"/>
              </a:solidFill>
            </a:endParaRPr>
          </a:p>
        </p:txBody>
      </p: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2A26A70D-9DCC-4172-9A72-6A2948772D00}"/>
              </a:ext>
            </a:extLst>
          </p:cNvPr>
          <p:cNvCxnSpPr/>
          <p:nvPr/>
        </p:nvCxnSpPr>
        <p:spPr>
          <a:xfrm>
            <a:off x="5156209" y="6055430"/>
            <a:ext cx="2449363" cy="8172"/>
          </a:xfrm>
          <a:prstGeom prst="line">
            <a:avLst/>
          </a:prstGeom>
          <a:ln w="63500">
            <a:solidFill>
              <a:srgbClr val="A7A6D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uadroTexto 5">
            <a:extLst>
              <a:ext uri="{FF2B5EF4-FFF2-40B4-BE49-F238E27FC236}">
                <a16:creationId xmlns:a16="http://schemas.microsoft.com/office/drawing/2014/main" id="{382DEAE9-B5E4-4D30-B9DE-A816B03398AB}"/>
              </a:ext>
            </a:extLst>
          </p:cNvPr>
          <p:cNvSpPr txBox="1"/>
          <p:nvPr/>
        </p:nvSpPr>
        <p:spPr>
          <a:xfrm>
            <a:off x="5299577" y="6104546"/>
            <a:ext cx="2162629" cy="584775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 </a:t>
            </a:r>
            <a:r>
              <a:rPr lang="es-ES" sz="1400" dirty="0"/>
              <a:t>Miss /</a:t>
            </a:r>
            <a:r>
              <a:rPr lang="es-ES" sz="1400" dirty="0" err="1"/>
              <a:t>Mister</a:t>
            </a:r>
            <a:r>
              <a:rPr lang="es-ES" sz="1400" dirty="0"/>
              <a:t> </a:t>
            </a:r>
            <a:br>
              <a:rPr lang="es-ES" sz="1400" dirty="0"/>
            </a:br>
            <a:r>
              <a:rPr lang="es-ES" sz="1400" dirty="0"/>
              <a:t>(</a:t>
            </a:r>
            <a:r>
              <a:rPr lang="es-ES" sz="1400" dirty="0" err="1"/>
              <a:t>awesome</a:t>
            </a:r>
            <a:r>
              <a:rPr lang="es-ES" sz="1400" dirty="0"/>
              <a:t> </a:t>
            </a:r>
            <a:r>
              <a:rPr lang="es-ES" sz="1400" dirty="0" err="1"/>
              <a:t>teacher’s</a:t>
            </a:r>
            <a:r>
              <a:rPr lang="es-ES" sz="1400" dirty="0"/>
              <a:t> </a:t>
            </a:r>
            <a:r>
              <a:rPr lang="es-ES" sz="1400" dirty="0" err="1"/>
              <a:t>name</a:t>
            </a:r>
            <a:r>
              <a:rPr lang="es-ES" sz="1400" dirty="0"/>
              <a:t>)</a:t>
            </a:r>
            <a:endParaRPr lang="es-CL" sz="1400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FB5D325F-03CB-408B-9C3D-403DD0AB5E90}"/>
              </a:ext>
            </a:extLst>
          </p:cNvPr>
          <p:cNvSpPr txBox="1"/>
          <p:nvPr/>
        </p:nvSpPr>
        <p:spPr>
          <a:xfrm>
            <a:off x="1533944" y="6215749"/>
            <a:ext cx="2677981" cy="307777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1400" dirty="0"/>
              <a:t>Date: (</a:t>
            </a:r>
            <a:r>
              <a:rPr lang="es-ES" sz="1400" dirty="0" err="1"/>
              <a:t>month</a:t>
            </a:r>
            <a:r>
              <a:rPr lang="es-ES" sz="1400" dirty="0"/>
              <a:t>) (</a:t>
            </a:r>
            <a:r>
              <a:rPr lang="es-ES" sz="1400" dirty="0" err="1"/>
              <a:t>day</a:t>
            </a:r>
            <a:r>
              <a:rPr lang="es-ES" sz="1400" dirty="0"/>
              <a:t> </a:t>
            </a:r>
            <a:r>
              <a:rPr lang="es-ES" sz="1400" dirty="0" err="1"/>
              <a:t>number</a:t>
            </a:r>
            <a:r>
              <a:rPr lang="es-ES" sz="1400" dirty="0"/>
              <a:t>) 2020 </a:t>
            </a:r>
            <a:endParaRPr lang="es-CL" sz="1400" dirty="0"/>
          </a:p>
        </p:txBody>
      </p:sp>
    </p:spTree>
    <p:extLst>
      <p:ext uri="{BB962C8B-B14F-4D97-AF65-F5344CB8AC3E}">
        <p14:creationId xmlns:p14="http://schemas.microsoft.com/office/powerpoint/2010/main" val="11005546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2720441" y="2266105"/>
            <a:ext cx="41131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7F4148"/>
                </a:solidFill>
                <a:ea typeface="Gadugi" panose="020B0502040204020203" pitchFamily="34" charset="0"/>
              </a:rPr>
              <a:t>THIS CERTIFICATE IS PRESENTED TO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85B0990-752D-4BB6-9B5B-01C16D73261B}"/>
              </a:ext>
            </a:extLst>
          </p:cNvPr>
          <p:cNvSpPr txBox="1"/>
          <p:nvPr/>
        </p:nvSpPr>
        <p:spPr>
          <a:xfrm>
            <a:off x="1493500" y="2904835"/>
            <a:ext cx="656707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 dirty="0">
                <a:solidFill>
                  <a:srgbClr val="E1588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NAME OF THE STUDENT</a:t>
            </a:r>
            <a:endParaRPr lang="es-CL" sz="4400" dirty="0">
              <a:solidFill>
                <a:srgbClr val="E1588F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E180AFC-ABA0-47F7-BE29-85A8B25CE386}"/>
              </a:ext>
            </a:extLst>
          </p:cNvPr>
          <p:cNvSpPr txBox="1"/>
          <p:nvPr/>
        </p:nvSpPr>
        <p:spPr>
          <a:xfrm>
            <a:off x="2778910" y="3840299"/>
            <a:ext cx="40547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err="1">
                <a:solidFill>
                  <a:srgbClr val="60AC28"/>
                </a:solidFill>
              </a:rPr>
              <a:t>for</a:t>
            </a:r>
            <a:r>
              <a:rPr lang="es-ES" sz="2400" b="1" dirty="0">
                <a:solidFill>
                  <a:srgbClr val="60AC28"/>
                </a:solidFill>
              </a:rPr>
              <a:t> </a:t>
            </a:r>
            <a:r>
              <a:rPr lang="es-ES" sz="2400" b="1" dirty="0" err="1">
                <a:solidFill>
                  <a:srgbClr val="60AC28"/>
                </a:solidFill>
              </a:rPr>
              <a:t>great</a:t>
            </a:r>
            <a:r>
              <a:rPr lang="es-ES" sz="2400" b="1" dirty="0">
                <a:solidFill>
                  <a:srgbClr val="60AC28"/>
                </a:solidFill>
              </a:rPr>
              <a:t> </a:t>
            </a:r>
            <a:r>
              <a:rPr lang="es-ES" sz="2400" b="1" dirty="0" err="1">
                <a:solidFill>
                  <a:srgbClr val="60AC28"/>
                </a:solidFill>
              </a:rPr>
              <a:t>achievements</a:t>
            </a:r>
            <a:r>
              <a:rPr lang="es-ES" sz="2400" b="1" dirty="0">
                <a:solidFill>
                  <a:srgbClr val="60AC28"/>
                </a:solidFill>
              </a:rPr>
              <a:t> in English </a:t>
            </a:r>
            <a:r>
              <a:rPr lang="es-ES" sz="2400" b="1" dirty="0" err="1">
                <a:solidFill>
                  <a:srgbClr val="60AC28"/>
                </a:solidFill>
              </a:rPr>
              <a:t>learning</a:t>
            </a:r>
            <a:endParaRPr lang="es-CL" sz="2400" b="1" dirty="0">
              <a:solidFill>
                <a:srgbClr val="60AC28"/>
              </a:solidFill>
            </a:endParaRPr>
          </a:p>
        </p:txBody>
      </p: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2A26A70D-9DCC-4172-9A72-6A2948772D00}"/>
              </a:ext>
            </a:extLst>
          </p:cNvPr>
          <p:cNvCxnSpPr/>
          <p:nvPr/>
        </p:nvCxnSpPr>
        <p:spPr>
          <a:xfrm>
            <a:off x="4528412" y="6082725"/>
            <a:ext cx="2449363" cy="8172"/>
          </a:xfrm>
          <a:prstGeom prst="line">
            <a:avLst/>
          </a:prstGeom>
          <a:ln w="63500">
            <a:solidFill>
              <a:srgbClr val="B0CFE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uadroTexto 5">
            <a:extLst>
              <a:ext uri="{FF2B5EF4-FFF2-40B4-BE49-F238E27FC236}">
                <a16:creationId xmlns:a16="http://schemas.microsoft.com/office/drawing/2014/main" id="{382DEAE9-B5E4-4D30-B9DE-A816B03398AB}"/>
              </a:ext>
            </a:extLst>
          </p:cNvPr>
          <p:cNvSpPr txBox="1"/>
          <p:nvPr/>
        </p:nvSpPr>
        <p:spPr>
          <a:xfrm>
            <a:off x="4777035" y="6236277"/>
            <a:ext cx="2162629" cy="584775"/>
          </a:xfrm>
          <a:prstGeom prst="rect">
            <a:avLst/>
          </a:prstGeom>
          <a:solidFill>
            <a:schemeClr val="bg1">
              <a:alpha val="2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 </a:t>
            </a:r>
            <a:r>
              <a:rPr lang="es-ES" sz="1400" dirty="0"/>
              <a:t>Miss /</a:t>
            </a:r>
            <a:r>
              <a:rPr lang="es-ES" sz="1400" dirty="0" err="1"/>
              <a:t>Mister</a:t>
            </a:r>
            <a:r>
              <a:rPr lang="es-ES" sz="1400" dirty="0"/>
              <a:t> </a:t>
            </a:r>
            <a:br>
              <a:rPr lang="es-ES" sz="1400" dirty="0"/>
            </a:br>
            <a:r>
              <a:rPr lang="es-ES" sz="1400" dirty="0"/>
              <a:t>(</a:t>
            </a:r>
            <a:r>
              <a:rPr lang="es-ES" sz="1400" dirty="0" err="1"/>
              <a:t>awesome</a:t>
            </a:r>
            <a:r>
              <a:rPr lang="es-ES" sz="1400" dirty="0"/>
              <a:t> </a:t>
            </a:r>
            <a:r>
              <a:rPr lang="es-ES" sz="1400" dirty="0" err="1"/>
              <a:t>teacher’s</a:t>
            </a:r>
            <a:r>
              <a:rPr lang="es-ES" sz="1400" dirty="0"/>
              <a:t> </a:t>
            </a:r>
            <a:r>
              <a:rPr lang="es-ES" sz="1400" dirty="0" err="1"/>
              <a:t>name</a:t>
            </a:r>
            <a:r>
              <a:rPr lang="es-ES" sz="1400" dirty="0"/>
              <a:t>)</a:t>
            </a:r>
            <a:endParaRPr lang="es-CL" sz="1400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FB5D325F-03CB-408B-9C3D-403DD0AB5E90}"/>
              </a:ext>
            </a:extLst>
          </p:cNvPr>
          <p:cNvSpPr txBox="1"/>
          <p:nvPr/>
        </p:nvSpPr>
        <p:spPr>
          <a:xfrm>
            <a:off x="722032" y="6236277"/>
            <a:ext cx="2677981" cy="307777"/>
          </a:xfrm>
          <a:prstGeom prst="rect">
            <a:avLst/>
          </a:prstGeom>
          <a:solidFill>
            <a:schemeClr val="bg1">
              <a:alpha val="2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1400" dirty="0"/>
              <a:t>Date: (</a:t>
            </a:r>
            <a:r>
              <a:rPr lang="es-ES" sz="1400" dirty="0" err="1"/>
              <a:t>month</a:t>
            </a:r>
            <a:r>
              <a:rPr lang="es-ES" sz="1400" dirty="0"/>
              <a:t>) (</a:t>
            </a:r>
            <a:r>
              <a:rPr lang="es-ES" sz="1400" dirty="0" err="1"/>
              <a:t>day</a:t>
            </a:r>
            <a:r>
              <a:rPr lang="es-ES" sz="1400" dirty="0"/>
              <a:t> </a:t>
            </a:r>
            <a:r>
              <a:rPr lang="es-ES" sz="1400" dirty="0" err="1"/>
              <a:t>number</a:t>
            </a:r>
            <a:r>
              <a:rPr lang="es-ES" sz="1400" dirty="0"/>
              <a:t>) 2020 </a:t>
            </a:r>
            <a:endParaRPr lang="es-CL" sz="1400" dirty="0"/>
          </a:p>
        </p:txBody>
      </p:sp>
    </p:spTree>
    <p:extLst>
      <p:ext uri="{BB962C8B-B14F-4D97-AF65-F5344CB8AC3E}">
        <p14:creationId xmlns:p14="http://schemas.microsoft.com/office/powerpoint/2010/main" val="31932449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2515719" y="1985169"/>
            <a:ext cx="41131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AB8560"/>
                </a:solidFill>
                <a:ea typeface="Gadugi" panose="020B0502040204020203" pitchFamily="34" charset="0"/>
              </a:rPr>
              <a:t>THIS CERTIFICATE IS PRESENTED TO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85B0990-752D-4BB6-9B5B-01C16D73261B}"/>
              </a:ext>
            </a:extLst>
          </p:cNvPr>
          <p:cNvSpPr txBox="1"/>
          <p:nvPr/>
        </p:nvSpPr>
        <p:spPr>
          <a:xfrm>
            <a:off x="790589" y="2761770"/>
            <a:ext cx="501002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 dirty="0">
                <a:solidFill>
                  <a:srgbClr val="50B6E7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NAME OF THE STUDENT</a:t>
            </a:r>
            <a:endParaRPr lang="es-CL" sz="4400" dirty="0">
              <a:solidFill>
                <a:srgbClr val="50B6E7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E180AFC-ABA0-47F7-BE29-85A8B25CE386}"/>
              </a:ext>
            </a:extLst>
          </p:cNvPr>
          <p:cNvSpPr txBox="1"/>
          <p:nvPr/>
        </p:nvSpPr>
        <p:spPr>
          <a:xfrm>
            <a:off x="1439917" y="4527633"/>
            <a:ext cx="40547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err="1">
                <a:solidFill>
                  <a:srgbClr val="D64313"/>
                </a:solidFill>
              </a:rPr>
              <a:t>for</a:t>
            </a:r>
            <a:r>
              <a:rPr lang="es-ES" sz="2400" b="1" dirty="0">
                <a:solidFill>
                  <a:srgbClr val="D64313"/>
                </a:solidFill>
              </a:rPr>
              <a:t> </a:t>
            </a:r>
            <a:r>
              <a:rPr lang="es-ES" sz="2400" b="1" dirty="0" err="1">
                <a:solidFill>
                  <a:srgbClr val="D64313"/>
                </a:solidFill>
              </a:rPr>
              <a:t>great</a:t>
            </a:r>
            <a:r>
              <a:rPr lang="es-ES" sz="2400" b="1" dirty="0">
                <a:solidFill>
                  <a:srgbClr val="D64313"/>
                </a:solidFill>
              </a:rPr>
              <a:t> </a:t>
            </a:r>
            <a:r>
              <a:rPr lang="es-ES" sz="2400" b="1" dirty="0" err="1">
                <a:solidFill>
                  <a:srgbClr val="D64313"/>
                </a:solidFill>
              </a:rPr>
              <a:t>achievements</a:t>
            </a:r>
            <a:r>
              <a:rPr lang="es-ES" sz="2400" b="1" dirty="0">
                <a:solidFill>
                  <a:srgbClr val="D64313"/>
                </a:solidFill>
              </a:rPr>
              <a:t> in English </a:t>
            </a:r>
            <a:r>
              <a:rPr lang="es-ES" sz="2400" b="1" dirty="0" err="1">
                <a:solidFill>
                  <a:srgbClr val="D64313"/>
                </a:solidFill>
              </a:rPr>
              <a:t>learning</a:t>
            </a:r>
            <a:endParaRPr lang="es-CL" sz="2400" b="1" dirty="0">
              <a:solidFill>
                <a:srgbClr val="D64313"/>
              </a:solidFill>
            </a:endParaRPr>
          </a:p>
        </p:txBody>
      </p: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2A26A70D-9DCC-4172-9A72-6A2948772D00}"/>
              </a:ext>
            </a:extLst>
          </p:cNvPr>
          <p:cNvCxnSpPr/>
          <p:nvPr/>
        </p:nvCxnSpPr>
        <p:spPr>
          <a:xfrm>
            <a:off x="1568476" y="6166794"/>
            <a:ext cx="2449363" cy="8172"/>
          </a:xfrm>
          <a:prstGeom prst="line">
            <a:avLst/>
          </a:prstGeom>
          <a:ln w="63500">
            <a:solidFill>
              <a:srgbClr val="50B6E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uadroTexto 5">
            <a:extLst>
              <a:ext uri="{FF2B5EF4-FFF2-40B4-BE49-F238E27FC236}">
                <a16:creationId xmlns:a16="http://schemas.microsoft.com/office/drawing/2014/main" id="{382DEAE9-B5E4-4D30-B9DE-A816B03398AB}"/>
              </a:ext>
            </a:extLst>
          </p:cNvPr>
          <p:cNvSpPr txBox="1"/>
          <p:nvPr/>
        </p:nvSpPr>
        <p:spPr>
          <a:xfrm>
            <a:off x="1568476" y="6181398"/>
            <a:ext cx="2162629" cy="584775"/>
          </a:xfrm>
          <a:prstGeom prst="rect">
            <a:avLst/>
          </a:prstGeom>
          <a:solidFill>
            <a:schemeClr val="bg1">
              <a:alpha val="2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 </a:t>
            </a:r>
            <a:r>
              <a:rPr lang="es-ES" sz="1400" dirty="0"/>
              <a:t>Miss /</a:t>
            </a:r>
            <a:r>
              <a:rPr lang="es-ES" sz="1400" dirty="0" err="1"/>
              <a:t>Mister</a:t>
            </a:r>
            <a:r>
              <a:rPr lang="es-ES" sz="1400" dirty="0"/>
              <a:t> </a:t>
            </a:r>
            <a:br>
              <a:rPr lang="es-ES" sz="1400" dirty="0"/>
            </a:br>
            <a:r>
              <a:rPr lang="es-ES" sz="1400" dirty="0"/>
              <a:t>(</a:t>
            </a:r>
            <a:r>
              <a:rPr lang="es-ES" sz="1400" dirty="0" err="1"/>
              <a:t>awesome</a:t>
            </a:r>
            <a:r>
              <a:rPr lang="es-ES" sz="1400" dirty="0"/>
              <a:t> </a:t>
            </a:r>
            <a:r>
              <a:rPr lang="es-ES" sz="1400" dirty="0" err="1"/>
              <a:t>teacher’s</a:t>
            </a:r>
            <a:r>
              <a:rPr lang="es-ES" sz="1400" dirty="0"/>
              <a:t> </a:t>
            </a:r>
            <a:r>
              <a:rPr lang="es-ES" sz="1400" dirty="0" err="1"/>
              <a:t>name</a:t>
            </a:r>
            <a:r>
              <a:rPr lang="es-ES" sz="1400" dirty="0"/>
              <a:t>)</a:t>
            </a:r>
            <a:endParaRPr lang="es-CL" sz="1400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FB5D325F-03CB-408B-9C3D-403DD0AB5E90}"/>
              </a:ext>
            </a:extLst>
          </p:cNvPr>
          <p:cNvSpPr txBox="1"/>
          <p:nvPr/>
        </p:nvSpPr>
        <p:spPr>
          <a:xfrm>
            <a:off x="5494637" y="6458396"/>
            <a:ext cx="2677981" cy="307777"/>
          </a:xfrm>
          <a:prstGeom prst="rect">
            <a:avLst/>
          </a:prstGeom>
          <a:solidFill>
            <a:schemeClr val="bg1">
              <a:alpha val="2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1400" dirty="0"/>
              <a:t>Date: (</a:t>
            </a:r>
            <a:r>
              <a:rPr lang="es-ES" sz="1400" dirty="0" err="1"/>
              <a:t>month</a:t>
            </a:r>
            <a:r>
              <a:rPr lang="es-ES" sz="1400" dirty="0"/>
              <a:t>) (</a:t>
            </a:r>
            <a:r>
              <a:rPr lang="es-ES" sz="1400" dirty="0" err="1"/>
              <a:t>day</a:t>
            </a:r>
            <a:r>
              <a:rPr lang="es-ES" sz="1400" dirty="0"/>
              <a:t> </a:t>
            </a:r>
            <a:r>
              <a:rPr lang="es-ES" sz="1400" dirty="0" err="1"/>
              <a:t>number</a:t>
            </a:r>
            <a:r>
              <a:rPr lang="es-ES" sz="1400" dirty="0"/>
              <a:t>) 2020 </a:t>
            </a:r>
            <a:endParaRPr lang="es-CL" sz="1400" dirty="0"/>
          </a:p>
        </p:txBody>
      </p:sp>
      <p:sp>
        <p:nvSpPr>
          <p:cNvPr id="8" name="CuadroTexto 7"/>
          <p:cNvSpPr txBox="1"/>
          <p:nvPr/>
        </p:nvSpPr>
        <p:spPr>
          <a:xfrm>
            <a:off x="5939698" y="3561989"/>
            <a:ext cx="17878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Amazing picture of your student</a:t>
            </a:r>
          </a:p>
        </p:txBody>
      </p:sp>
    </p:spTree>
    <p:extLst>
      <p:ext uri="{BB962C8B-B14F-4D97-AF65-F5344CB8AC3E}">
        <p14:creationId xmlns:p14="http://schemas.microsoft.com/office/powerpoint/2010/main" val="29033988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2815976" y="2418569"/>
            <a:ext cx="351658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00" b="1" dirty="0">
                <a:solidFill>
                  <a:srgbClr val="4FA6AD"/>
                </a:solidFill>
                <a:ea typeface="Gadugi" panose="020B0502040204020203" pitchFamily="34" charset="0"/>
              </a:rPr>
              <a:t>THIS CERTIFICATE IS PRESENTED TO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85B0990-752D-4BB6-9B5B-01C16D73261B}"/>
              </a:ext>
            </a:extLst>
          </p:cNvPr>
          <p:cNvSpPr txBox="1"/>
          <p:nvPr/>
        </p:nvSpPr>
        <p:spPr>
          <a:xfrm>
            <a:off x="1809082" y="3074929"/>
            <a:ext cx="561575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 dirty="0">
                <a:solidFill>
                  <a:srgbClr val="FCC7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NAME OF THE STUDENT</a:t>
            </a:r>
            <a:endParaRPr lang="es-CL" sz="4400" dirty="0">
              <a:solidFill>
                <a:srgbClr val="FCC7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E180AFC-ABA0-47F7-BE29-85A8B25CE386}"/>
              </a:ext>
            </a:extLst>
          </p:cNvPr>
          <p:cNvSpPr txBox="1"/>
          <p:nvPr/>
        </p:nvSpPr>
        <p:spPr>
          <a:xfrm>
            <a:off x="2454710" y="4515955"/>
            <a:ext cx="40547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err="1">
                <a:solidFill>
                  <a:srgbClr val="EC716A"/>
                </a:solidFill>
              </a:rPr>
              <a:t>for</a:t>
            </a:r>
            <a:r>
              <a:rPr lang="es-ES" sz="2400" b="1" dirty="0">
                <a:solidFill>
                  <a:srgbClr val="EC716A"/>
                </a:solidFill>
              </a:rPr>
              <a:t> </a:t>
            </a:r>
            <a:r>
              <a:rPr lang="es-ES" sz="2400" b="1" dirty="0" err="1">
                <a:solidFill>
                  <a:srgbClr val="EC716A"/>
                </a:solidFill>
              </a:rPr>
              <a:t>great</a:t>
            </a:r>
            <a:r>
              <a:rPr lang="es-ES" sz="2400" b="1" dirty="0">
                <a:solidFill>
                  <a:srgbClr val="EC716A"/>
                </a:solidFill>
              </a:rPr>
              <a:t> </a:t>
            </a:r>
            <a:r>
              <a:rPr lang="es-ES" sz="2400" b="1" dirty="0" err="1">
                <a:solidFill>
                  <a:srgbClr val="EC716A"/>
                </a:solidFill>
              </a:rPr>
              <a:t>achievements</a:t>
            </a:r>
            <a:r>
              <a:rPr lang="es-ES" sz="2400" b="1" dirty="0">
                <a:solidFill>
                  <a:srgbClr val="EC716A"/>
                </a:solidFill>
              </a:rPr>
              <a:t> in English </a:t>
            </a:r>
            <a:r>
              <a:rPr lang="es-ES" sz="2400" b="1" dirty="0" err="1">
                <a:solidFill>
                  <a:srgbClr val="EC716A"/>
                </a:solidFill>
              </a:rPr>
              <a:t>learning</a:t>
            </a:r>
            <a:endParaRPr lang="es-CL" sz="2400" b="1" dirty="0">
              <a:solidFill>
                <a:srgbClr val="EC716A"/>
              </a:solidFill>
            </a:endParaRPr>
          </a:p>
        </p:txBody>
      </p: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2A26A70D-9DCC-4172-9A72-6A2948772D00}"/>
              </a:ext>
            </a:extLst>
          </p:cNvPr>
          <p:cNvCxnSpPr/>
          <p:nvPr/>
        </p:nvCxnSpPr>
        <p:spPr>
          <a:xfrm>
            <a:off x="5459608" y="5874897"/>
            <a:ext cx="2449363" cy="8172"/>
          </a:xfrm>
          <a:prstGeom prst="line">
            <a:avLst/>
          </a:prstGeom>
          <a:ln w="63500">
            <a:solidFill>
              <a:srgbClr val="4F474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uadroTexto 5">
            <a:extLst>
              <a:ext uri="{FF2B5EF4-FFF2-40B4-BE49-F238E27FC236}">
                <a16:creationId xmlns:a16="http://schemas.microsoft.com/office/drawing/2014/main" id="{382DEAE9-B5E4-4D30-B9DE-A816B03398AB}"/>
              </a:ext>
            </a:extLst>
          </p:cNvPr>
          <p:cNvSpPr txBox="1"/>
          <p:nvPr/>
        </p:nvSpPr>
        <p:spPr>
          <a:xfrm>
            <a:off x="5500050" y="5861249"/>
            <a:ext cx="2340553" cy="584775"/>
          </a:xfrm>
          <a:prstGeom prst="rect">
            <a:avLst/>
          </a:prstGeom>
          <a:solidFill>
            <a:schemeClr val="bg1">
              <a:alpha val="2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 </a:t>
            </a:r>
            <a:r>
              <a:rPr lang="es-ES" sz="1400" b="1" dirty="0"/>
              <a:t>Miss /</a:t>
            </a:r>
            <a:r>
              <a:rPr lang="es-ES" sz="1400" b="1" dirty="0" err="1"/>
              <a:t>Mister</a:t>
            </a:r>
            <a:r>
              <a:rPr lang="es-ES" sz="1400" b="1" dirty="0"/>
              <a:t> </a:t>
            </a:r>
            <a:br>
              <a:rPr lang="es-ES" sz="1400" b="1" dirty="0"/>
            </a:br>
            <a:r>
              <a:rPr lang="es-ES" sz="1400" b="1" dirty="0"/>
              <a:t>(</a:t>
            </a:r>
            <a:r>
              <a:rPr lang="es-ES" sz="1400" b="1" dirty="0" err="1"/>
              <a:t>awesome</a:t>
            </a:r>
            <a:r>
              <a:rPr lang="es-ES" sz="1400" b="1" dirty="0"/>
              <a:t> </a:t>
            </a:r>
            <a:r>
              <a:rPr lang="es-ES" sz="1400" b="1" dirty="0" err="1"/>
              <a:t>teacher’s</a:t>
            </a:r>
            <a:r>
              <a:rPr lang="es-ES" sz="1400" b="1" dirty="0"/>
              <a:t> </a:t>
            </a:r>
            <a:r>
              <a:rPr lang="es-ES" sz="1400" b="1" dirty="0" err="1"/>
              <a:t>name</a:t>
            </a:r>
            <a:r>
              <a:rPr lang="es-ES" sz="1400" b="1" dirty="0"/>
              <a:t>)</a:t>
            </a:r>
            <a:endParaRPr lang="es-CL" sz="1400" b="1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FB5D325F-03CB-408B-9C3D-403DD0AB5E90}"/>
              </a:ext>
            </a:extLst>
          </p:cNvPr>
          <p:cNvSpPr txBox="1"/>
          <p:nvPr/>
        </p:nvSpPr>
        <p:spPr>
          <a:xfrm>
            <a:off x="1008635" y="5879382"/>
            <a:ext cx="2677981" cy="307777"/>
          </a:xfrm>
          <a:prstGeom prst="rect">
            <a:avLst/>
          </a:prstGeom>
          <a:solidFill>
            <a:schemeClr val="bg1">
              <a:alpha val="2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1400" b="1" dirty="0"/>
              <a:t>Date: (</a:t>
            </a:r>
            <a:r>
              <a:rPr lang="es-ES" sz="1400" b="1" dirty="0" err="1"/>
              <a:t>month</a:t>
            </a:r>
            <a:r>
              <a:rPr lang="es-ES" sz="1400" b="1" dirty="0"/>
              <a:t>) (</a:t>
            </a:r>
            <a:r>
              <a:rPr lang="es-ES" sz="1400" b="1" dirty="0" err="1"/>
              <a:t>day</a:t>
            </a:r>
            <a:r>
              <a:rPr lang="es-ES" sz="1400" b="1" dirty="0"/>
              <a:t> </a:t>
            </a:r>
            <a:r>
              <a:rPr lang="es-ES" sz="1400" b="1" dirty="0" err="1"/>
              <a:t>number</a:t>
            </a:r>
            <a:r>
              <a:rPr lang="es-ES" sz="1400" b="1" dirty="0"/>
              <a:t>) 2020 </a:t>
            </a:r>
            <a:endParaRPr lang="es-CL" sz="1400" b="1" dirty="0"/>
          </a:p>
        </p:txBody>
      </p:sp>
    </p:spTree>
    <p:extLst>
      <p:ext uri="{BB962C8B-B14F-4D97-AF65-F5344CB8AC3E}">
        <p14:creationId xmlns:p14="http://schemas.microsoft.com/office/powerpoint/2010/main" val="5290372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A85B0990-752D-4BB6-9B5B-01C16D73261B}"/>
              </a:ext>
            </a:extLst>
          </p:cNvPr>
          <p:cNvSpPr txBox="1"/>
          <p:nvPr/>
        </p:nvSpPr>
        <p:spPr>
          <a:xfrm>
            <a:off x="1717715" y="3572987"/>
            <a:ext cx="55571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dirty="0">
                <a:solidFill>
                  <a:srgbClr val="47677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NAME OF THE STUDENT</a:t>
            </a:r>
            <a:endParaRPr lang="es-CL" sz="4000" dirty="0">
              <a:solidFill>
                <a:srgbClr val="47677F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E180AFC-ABA0-47F7-BE29-85A8B25CE386}"/>
              </a:ext>
            </a:extLst>
          </p:cNvPr>
          <p:cNvSpPr txBox="1"/>
          <p:nvPr/>
        </p:nvSpPr>
        <p:spPr>
          <a:xfrm>
            <a:off x="2347625" y="4761777"/>
            <a:ext cx="40547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err="1">
                <a:solidFill>
                  <a:srgbClr val="EC716A"/>
                </a:solidFill>
              </a:rPr>
              <a:t>for</a:t>
            </a:r>
            <a:r>
              <a:rPr lang="es-ES" sz="2400" b="1" dirty="0">
                <a:solidFill>
                  <a:srgbClr val="EC716A"/>
                </a:solidFill>
              </a:rPr>
              <a:t> </a:t>
            </a:r>
            <a:r>
              <a:rPr lang="es-ES" sz="2400" b="1" dirty="0" err="1">
                <a:solidFill>
                  <a:srgbClr val="EC716A"/>
                </a:solidFill>
              </a:rPr>
              <a:t>great</a:t>
            </a:r>
            <a:r>
              <a:rPr lang="es-ES" sz="2400" b="1" dirty="0">
                <a:solidFill>
                  <a:srgbClr val="EC716A"/>
                </a:solidFill>
              </a:rPr>
              <a:t> </a:t>
            </a:r>
            <a:r>
              <a:rPr lang="es-ES" sz="2400" b="1" dirty="0" err="1">
                <a:solidFill>
                  <a:srgbClr val="EC716A"/>
                </a:solidFill>
              </a:rPr>
              <a:t>achievements</a:t>
            </a:r>
            <a:r>
              <a:rPr lang="es-ES" sz="2400" b="1" dirty="0">
                <a:solidFill>
                  <a:srgbClr val="EC716A"/>
                </a:solidFill>
              </a:rPr>
              <a:t> in English </a:t>
            </a:r>
            <a:r>
              <a:rPr lang="es-ES" sz="2400" b="1" dirty="0" err="1">
                <a:solidFill>
                  <a:srgbClr val="EC716A"/>
                </a:solidFill>
              </a:rPr>
              <a:t>learning</a:t>
            </a:r>
            <a:endParaRPr lang="es-CL" sz="2400" b="1" dirty="0">
              <a:solidFill>
                <a:srgbClr val="EC716A"/>
              </a:solidFill>
            </a:endParaRPr>
          </a:p>
        </p:txBody>
      </p: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2A26A70D-9DCC-4172-9A72-6A2948772D00}"/>
              </a:ext>
            </a:extLst>
          </p:cNvPr>
          <p:cNvCxnSpPr/>
          <p:nvPr/>
        </p:nvCxnSpPr>
        <p:spPr>
          <a:xfrm>
            <a:off x="5459608" y="5874897"/>
            <a:ext cx="2449363" cy="8172"/>
          </a:xfrm>
          <a:prstGeom prst="line">
            <a:avLst/>
          </a:prstGeom>
          <a:ln w="63500">
            <a:solidFill>
              <a:srgbClr val="4F474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uadroTexto 5">
            <a:extLst>
              <a:ext uri="{FF2B5EF4-FFF2-40B4-BE49-F238E27FC236}">
                <a16:creationId xmlns:a16="http://schemas.microsoft.com/office/drawing/2014/main" id="{382DEAE9-B5E4-4D30-B9DE-A816B03398AB}"/>
              </a:ext>
            </a:extLst>
          </p:cNvPr>
          <p:cNvSpPr txBox="1"/>
          <p:nvPr/>
        </p:nvSpPr>
        <p:spPr>
          <a:xfrm>
            <a:off x="5500050" y="5861249"/>
            <a:ext cx="23405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 </a:t>
            </a:r>
            <a:r>
              <a:rPr lang="es-ES" sz="1400" b="1" dirty="0"/>
              <a:t>Miss /</a:t>
            </a:r>
            <a:r>
              <a:rPr lang="es-ES" sz="1400" b="1" dirty="0" err="1"/>
              <a:t>Mister</a:t>
            </a:r>
            <a:r>
              <a:rPr lang="es-ES" sz="1400" b="1" dirty="0"/>
              <a:t> </a:t>
            </a:r>
            <a:br>
              <a:rPr lang="es-ES" sz="1400" b="1" dirty="0"/>
            </a:br>
            <a:r>
              <a:rPr lang="es-ES" sz="1400" b="1" dirty="0"/>
              <a:t>(</a:t>
            </a:r>
            <a:r>
              <a:rPr lang="es-ES" sz="1400" b="1" dirty="0" err="1"/>
              <a:t>awesome</a:t>
            </a:r>
            <a:r>
              <a:rPr lang="es-ES" sz="1400" b="1" dirty="0"/>
              <a:t> </a:t>
            </a:r>
            <a:r>
              <a:rPr lang="es-ES" sz="1400" b="1" dirty="0" err="1"/>
              <a:t>teacher’s</a:t>
            </a:r>
            <a:r>
              <a:rPr lang="es-ES" sz="1400" b="1" dirty="0"/>
              <a:t> </a:t>
            </a:r>
            <a:r>
              <a:rPr lang="es-ES" sz="1400" b="1" dirty="0" err="1"/>
              <a:t>name</a:t>
            </a:r>
            <a:r>
              <a:rPr lang="es-ES" sz="1400" b="1" dirty="0"/>
              <a:t>)</a:t>
            </a:r>
            <a:endParaRPr lang="es-CL" sz="1400" b="1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FB5D325F-03CB-408B-9C3D-403DD0AB5E90}"/>
              </a:ext>
            </a:extLst>
          </p:cNvPr>
          <p:cNvSpPr txBox="1"/>
          <p:nvPr/>
        </p:nvSpPr>
        <p:spPr>
          <a:xfrm>
            <a:off x="1008635" y="5879382"/>
            <a:ext cx="26779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/>
              <a:t>Date: (</a:t>
            </a:r>
            <a:r>
              <a:rPr lang="es-ES" sz="1400" b="1" dirty="0" err="1"/>
              <a:t>month</a:t>
            </a:r>
            <a:r>
              <a:rPr lang="es-ES" sz="1400" b="1" dirty="0"/>
              <a:t>) (</a:t>
            </a:r>
            <a:r>
              <a:rPr lang="es-ES" sz="1400" b="1" dirty="0" err="1"/>
              <a:t>day</a:t>
            </a:r>
            <a:r>
              <a:rPr lang="es-ES" sz="1400" b="1" dirty="0"/>
              <a:t> </a:t>
            </a:r>
            <a:r>
              <a:rPr lang="es-ES" sz="1400" b="1" dirty="0" err="1"/>
              <a:t>number</a:t>
            </a:r>
            <a:r>
              <a:rPr lang="es-ES" sz="1400" b="1" dirty="0"/>
              <a:t>) 2020 </a:t>
            </a:r>
            <a:endParaRPr lang="es-CL" sz="1400" b="1" dirty="0"/>
          </a:p>
        </p:txBody>
      </p:sp>
    </p:spTree>
    <p:extLst>
      <p:ext uri="{BB962C8B-B14F-4D97-AF65-F5344CB8AC3E}">
        <p14:creationId xmlns:p14="http://schemas.microsoft.com/office/powerpoint/2010/main" val="31916556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85B0990-752D-4BB6-9B5B-01C16D73261B}"/>
              </a:ext>
            </a:extLst>
          </p:cNvPr>
          <p:cNvSpPr txBox="1"/>
          <p:nvPr/>
        </p:nvSpPr>
        <p:spPr>
          <a:xfrm>
            <a:off x="2282142" y="2604972"/>
            <a:ext cx="47382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dirty="0">
                <a:solidFill>
                  <a:srgbClr val="47677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NAME OF THE STUDENT</a:t>
            </a:r>
            <a:endParaRPr lang="es-CL" sz="2800" dirty="0">
              <a:solidFill>
                <a:srgbClr val="47677F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BE180AFC-ABA0-47F7-BE29-85A8B25CE386}"/>
              </a:ext>
            </a:extLst>
          </p:cNvPr>
          <p:cNvSpPr txBox="1"/>
          <p:nvPr/>
        </p:nvSpPr>
        <p:spPr>
          <a:xfrm>
            <a:off x="2347625" y="5073867"/>
            <a:ext cx="4054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err="1">
                <a:solidFill>
                  <a:srgbClr val="EC716A"/>
                </a:solidFill>
              </a:rPr>
              <a:t>Excellent</a:t>
            </a:r>
            <a:r>
              <a:rPr lang="es-ES" b="1" dirty="0">
                <a:solidFill>
                  <a:srgbClr val="EC716A"/>
                </a:solidFill>
              </a:rPr>
              <a:t> </a:t>
            </a:r>
            <a:r>
              <a:rPr lang="es-ES" b="1" dirty="0" err="1">
                <a:solidFill>
                  <a:srgbClr val="EC716A"/>
                </a:solidFill>
              </a:rPr>
              <a:t>work</a:t>
            </a:r>
            <a:r>
              <a:rPr lang="es-ES" b="1" dirty="0">
                <a:solidFill>
                  <a:srgbClr val="EC716A"/>
                </a:solidFill>
              </a:rPr>
              <a:t>!</a:t>
            </a:r>
            <a:endParaRPr lang="es-CL" b="1" dirty="0">
              <a:solidFill>
                <a:srgbClr val="EC716A"/>
              </a:solidFill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382DEAE9-B5E4-4D30-B9DE-A816B03398AB}"/>
              </a:ext>
            </a:extLst>
          </p:cNvPr>
          <p:cNvSpPr txBox="1"/>
          <p:nvPr/>
        </p:nvSpPr>
        <p:spPr>
          <a:xfrm>
            <a:off x="6551242" y="6048792"/>
            <a:ext cx="23405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 </a:t>
            </a:r>
            <a:r>
              <a:rPr lang="es-ES" sz="1400" b="1" dirty="0"/>
              <a:t>Miss /</a:t>
            </a:r>
            <a:r>
              <a:rPr lang="es-ES" sz="1400" b="1" dirty="0" err="1"/>
              <a:t>Mister</a:t>
            </a:r>
            <a:r>
              <a:rPr lang="es-ES" sz="1400" b="1" dirty="0"/>
              <a:t> </a:t>
            </a:r>
            <a:br>
              <a:rPr lang="es-ES" sz="1400" b="1" dirty="0"/>
            </a:br>
            <a:r>
              <a:rPr lang="es-ES" sz="1400" b="1" dirty="0"/>
              <a:t>(</a:t>
            </a:r>
            <a:r>
              <a:rPr lang="es-ES" sz="1400" b="1" dirty="0" err="1"/>
              <a:t>awesome</a:t>
            </a:r>
            <a:r>
              <a:rPr lang="es-ES" sz="1400" b="1" dirty="0"/>
              <a:t> </a:t>
            </a:r>
            <a:r>
              <a:rPr lang="es-ES" sz="1400" b="1" dirty="0" err="1"/>
              <a:t>teacher’s</a:t>
            </a:r>
            <a:r>
              <a:rPr lang="es-ES" sz="1400" b="1" dirty="0"/>
              <a:t> </a:t>
            </a:r>
            <a:r>
              <a:rPr lang="es-ES" sz="1400" b="1" dirty="0" err="1"/>
              <a:t>name</a:t>
            </a:r>
            <a:r>
              <a:rPr lang="es-ES" sz="1400" b="1" dirty="0"/>
              <a:t>)</a:t>
            </a:r>
            <a:endParaRPr lang="es-CL" sz="1400" b="1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B5D325F-03CB-408B-9C3D-403DD0AB5E90}"/>
              </a:ext>
            </a:extLst>
          </p:cNvPr>
          <p:cNvSpPr txBox="1"/>
          <p:nvPr/>
        </p:nvSpPr>
        <p:spPr>
          <a:xfrm>
            <a:off x="230711" y="6187290"/>
            <a:ext cx="26779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/>
              <a:t>Date: (</a:t>
            </a:r>
            <a:r>
              <a:rPr lang="es-ES" sz="1400" b="1" dirty="0" err="1"/>
              <a:t>month</a:t>
            </a:r>
            <a:r>
              <a:rPr lang="es-ES" sz="1400" b="1" dirty="0"/>
              <a:t>) (</a:t>
            </a:r>
            <a:r>
              <a:rPr lang="es-ES" sz="1400" b="1" dirty="0" err="1"/>
              <a:t>day</a:t>
            </a:r>
            <a:r>
              <a:rPr lang="es-ES" sz="1400" b="1" dirty="0"/>
              <a:t> </a:t>
            </a:r>
            <a:r>
              <a:rPr lang="es-ES" sz="1400" b="1" dirty="0" err="1"/>
              <a:t>number</a:t>
            </a:r>
            <a:r>
              <a:rPr lang="es-ES" sz="1400" b="1" dirty="0"/>
              <a:t>) 2020 </a:t>
            </a:r>
            <a:endParaRPr lang="es-CL" sz="1400" b="1" dirty="0"/>
          </a:p>
        </p:txBody>
      </p:sp>
      <p:sp>
        <p:nvSpPr>
          <p:cNvPr id="8" name="CuadroTexto 7"/>
          <p:cNvSpPr txBox="1"/>
          <p:nvPr/>
        </p:nvSpPr>
        <p:spPr>
          <a:xfrm>
            <a:off x="3222309" y="4329776"/>
            <a:ext cx="2715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(Name of the best school!)</a:t>
            </a:r>
          </a:p>
        </p:txBody>
      </p:sp>
    </p:spTree>
    <p:extLst>
      <p:ext uri="{BB962C8B-B14F-4D97-AF65-F5344CB8AC3E}">
        <p14:creationId xmlns:p14="http://schemas.microsoft.com/office/powerpoint/2010/main" val="198704649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85B0990-752D-4BB6-9B5B-01C16D73261B}"/>
              </a:ext>
            </a:extLst>
          </p:cNvPr>
          <p:cNvSpPr txBox="1"/>
          <p:nvPr/>
        </p:nvSpPr>
        <p:spPr>
          <a:xfrm>
            <a:off x="2478876" y="3237727"/>
            <a:ext cx="42196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>
                <a:solidFill>
                  <a:srgbClr val="09983D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NAME OF THE STUDENT</a:t>
            </a:r>
            <a:endParaRPr lang="es-CL" sz="3200" dirty="0">
              <a:solidFill>
                <a:srgbClr val="09983D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BE180AFC-ABA0-47F7-BE29-85A8B25CE386}"/>
              </a:ext>
            </a:extLst>
          </p:cNvPr>
          <p:cNvSpPr txBox="1"/>
          <p:nvPr/>
        </p:nvSpPr>
        <p:spPr>
          <a:xfrm>
            <a:off x="2629569" y="4877499"/>
            <a:ext cx="40547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>
                <a:solidFill>
                  <a:srgbClr val="81358D"/>
                </a:solidFill>
              </a:rPr>
              <a:t>(</a:t>
            </a:r>
            <a:r>
              <a:rPr lang="es-ES" sz="2400" b="1" dirty="0" err="1">
                <a:solidFill>
                  <a:srgbClr val="81358D"/>
                </a:solidFill>
              </a:rPr>
              <a:t>School’s</a:t>
            </a:r>
            <a:r>
              <a:rPr lang="es-ES" sz="2400" b="1" dirty="0">
                <a:solidFill>
                  <a:srgbClr val="81358D"/>
                </a:solidFill>
              </a:rPr>
              <a:t> </a:t>
            </a:r>
            <a:r>
              <a:rPr lang="es-ES" sz="2400" b="1" dirty="0" err="1">
                <a:solidFill>
                  <a:srgbClr val="81358D"/>
                </a:solidFill>
              </a:rPr>
              <a:t>name</a:t>
            </a:r>
            <a:r>
              <a:rPr lang="es-ES" sz="2400" b="1" dirty="0">
                <a:solidFill>
                  <a:srgbClr val="81358D"/>
                </a:solidFill>
              </a:rPr>
              <a:t>)</a:t>
            </a:r>
            <a:endParaRPr lang="es-CL" sz="2400" b="1" dirty="0">
              <a:solidFill>
                <a:srgbClr val="81358D"/>
              </a:solidFill>
            </a:endParaRP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2A26A70D-9DCC-4172-9A72-6A2948772D00}"/>
              </a:ext>
            </a:extLst>
          </p:cNvPr>
          <p:cNvCxnSpPr/>
          <p:nvPr/>
        </p:nvCxnSpPr>
        <p:spPr>
          <a:xfrm>
            <a:off x="5650679" y="5438166"/>
            <a:ext cx="2449363" cy="8172"/>
          </a:xfrm>
          <a:prstGeom prst="line">
            <a:avLst/>
          </a:prstGeom>
          <a:ln w="63500">
            <a:solidFill>
              <a:srgbClr val="4F474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uadroTexto 4">
            <a:extLst>
              <a:ext uri="{FF2B5EF4-FFF2-40B4-BE49-F238E27FC236}">
                <a16:creationId xmlns:a16="http://schemas.microsoft.com/office/drawing/2014/main" id="{382DEAE9-B5E4-4D30-B9DE-A816B03398AB}"/>
              </a:ext>
            </a:extLst>
          </p:cNvPr>
          <p:cNvSpPr txBox="1"/>
          <p:nvPr/>
        </p:nvSpPr>
        <p:spPr>
          <a:xfrm>
            <a:off x="5691121" y="5424518"/>
            <a:ext cx="23405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 </a:t>
            </a:r>
            <a:r>
              <a:rPr lang="es-ES" sz="1400" b="1" dirty="0"/>
              <a:t>Miss /</a:t>
            </a:r>
            <a:r>
              <a:rPr lang="es-ES" sz="1400" b="1" dirty="0" err="1"/>
              <a:t>Mister</a:t>
            </a:r>
            <a:r>
              <a:rPr lang="es-ES" sz="1400" b="1" dirty="0"/>
              <a:t> </a:t>
            </a:r>
            <a:br>
              <a:rPr lang="es-ES" sz="1400" b="1" dirty="0"/>
            </a:br>
            <a:r>
              <a:rPr lang="es-ES" sz="1400" b="1" dirty="0"/>
              <a:t>(</a:t>
            </a:r>
            <a:r>
              <a:rPr lang="es-ES" sz="1400" b="1" dirty="0" err="1"/>
              <a:t>awesome</a:t>
            </a:r>
            <a:r>
              <a:rPr lang="es-ES" sz="1400" b="1" dirty="0"/>
              <a:t> </a:t>
            </a:r>
            <a:r>
              <a:rPr lang="es-ES" sz="1400" b="1" dirty="0" err="1"/>
              <a:t>teacher’s</a:t>
            </a:r>
            <a:r>
              <a:rPr lang="es-ES" sz="1400" b="1" dirty="0"/>
              <a:t> </a:t>
            </a:r>
            <a:r>
              <a:rPr lang="es-ES" sz="1400" b="1" dirty="0" err="1"/>
              <a:t>name</a:t>
            </a:r>
            <a:r>
              <a:rPr lang="es-ES" sz="1400" b="1" dirty="0"/>
              <a:t>)</a:t>
            </a:r>
            <a:endParaRPr lang="es-CL" sz="1400" b="1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B5D325F-03CB-408B-9C3D-403DD0AB5E90}"/>
              </a:ext>
            </a:extLst>
          </p:cNvPr>
          <p:cNvSpPr txBox="1"/>
          <p:nvPr/>
        </p:nvSpPr>
        <p:spPr>
          <a:xfrm>
            <a:off x="926749" y="5563016"/>
            <a:ext cx="26779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/>
              <a:t>Date: (</a:t>
            </a:r>
            <a:r>
              <a:rPr lang="es-ES" sz="1400" b="1" dirty="0" err="1"/>
              <a:t>month</a:t>
            </a:r>
            <a:r>
              <a:rPr lang="es-ES" sz="1400" b="1" dirty="0"/>
              <a:t>) (</a:t>
            </a:r>
            <a:r>
              <a:rPr lang="es-ES" sz="1400" b="1" dirty="0" err="1"/>
              <a:t>day</a:t>
            </a:r>
            <a:r>
              <a:rPr lang="es-ES" sz="1400" b="1" dirty="0"/>
              <a:t> </a:t>
            </a:r>
            <a:r>
              <a:rPr lang="es-ES" sz="1400" b="1" dirty="0" err="1"/>
              <a:t>number</a:t>
            </a:r>
            <a:r>
              <a:rPr lang="es-ES" sz="1400" b="1" dirty="0"/>
              <a:t>) 2020 </a:t>
            </a:r>
            <a:endParaRPr lang="es-CL" sz="1400" b="1" dirty="0"/>
          </a:p>
        </p:txBody>
      </p:sp>
    </p:spTree>
    <p:extLst>
      <p:ext uri="{BB962C8B-B14F-4D97-AF65-F5344CB8AC3E}">
        <p14:creationId xmlns:p14="http://schemas.microsoft.com/office/powerpoint/2010/main" val="23653533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2926703" y="2558002"/>
            <a:ext cx="351658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00" b="1" dirty="0">
                <a:solidFill>
                  <a:srgbClr val="81358D"/>
                </a:solidFill>
                <a:ea typeface="Gadugi" panose="020B0502040204020203" pitchFamily="34" charset="0"/>
              </a:rPr>
              <a:t>THIS CERTIFICATE IS PRESENTED TO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A85B0990-752D-4BB6-9B5B-01C16D73261B}"/>
              </a:ext>
            </a:extLst>
          </p:cNvPr>
          <p:cNvSpPr txBox="1"/>
          <p:nvPr/>
        </p:nvSpPr>
        <p:spPr>
          <a:xfrm>
            <a:off x="2649261" y="3178393"/>
            <a:ext cx="42196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>
                <a:solidFill>
                  <a:srgbClr val="09983D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NAME OF THE STUDENT</a:t>
            </a:r>
            <a:endParaRPr lang="es-CL" sz="3200" dirty="0">
              <a:solidFill>
                <a:srgbClr val="09983D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BE180AFC-ABA0-47F7-BE29-85A8B25CE386}"/>
              </a:ext>
            </a:extLst>
          </p:cNvPr>
          <p:cNvSpPr txBox="1"/>
          <p:nvPr/>
        </p:nvSpPr>
        <p:spPr>
          <a:xfrm>
            <a:off x="2629569" y="4877499"/>
            <a:ext cx="40547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>
                <a:solidFill>
                  <a:srgbClr val="81358D"/>
                </a:solidFill>
              </a:rPr>
              <a:t>(</a:t>
            </a:r>
            <a:r>
              <a:rPr lang="es-ES" sz="2400" b="1" dirty="0" err="1">
                <a:solidFill>
                  <a:srgbClr val="81358D"/>
                </a:solidFill>
              </a:rPr>
              <a:t>School’s</a:t>
            </a:r>
            <a:r>
              <a:rPr lang="es-ES" sz="2400" b="1" dirty="0">
                <a:solidFill>
                  <a:srgbClr val="81358D"/>
                </a:solidFill>
              </a:rPr>
              <a:t> </a:t>
            </a:r>
            <a:r>
              <a:rPr lang="es-ES" sz="2400" b="1" dirty="0" err="1">
                <a:solidFill>
                  <a:srgbClr val="81358D"/>
                </a:solidFill>
              </a:rPr>
              <a:t>name</a:t>
            </a:r>
            <a:r>
              <a:rPr lang="es-ES" sz="2400" b="1" dirty="0">
                <a:solidFill>
                  <a:srgbClr val="81358D"/>
                </a:solidFill>
              </a:rPr>
              <a:t>)</a:t>
            </a:r>
            <a:endParaRPr lang="es-CL" sz="2400" b="1" dirty="0">
              <a:solidFill>
                <a:srgbClr val="81358D"/>
              </a:solidFill>
            </a:endParaRPr>
          </a:p>
        </p:txBody>
      </p: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2A26A70D-9DCC-4172-9A72-6A2948772D00}"/>
              </a:ext>
            </a:extLst>
          </p:cNvPr>
          <p:cNvCxnSpPr/>
          <p:nvPr/>
        </p:nvCxnSpPr>
        <p:spPr>
          <a:xfrm>
            <a:off x="5650679" y="5438166"/>
            <a:ext cx="2449363" cy="8172"/>
          </a:xfrm>
          <a:prstGeom prst="line">
            <a:avLst/>
          </a:prstGeom>
          <a:ln w="63500">
            <a:solidFill>
              <a:srgbClr val="4F474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uadroTexto 10">
            <a:extLst>
              <a:ext uri="{FF2B5EF4-FFF2-40B4-BE49-F238E27FC236}">
                <a16:creationId xmlns:a16="http://schemas.microsoft.com/office/drawing/2014/main" id="{382DEAE9-B5E4-4D30-B9DE-A816B03398AB}"/>
              </a:ext>
            </a:extLst>
          </p:cNvPr>
          <p:cNvSpPr txBox="1"/>
          <p:nvPr/>
        </p:nvSpPr>
        <p:spPr>
          <a:xfrm>
            <a:off x="5691121" y="5424518"/>
            <a:ext cx="23405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 </a:t>
            </a:r>
            <a:r>
              <a:rPr lang="es-ES" sz="1400" b="1" dirty="0"/>
              <a:t>Miss /</a:t>
            </a:r>
            <a:r>
              <a:rPr lang="es-ES" sz="1400" b="1" dirty="0" err="1"/>
              <a:t>Mister</a:t>
            </a:r>
            <a:r>
              <a:rPr lang="es-ES" sz="1400" b="1" dirty="0"/>
              <a:t> </a:t>
            </a:r>
            <a:br>
              <a:rPr lang="es-ES" sz="1400" b="1" dirty="0"/>
            </a:br>
            <a:r>
              <a:rPr lang="es-ES" sz="1400" b="1" dirty="0"/>
              <a:t>(</a:t>
            </a:r>
            <a:r>
              <a:rPr lang="es-ES" sz="1400" b="1" dirty="0" err="1"/>
              <a:t>awesome</a:t>
            </a:r>
            <a:r>
              <a:rPr lang="es-ES" sz="1400" b="1" dirty="0"/>
              <a:t> </a:t>
            </a:r>
            <a:r>
              <a:rPr lang="es-ES" sz="1400" b="1" dirty="0" err="1"/>
              <a:t>teacher’s</a:t>
            </a:r>
            <a:r>
              <a:rPr lang="es-ES" sz="1400" b="1" dirty="0"/>
              <a:t> </a:t>
            </a:r>
            <a:r>
              <a:rPr lang="es-ES" sz="1400" b="1" dirty="0" err="1"/>
              <a:t>name</a:t>
            </a:r>
            <a:r>
              <a:rPr lang="es-ES" sz="1400" b="1" dirty="0"/>
              <a:t>)</a:t>
            </a:r>
            <a:endParaRPr lang="es-CL" sz="1400" b="1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FB5D325F-03CB-408B-9C3D-403DD0AB5E90}"/>
              </a:ext>
            </a:extLst>
          </p:cNvPr>
          <p:cNvSpPr txBox="1"/>
          <p:nvPr/>
        </p:nvSpPr>
        <p:spPr>
          <a:xfrm>
            <a:off x="926749" y="5563016"/>
            <a:ext cx="26779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/>
              <a:t>Date: (</a:t>
            </a:r>
            <a:r>
              <a:rPr lang="es-ES" sz="1400" b="1" dirty="0" err="1"/>
              <a:t>month</a:t>
            </a:r>
            <a:r>
              <a:rPr lang="es-ES" sz="1400" b="1" dirty="0"/>
              <a:t>) (</a:t>
            </a:r>
            <a:r>
              <a:rPr lang="es-ES" sz="1400" b="1" dirty="0" err="1"/>
              <a:t>day</a:t>
            </a:r>
            <a:r>
              <a:rPr lang="es-ES" sz="1400" b="1" dirty="0"/>
              <a:t> </a:t>
            </a:r>
            <a:r>
              <a:rPr lang="es-ES" sz="1400" b="1" dirty="0" err="1"/>
              <a:t>number</a:t>
            </a:r>
            <a:r>
              <a:rPr lang="es-ES" sz="1400" b="1" dirty="0"/>
              <a:t>) 2020 </a:t>
            </a:r>
            <a:endParaRPr lang="es-CL" sz="1400" b="1" dirty="0"/>
          </a:p>
        </p:txBody>
      </p:sp>
    </p:spTree>
    <p:extLst>
      <p:ext uri="{BB962C8B-B14F-4D97-AF65-F5344CB8AC3E}">
        <p14:creationId xmlns:p14="http://schemas.microsoft.com/office/powerpoint/2010/main" val="76472907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85B0990-752D-4BB6-9B5B-01C16D73261B}"/>
              </a:ext>
            </a:extLst>
          </p:cNvPr>
          <p:cNvSpPr txBox="1"/>
          <p:nvPr/>
        </p:nvSpPr>
        <p:spPr>
          <a:xfrm>
            <a:off x="1962822" y="2611694"/>
            <a:ext cx="55571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dirty="0">
                <a:solidFill>
                  <a:srgbClr val="00ADC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NAME OF THE STUDENT</a:t>
            </a:r>
            <a:endParaRPr lang="es-CL" sz="4000" dirty="0">
              <a:solidFill>
                <a:srgbClr val="00ADCF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BE180AFC-ABA0-47F7-BE29-85A8B25CE386}"/>
              </a:ext>
            </a:extLst>
          </p:cNvPr>
          <p:cNvSpPr txBox="1"/>
          <p:nvPr/>
        </p:nvSpPr>
        <p:spPr>
          <a:xfrm>
            <a:off x="2714015" y="3673998"/>
            <a:ext cx="40547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err="1">
                <a:solidFill>
                  <a:srgbClr val="EC716A"/>
                </a:solidFill>
              </a:rPr>
              <a:t>for</a:t>
            </a:r>
            <a:r>
              <a:rPr lang="es-ES" sz="2400" b="1" dirty="0">
                <a:solidFill>
                  <a:srgbClr val="EC716A"/>
                </a:solidFill>
              </a:rPr>
              <a:t> </a:t>
            </a:r>
            <a:r>
              <a:rPr lang="es-ES" sz="2400" b="1" dirty="0" err="1">
                <a:solidFill>
                  <a:srgbClr val="EC716A"/>
                </a:solidFill>
              </a:rPr>
              <a:t>great</a:t>
            </a:r>
            <a:r>
              <a:rPr lang="es-ES" sz="2400" b="1" dirty="0">
                <a:solidFill>
                  <a:srgbClr val="EC716A"/>
                </a:solidFill>
              </a:rPr>
              <a:t> </a:t>
            </a:r>
            <a:r>
              <a:rPr lang="es-ES" sz="2400" b="1" dirty="0" err="1">
                <a:solidFill>
                  <a:srgbClr val="EC716A"/>
                </a:solidFill>
              </a:rPr>
              <a:t>achievements</a:t>
            </a:r>
            <a:r>
              <a:rPr lang="es-ES" sz="2400" b="1" dirty="0">
                <a:solidFill>
                  <a:srgbClr val="EC716A"/>
                </a:solidFill>
              </a:rPr>
              <a:t> in English </a:t>
            </a:r>
            <a:r>
              <a:rPr lang="es-ES" sz="2400" b="1" dirty="0" err="1">
                <a:solidFill>
                  <a:srgbClr val="EC716A"/>
                </a:solidFill>
              </a:rPr>
              <a:t>learning</a:t>
            </a:r>
            <a:endParaRPr lang="es-CL" sz="2400" b="1" dirty="0">
              <a:solidFill>
                <a:srgbClr val="EC716A"/>
              </a:solidFill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3076828" y="2244103"/>
            <a:ext cx="351658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00" b="1" dirty="0">
                <a:solidFill>
                  <a:srgbClr val="A26CE6"/>
                </a:solidFill>
                <a:ea typeface="Gadugi" panose="020B0502040204020203" pitchFamily="34" charset="0"/>
              </a:rPr>
              <a:t>THIS CERTIFICATE IS PRESENTED TO</a:t>
            </a:r>
          </a:p>
        </p:txBody>
      </p: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2A26A70D-9DCC-4172-9A72-6A2948772D00}"/>
              </a:ext>
            </a:extLst>
          </p:cNvPr>
          <p:cNvCxnSpPr/>
          <p:nvPr/>
        </p:nvCxnSpPr>
        <p:spPr>
          <a:xfrm>
            <a:off x="5637031" y="4619300"/>
            <a:ext cx="1514396" cy="2596"/>
          </a:xfrm>
          <a:prstGeom prst="line">
            <a:avLst/>
          </a:prstGeom>
          <a:ln w="63500">
            <a:solidFill>
              <a:srgbClr val="4F474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uadroTexto 8">
            <a:extLst>
              <a:ext uri="{FF2B5EF4-FFF2-40B4-BE49-F238E27FC236}">
                <a16:creationId xmlns:a16="http://schemas.microsoft.com/office/drawing/2014/main" id="{382DEAE9-B5E4-4D30-B9DE-A816B03398AB}"/>
              </a:ext>
            </a:extLst>
          </p:cNvPr>
          <p:cNvSpPr txBox="1"/>
          <p:nvPr/>
        </p:nvSpPr>
        <p:spPr>
          <a:xfrm>
            <a:off x="5186156" y="4537412"/>
            <a:ext cx="23405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 </a:t>
            </a:r>
            <a:r>
              <a:rPr lang="es-ES" sz="1400" b="1" dirty="0"/>
              <a:t>Miss /</a:t>
            </a:r>
            <a:r>
              <a:rPr lang="es-ES" sz="1400" b="1" dirty="0" err="1"/>
              <a:t>Mister</a:t>
            </a:r>
            <a:r>
              <a:rPr lang="es-ES" sz="1400" b="1" dirty="0"/>
              <a:t> </a:t>
            </a:r>
            <a:br>
              <a:rPr lang="es-ES" sz="1400" b="1" dirty="0"/>
            </a:br>
            <a:r>
              <a:rPr lang="es-ES" sz="1400" b="1" dirty="0"/>
              <a:t>(</a:t>
            </a:r>
            <a:r>
              <a:rPr lang="es-ES" sz="1400" b="1" dirty="0" err="1"/>
              <a:t>awesome</a:t>
            </a:r>
            <a:r>
              <a:rPr lang="es-ES" sz="1400" b="1" dirty="0"/>
              <a:t> </a:t>
            </a:r>
            <a:r>
              <a:rPr lang="es-ES" sz="1400" b="1" dirty="0" err="1"/>
              <a:t>teacher’s</a:t>
            </a:r>
            <a:r>
              <a:rPr lang="es-ES" sz="1400" b="1" dirty="0"/>
              <a:t> </a:t>
            </a:r>
            <a:r>
              <a:rPr lang="es-ES" sz="1400" b="1" dirty="0" err="1"/>
              <a:t>name</a:t>
            </a:r>
            <a:r>
              <a:rPr lang="es-ES" sz="1400" b="1" dirty="0"/>
              <a:t>)</a:t>
            </a:r>
            <a:endParaRPr lang="es-CL" sz="1400" b="1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FB5D325F-03CB-408B-9C3D-403DD0AB5E90}"/>
              </a:ext>
            </a:extLst>
          </p:cNvPr>
          <p:cNvSpPr txBox="1"/>
          <p:nvPr/>
        </p:nvSpPr>
        <p:spPr>
          <a:xfrm>
            <a:off x="1906695" y="4621896"/>
            <a:ext cx="16072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/>
              <a:t>Date: (</a:t>
            </a:r>
            <a:r>
              <a:rPr lang="es-ES" sz="1400" b="1" dirty="0" err="1"/>
              <a:t>month</a:t>
            </a:r>
            <a:r>
              <a:rPr lang="es-ES" sz="1400" b="1" dirty="0"/>
              <a:t>) (</a:t>
            </a:r>
            <a:r>
              <a:rPr lang="es-ES" sz="1400" b="1" dirty="0" err="1"/>
              <a:t>day</a:t>
            </a:r>
            <a:r>
              <a:rPr lang="es-ES" sz="1400" b="1" dirty="0"/>
              <a:t> </a:t>
            </a:r>
            <a:r>
              <a:rPr lang="es-ES" sz="1400" b="1" dirty="0" err="1"/>
              <a:t>number</a:t>
            </a:r>
            <a:r>
              <a:rPr lang="es-ES" sz="1400" b="1" dirty="0"/>
              <a:t>) 2020 </a:t>
            </a:r>
            <a:endParaRPr lang="es-CL" sz="1400" b="1" dirty="0"/>
          </a:p>
        </p:txBody>
      </p:sp>
    </p:spTree>
    <p:extLst>
      <p:ext uri="{BB962C8B-B14F-4D97-AF65-F5344CB8AC3E}">
        <p14:creationId xmlns:p14="http://schemas.microsoft.com/office/powerpoint/2010/main" val="1565552798"/>
      </p:ext>
    </p:extLst>
  </p:cSld>
  <p:clrMapOvr>
    <a:masterClrMapping/>
  </p:clrMapOvr>
</p:sld>
</file>

<file path=ppt/theme/theme1.xml><?xml version="1.0" encoding="utf-8"?>
<a:theme xmlns:a="http://schemas.openxmlformats.org/drawingml/2006/main" name="1_DiplomasWL">
  <a:themeElements>
    <a:clrScheme name="Azul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594</TotalTime>
  <Words>1015</Words>
  <Application>Microsoft Office PowerPoint</Application>
  <PresentationFormat>Presentación en pantalla (4:3)</PresentationFormat>
  <Paragraphs>138</Paragraphs>
  <Slides>28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28</vt:i4>
      </vt:variant>
    </vt:vector>
  </HeadingPairs>
  <TitlesOfParts>
    <vt:vector size="33" baseType="lpstr">
      <vt:lpstr>Aharoni</vt:lpstr>
      <vt:lpstr>Arial</vt:lpstr>
      <vt:lpstr>Calibri</vt:lpstr>
      <vt:lpstr>1_DiplomasWL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Karla Raipán</dc:creator>
  <cp:lastModifiedBy>Paz</cp:lastModifiedBy>
  <cp:revision>55</cp:revision>
  <dcterms:created xsi:type="dcterms:W3CDTF">2020-09-09T12:40:40Z</dcterms:created>
  <dcterms:modified xsi:type="dcterms:W3CDTF">2020-09-24T20:02:00Z</dcterms:modified>
</cp:coreProperties>
</file>