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4" r:id="rId4"/>
    <p:sldId id="263" r:id="rId5"/>
    <p:sldId id="265" r:id="rId6"/>
    <p:sldId id="260" r:id="rId7"/>
    <p:sldId id="266" r:id="rId8"/>
    <p:sldId id="261" r:id="rId9"/>
    <p:sldId id="267" r:id="rId10"/>
    <p:sldId id="262" r:id="rId11"/>
    <p:sldId id="268" r:id="rId12"/>
    <p:sldId id="257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54"/>
    <a:srgbClr val="6DD0E3"/>
    <a:srgbClr val="A2E1EE"/>
    <a:srgbClr val="95DDEB"/>
    <a:srgbClr val="619191"/>
    <a:srgbClr val="ECD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7101B4-B5DA-4263-8F3E-32D464C262C1}" v="410" dt="2020-09-23T21:03:44.517"/>
    <p1510:client id="{95CBF6A4-F450-4801-BE56-4608665AEC19}" v="152" dt="2020-09-24T14:53:09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" userId="4a894438-3204-4c59-b2be-9a7930b9679b" providerId="ADAL" clId="{6B7101B4-B5DA-4263-8F3E-32D464C262C1}"/>
    <pc:docChg chg="custSel modSld">
      <pc:chgData name="Paz" userId="4a894438-3204-4c59-b2be-9a7930b9679b" providerId="ADAL" clId="{6B7101B4-B5DA-4263-8F3E-32D464C262C1}" dt="2020-09-23T21:03:44.517" v="468" actId="1076"/>
      <pc:docMkLst>
        <pc:docMk/>
      </pc:docMkLst>
      <pc:sldChg chg="delSp modSp mod">
        <pc:chgData name="Paz" userId="4a894438-3204-4c59-b2be-9a7930b9679b" providerId="ADAL" clId="{6B7101B4-B5DA-4263-8F3E-32D464C262C1}" dt="2020-09-23T21:03:44.517" v="468" actId="1076"/>
        <pc:sldMkLst>
          <pc:docMk/>
          <pc:sldMk cId="3073267812" sldId="257"/>
        </pc:sldMkLst>
        <pc:spChg chg="mod">
          <ac:chgData name="Paz" userId="4a894438-3204-4c59-b2be-9a7930b9679b" providerId="ADAL" clId="{6B7101B4-B5DA-4263-8F3E-32D464C262C1}" dt="2020-09-23T20:56:52.487" v="467" actId="20577"/>
          <ac:spMkLst>
            <pc:docMk/>
            <pc:sldMk cId="3073267812" sldId="257"/>
            <ac:spMk id="5" creationId="{FF386A9C-289A-4320-934F-9169606E9E47}"/>
          </ac:spMkLst>
        </pc:spChg>
        <pc:picChg chg="mod">
          <ac:chgData name="Paz" userId="4a894438-3204-4c59-b2be-9a7930b9679b" providerId="ADAL" clId="{6B7101B4-B5DA-4263-8F3E-32D464C262C1}" dt="2020-09-23T21:03:44.517" v="468" actId="1076"/>
          <ac:picMkLst>
            <pc:docMk/>
            <pc:sldMk cId="3073267812" sldId="257"/>
            <ac:picMk id="7" creationId="{84CA8736-CED1-4825-885E-5ABC3D90EB7E}"/>
          </ac:picMkLst>
        </pc:picChg>
        <pc:picChg chg="del">
          <ac:chgData name="Paz" userId="4a894438-3204-4c59-b2be-9a7930b9679b" providerId="ADAL" clId="{6B7101B4-B5DA-4263-8F3E-32D464C262C1}" dt="2020-09-16T21:41:59.090" v="58" actId="478"/>
          <ac:picMkLst>
            <pc:docMk/>
            <pc:sldMk cId="3073267812" sldId="257"/>
            <ac:picMk id="9" creationId="{D972E978-BD90-4655-802B-488B224A55BE}"/>
          </ac:picMkLst>
        </pc:picChg>
      </pc:sldChg>
      <pc:sldChg chg="modSp mod">
        <pc:chgData name="Paz" userId="4a894438-3204-4c59-b2be-9a7930b9679b" providerId="ADAL" clId="{6B7101B4-B5DA-4263-8F3E-32D464C262C1}" dt="2020-09-16T21:40:55.682" v="51" actId="1076"/>
        <pc:sldMkLst>
          <pc:docMk/>
          <pc:sldMk cId="4103327838" sldId="258"/>
        </pc:sldMkLst>
        <pc:spChg chg="mod">
          <ac:chgData name="Paz" userId="4a894438-3204-4c59-b2be-9a7930b9679b" providerId="ADAL" clId="{6B7101B4-B5DA-4263-8F3E-32D464C262C1}" dt="2020-09-16T21:39:45.254" v="7" actId="20577"/>
          <ac:spMkLst>
            <pc:docMk/>
            <pc:sldMk cId="4103327838" sldId="258"/>
            <ac:spMk id="7" creationId="{85EE38C8-4E0E-4267-B8A5-F79DE60B44BA}"/>
          </ac:spMkLst>
        </pc:spChg>
        <pc:spChg chg="mod">
          <ac:chgData name="Paz" userId="4a894438-3204-4c59-b2be-9a7930b9679b" providerId="ADAL" clId="{6B7101B4-B5DA-4263-8F3E-32D464C262C1}" dt="2020-09-16T21:39:03.583" v="0" actId="20577"/>
          <ac:spMkLst>
            <pc:docMk/>
            <pc:sldMk cId="4103327838" sldId="258"/>
            <ac:spMk id="9" creationId="{DD99FB8A-13B6-43C8-9CA1-22CF838A730E}"/>
          </ac:spMkLst>
        </pc:spChg>
        <pc:spChg chg="mod">
          <ac:chgData name="Paz" userId="4a894438-3204-4c59-b2be-9a7930b9679b" providerId="ADAL" clId="{6B7101B4-B5DA-4263-8F3E-32D464C262C1}" dt="2020-09-16T21:40:15.150" v="38" actId="20577"/>
          <ac:spMkLst>
            <pc:docMk/>
            <pc:sldMk cId="4103327838" sldId="258"/>
            <ac:spMk id="11" creationId="{17490041-E97D-45AD-B7F3-8E141FD922F4}"/>
          </ac:spMkLst>
        </pc:spChg>
        <pc:spChg chg="mod">
          <ac:chgData name="Paz" userId="4a894438-3204-4c59-b2be-9a7930b9679b" providerId="ADAL" clId="{6B7101B4-B5DA-4263-8F3E-32D464C262C1}" dt="2020-09-16T21:40:45.095" v="47" actId="1076"/>
          <ac:spMkLst>
            <pc:docMk/>
            <pc:sldMk cId="4103327838" sldId="258"/>
            <ac:spMk id="13" creationId="{80CAA807-35B0-4885-AF3B-916D26C1AF38}"/>
          </ac:spMkLst>
        </pc:spChg>
        <pc:spChg chg="mod">
          <ac:chgData name="Paz" userId="4a894438-3204-4c59-b2be-9a7930b9679b" providerId="ADAL" clId="{6B7101B4-B5DA-4263-8F3E-32D464C262C1}" dt="2020-09-16T21:40:51.989" v="50" actId="1076"/>
          <ac:spMkLst>
            <pc:docMk/>
            <pc:sldMk cId="4103327838" sldId="258"/>
            <ac:spMk id="17" creationId="{7E34CB66-10DC-4A58-AEDA-30C3FD0527B6}"/>
          </ac:spMkLst>
        </pc:spChg>
        <pc:picChg chg="mod">
          <ac:chgData name="Paz" userId="4a894438-3204-4c59-b2be-9a7930b9679b" providerId="ADAL" clId="{6B7101B4-B5DA-4263-8F3E-32D464C262C1}" dt="2020-09-16T21:40:55.682" v="51" actId="1076"/>
          <ac:picMkLst>
            <pc:docMk/>
            <pc:sldMk cId="4103327838" sldId="258"/>
            <ac:picMk id="15" creationId="{9FCDE5E0-080F-4381-9496-030672A7E5B3}"/>
          </ac:picMkLst>
        </pc:picChg>
      </pc:sldChg>
    </pc:docChg>
  </pc:docChgLst>
  <pc:docChgLst>
    <pc:chgData name="Karla Raipan" userId="S::kraipan@fundacionoportunidad.cl::d9fa2bbb-3ded-4204-86ee-58d1b8d35913" providerId="AD" clId="Web-{3F9BF704-166E-FB99-696B-F88D501FC283}"/>
    <pc:docChg chg="modSld">
      <pc:chgData name="Karla Raipan" userId="S::kraipan@fundacionoportunidad.cl::d9fa2bbb-3ded-4204-86ee-58d1b8d35913" providerId="AD" clId="Web-{3F9BF704-166E-FB99-696B-F88D501FC283}" dt="2020-09-16T21:56:56.552" v="27" actId="20577"/>
      <pc:docMkLst>
        <pc:docMk/>
      </pc:docMkLst>
      <pc:sldChg chg="modSp">
        <pc:chgData name="Karla Raipan" userId="S::kraipan@fundacionoportunidad.cl::d9fa2bbb-3ded-4204-86ee-58d1b8d35913" providerId="AD" clId="Web-{3F9BF704-166E-FB99-696B-F88D501FC283}" dt="2020-09-16T21:55:19.311" v="2" actId="20577"/>
        <pc:sldMkLst>
          <pc:docMk/>
          <pc:sldMk cId="3073267812" sldId="257"/>
        </pc:sldMkLst>
        <pc:spChg chg="mod">
          <ac:chgData name="Karla Raipan" userId="S::kraipan@fundacionoportunidad.cl::d9fa2bbb-3ded-4204-86ee-58d1b8d35913" providerId="AD" clId="Web-{3F9BF704-166E-FB99-696B-F88D501FC283}" dt="2020-09-16T21:55:19.311" v="2" actId="20577"/>
          <ac:spMkLst>
            <pc:docMk/>
            <pc:sldMk cId="3073267812" sldId="257"/>
            <ac:spMk id="5" creationId="{FF386A9C-289A-4320-934F-9169606E9E47}"/>
          </ac:spMkLst>
        </pc:spChg>
      </pc:sldChg>
      <pc:sldChg chg="modSp">
        <pc:chgData name="Karla Raipan" userId="S::kraipan@fundacionoportunidad.cl::d9fa2bbb-3ded-4204-86ee-58d1b8d35913" providerId="AD" clId="Web-{3F9BF704-166E-FB99-696B-F88D501FC283}" dt="2020-09-16T21:56:56.552" v="26" actId="20577"/>
        <pc:sldMkLst>
          <pc:docMk/>
          <pc:sldMk cId="4103327838" sldId="258"/>
        </pc:sldMkLst>
        <pc:spChg chg="mod">
          <ac:chgData name="Karla Raipan" userId="S::kraipan@fundacionoportunidad.cl::d9fa2bbb-3ded-4204-86ee-58d1b8d35913" providerId="AD" clId="Web-{3F9BF704-166E-FB99-696B-F88D501FC283}" dt="2020-09-16T21:56:01.079" v="6" actId="20577"/>
          <ac:spMkLst>
            <pc:docMk/>
            <pc:sldMk cId="4103327838" sldId="258"/>
            <ac:spMk id="9" creationId="{DD99FB8A-13B6-43C8-9CA1-22CF838A730E}"/>
          </ac:spMkLst>
        </pc:spChg>
        <pc:spChg chg="mod">
          <ac:chgData name="Karla Raipan" userId="S::kraipan@fundacionoportunidad.cl::d9fa2bbb-3ded-4204-86ee-58d1b8d35913" providerId="AD" clId="Web-{3F9BF704-166E-FB99-696B-F88D501FC283}" dt="2020-09-16T21:56:56.552" v="26" actId="20577"/>
          <ac:spMkLst>
            <pc:docMk/>
            <pc:sldMk cId="4103327838" sldId="258"/>
            <ac:spMk id="11" creationId="{17490041-E97D-45AD-B7F3-8E141FD922F4}"/>
          </ac:spMkLst>
        </pc:spChg>
      </pc:sldChg>
    </pc:docChg>
  </pc:docChgLst>
  <pc:docChgLst>
    <pc:chgData name="Fernanda Herrera" userId="4f7c59ee-7b94-4650-978a-948ec57c421a" providerId="ADAL" clId="{95CBF6A4-F450-4801-BE56-4608665AEC19}"/>
    <pc:docChg chg="undo redo custSel addSld delSld modSld sldOrd modMainMaster">
      <pc:chgData name="Fernanda Herrera" userId="4f7c59ee-7b94-4650-978a-948ec57c421a" providerId="ADAL" clId="{95CBF6A4-F450-4801-BE56-4608665AEC19}" dt="2020-09-24T14:53:09.854" v="848" actId="2711"/>
      <pc:docMkLst>
        <pc:docMk/>
      </pc:docMkLst>
      <pc:sldChg chg="modSp mod ord modClrScheme chgLayout">
        <pc:chgData name="Fernanda Herrera" userId="4f7c59ee-7b94-4650-978a-948ec57c421a" providerId="ADAL" clId="{95CBF6A4-F450-4801-BE56-4608665AEC19}" dt="2020-09-24T14:52:52.047" v="835" actId="2711"/>
        <pc:sldMkLst>
          <pc:docMk/>
          <pc:sldMk cId="3073267812" sldId="257"/>
        </pc:sldMkLst>
        <pc:spChg chg="mod">
          <ac:chgData name="Fernanda Herrera" userId="4f7c59ee-7b94-4650-978a-948ec57c421a" providerId="ADAL" clId="{95CBF6A4-F450-4801-BE56-4608665AEC19}" dt="2020-09-24T14:52:52.047" v="835" actId="2711"/>
          <ac:spMkLst>
            <pc:docMk/>
            <pc:sldMk cId="3073267812" sldId="257"/>
            <ac:spMk id="5" creationId="{FF386A9C-289A-4320-934F-9169606E9E47}"/>
          </ac:spMkLst>
        </pc:spChg>
        <pc:picChg chg="mod">
          <ac:chgData name="Fernanda Herrera" userId="4f7c59ee-7b94-4650-978a-948ec57c421a" providerId="ADAL" clId="{95CBF6A4-F450-4801-BE56-4608665AEC19}" dt="2020-09-23T21:03:40.842" v="789" actId="1076"/>
          <ac:picMkLst>
            <pc:docMk/>
            <pc:sldMk cId="3073267812" sldId="257"/>
            <ac:picMk id="7" creationId="{84CA8736-CED1-4825-885E-5ABC3D90EB7E}"/>
          </ac:picMkLst>
        </pc:picChg>
      </pc:sldChg>
      <pc:sldChg chg="delSp modSp mod chgLayout">
        <pc:chgData name="Fernanda Herrera" userId="4f7c59ee-7b94-4650-978a-948ec57c421a" providerId="ADAL" clId="{95CBF6A4-F450-4801-BE56-4608665AEC19}" dt="2020-09-24T14:53:09.854" v="848" actId="2711"/>
        <pc:sldMkLst>
          <pc:docMk/>
          <pc:sldMk cId="4103327838" sldId="258"/>
        </pc:sldMkLst>
        <pc:spChg chg="mod">
          <ac:chgData name="Fernanda Herrera" userId="4f7c59ee-7b94-4650-978a-948ec57c421a" providerId="ADAL" clId="{95CBF6A4-F450-4801-BE56-4608665AEC19}" dt="2020-09-24T14:53:09.854" v="848" actId="2711"/>
          <ac:spMkLst>
            <pc:docMk/>
            <pc:sldMk cId="4103327838" sldId="258"/>
            <ac:spMk id="7" creationId="{85EE38C8-4E0E-4267-B8A5-F79DE60B44BA}"/>
          </ac:spMkLst>
        </pc:spChg>
        <pc:spChg chg="mod">
          <ac:chgData name="Fernanda Herrera" userId="4f7c59ee-7b94-4650-978a-948ec57c421a" providerId="ADAL" clId="{95CBF6A4-F450-4801-BE56-4608665AEC19}" dt="2020-09-24T14:52:55.607" v="841" actId="2711"/>
          <ac:spMkLst>
            <pc:docMk/>
            <pc:sldMk cId="4103327838" sldId="258"/>
            <ac:spMk id="9" creationId="{DD99FB8A-13B6-43C8-9CA1-22CF838A730E}"/>
          </ac:spMkLst>
        </pc:spChg>
        <pc:spChg chg="mod">
          <ac:chgData name="Fernanda Herrera" userId="4f7c59ee-7b94-4650-978a-948ec57c421a" providerId="ADAL" clId="{95CBF6A4-F450-4801-BE56-4608665AEC19}" dt="2020-09-24T14:52:57.923" v="846" actId="2711"/>
          <ac:spMkLst>
            <pc:docMk/>
            <pc:sldMk cId="4103327838" sldId="258"/>
            <ac:spMk id="11" creationId="{17490041-E97D-45AD-B7F3-8E141FD922F4}"/>
          </ac:spMkLst>
        </pc:spChg>
        <pc:spChg chg="mod">
          <ac:chgData name="Fernanda Herrera" userId="4f7c59ee-7b94-4650-978a-948ec57c421a" providerId="ADAL" clId="{95CBF6A4-F450-4801-BE56-4608665AEC19}" dt="2020-09-24T14:52:53.811" v="838" actId="2711"/>
          <ac:spMkLst>
            <pc:docMk/>
            <pc:sldMk cId="4103327838" sldId="258"/>
            <ac:spMk id="13" creationId="{80CAA807-35B0-4885-AF3B-916D26C1AF38}"/>
          </ac:spMkLst>
        </pc:spChg>
        <pc:spChg chg="mod">
          <ac:chgData name="Fernanda Herrera" userId="4f7c59ee-7b94-4650-978a-948ec57c421a" providerId="ADAL" clId="{95CBF6A4-F450-4801-BE56-4608665AEC19}" dt="2020-09-24T14:52:53.393" v="837" actId="2711"/>
          <ac:spMkLst>
            <pc:docMk/>
            <pc:sldMk cId="4103327838" sldId="258"/>
            <ac:spMk id="17" creationId="{7E34CB66-10DC-4A58-AEDA-30C3FD0527B6}"/>
          </ac:spMkLst>
        </pc:spChg>
        <pc:picChg chg="del">
          <ac:chgData name="Fernanda Herrera" userId="4f7c59ee-7b94-4650-978a-948ec57c421a" providerId="ADAL" clId="{95CBF6A4-F450-4801-BE56-4608665AEC19}" dt="2020-09-16T21:11:45.071" v="246" actId="478"/>
          <ac:picMkLst>
            <pc:docMk/>
            <pc:sldMk cId="4103327838" sldId="258"/>
            <ac:picMk id="5" creationId="{33AD1DEE-70DB-45C2-AECD-A0F51EFCD58F}"/>
          </ac:picMkLst>
        </pc:picChg>
        <pc:picChg chg="mod">
          <ac:chgData name="Fernanda Herrera" userId="4f7c59ee-7b94-4650-978a-948ec57c421a" providerId="ADAL" clId="{95CBF6A4-F450-4801-BE56-4608665AEC19}" dt="2020-09-16T21:28:32.497" v="676" actId="1076"/>
          <ac:picMkLst>
            <pc:docMk/>
            <pc:sldMk cId="4103327838" sldId="258"/>
            <ac:picMk id="15" creationId="{9FCDE5E0-080F-4381-9496-030672A7E5B3}"/>
          </ac:picMkLst>
        </pc:picChg>
      </pc:sldChg>
      <pc:sldChg chg="delSp modSp mod modClrScheme chgLayout">
        <pc:chgData name="Fernanda Herrera" userId="4f7c59ee-7b94-4650-978a-948ec57c421a" providerId="ADAL" clId="{95CBF6A4-F450-4801-BE56-4608665AEC19}" dt="2020-09-16T21:13:05.007" v="253" actId="1076"/>
        <pc:sldMkLst>
          <pc:docMk/>
          <pc:sldMk cId="3186790778" sldId="259"/>
        </pc:sldMkLst>
        <pc:spChg chg="mod">
          <ac:chgData name="Fernanda Herrera" userId="4f7c59ee-7b94-4650-978a-948ec57c421a" providerId="ADAL" clId="{95CBF6A4-F450-4801-BE56-4608665AEC19}" dt="2020-09-16T21:13:05.007" v="253" actId="1076"/>
          <ac:spMkLst>
            <pc:docMk/>
            <pc:sldMk cId="3186790778" sldId="259"/>
            <ac:spMk id="7" creationId="{23D7C3D8-4AF1-4EBB-8375-1002551F4E30}"/>
          </ac:spMkLst>
        </pc:spChg>
        <pc:picChg chg="del">
          <ac:chgData name="Fernanda Herrera" userId="4f7c59ee-7b94-4650-978a-948ec57c421a" providerId="ADAL" clId="{95CBF6A4-F450-4801-BE56-4608665AEC19}" dt="2020-09-16T21:12:53.997" v="252" actId="478"/>
          <ac:picMkLst>
            <pc:docMk/>
            <pc:sldMk cId="3186790778" sldId="259"/>
            <ac:picMk id="3" creationId="{75D04F57-3A54-46D8-A08C-86599FCC37B4}"/>
          </ac:picMkLst>
        </pc:picChg>
      </pc:sldChg>
      <pc:sldChg chg="mod modClrScheme chgLayout">
        <pc:chgData name="Fernanda Herrera" userId="4f7c59ee-7b94-4650-978a-948ec57c421a" providerId="ADAL" clId="{95CBF6A4-F450-4801-BE56-4608665AEC19}" dt="2020-09-16T21:19:18.538" v="575" actId="700"/>
        <pc:sldMkLst>
          <pc:docMk/>
          <pc:sldMk cId="3794612133" sldId="260"/>
        </pc:sldMkLst>
      </pc:sldChg>
      <pc:sldChg chg="mod chgLayout">
        <pc:chgData name="Fernanda Herrera" userId="4f7c59ee-7b94-4650-978a-948ec57c421a" providerId="ADAL" clId="{95CBF6A4-F450-4801-BE56-4608665AEC19}" dt="2020-09-16T21:22:31.654" v="578" actId="700"/>
        <pc:sldMkLst>
          <pc:docMk/>
          <pc:sldMk cId="976606316" sldId="261"/>
        </pc:sldMkLst>
      </pc:sldChg>
      <pc:sldChg chg="addSp delSp modSp mod modClrScheme chgLayout">
        <pc:chgData name="Fernanda Herrera" userId="4f7c59ee-7b94-4650-978a-948ec57c421a" providerId="ADAL" clId="{95CBF6A4-F450-4801-BE56-4608665AEC19}" dt="2020-09-16T21:22:52.302" v="582" actId="478"/>
        <pc:sldMkLst>
          <pc:docMk/>
          <pc:sldMk cId="1749425212" sldId="262"/>
        </pc:sldMkLst>
        <pc:spChg chg="add del mod ord">
          <ac:chgData name="Fernanda Herrera" userId="4f7c59ee-7b94-4650-978a-948ec57c421a" providerId="ADAL" clId="{95CBF6A4-F450-4801-BE56-4608665AEC19}" dt="2020-09-16T21:22:52.302" v="582" actId="478"/>
          <ac:spMkLst>
            <pc:docMk/>
            <pc:sldMk cId="1749425212" sldId="262"/>
            <ac:spMk id="2" creationId="{4463611F-0239-447A-8C02-55309F42960F}"/>
          </ac:spMkLst>
        </pc:spChg>
      </pc:sldChg>
      <pc:sldChg chg="addSp delSp modSp mod modClrScheme chgLayout">
        <pc:chgData name="Fernanda Herrera" userId="4f7c59ee-7b94-4650-978a-948ec57c421a" providerId="ADAL" clId="{95CBF6A4-F450-4801-BE56-4608665AEC19}" dt="2020-09-16T21:18:57.418" v="572" actId="700"/>
        <pc:sldMkLst>
          <pc:docMk/>
          <pc:sldMk cId="1217829258" sldId="263"/>
        </pc:sldMkLst>
        <pc:picChg chg="add del mod">
          <ac:chgData name="Fernanda Herrera" userId="4f7c59ee-7b94-4650-978a-948ec57c421a" providerId="ADAL" clId="{95CBF6A4-F450-4801-BE56-4608665AEC19}" dt="2020-09-16T21:18:49.592" v="571" actId="478"/>
          <ac:picMkLst>
            <pc:docMk/>
            <pc:sldMk cId="1217829258" sldId="263"/>
            <ac:picMk id="3" creationId="{75D04F57-3A54-46D8-A08C-86599FCC37B4}"/>
          </ac:picMkLst>
        </pc:picChg>
      </pc:sldChg>
      <pc:sldChg chg="new del">
        <pc:chgData name="Fernanda Herrera" userId="4f7c59ee-7b94-4650-978a-948ec57c421a" providerId="ADAL" clId="{95CBF6A4-F450-4801-BE56-4608665AEC19}" dt="2020-09-16T21:14:26.705" v="255" actId="680"/>
        <pc:sldMkLst>
          <pc:docMk/>
          <pc:sldMk cId="3274845962" sldId="264"/>
        </pc:sldMkLst>
      </pc:sldChg>
      <pc:sldChg chg="modSp add mod modClrScheme chgLayout">
        <pc:chgData name="Fernanda Herrera" userId="4f7c59ee-7b94-4650-978a-948ec57c421a" providerId="ADAL" clId="{95CBF6A4-F450-4801-BE56-4608665AEC19}" dt="2020-09-16T21:18:29.706" v="567" actId="20577"/>
        <pc:sldMkLst>
          <pc:docMk/>
          <pc:sldMk cId="3478288091" sldId="264"/>
        </pc:sldMkLst>
        <pc:spChg chg="mod">
          <ac:chgData name="Fernanda Herrera" userId="4f7c59ee-7b94-4650-978a-948ec57c421a" providerId="ADAL" clId="{95CBF6A4-F450-4801-BE56-4608665AEC19}" dt="2020-09-16T21:14:56.086" v="284" actId="20577"/>
          <ac:spMkLst>
            <pc:docMk/>
            <pc:sldMk cId="3478288091" sldId="264"/>
            <ac:spMk id="7" creationId="{23D7C3D8-4AF1-4EBB-8375-1002551F4E30}"/>
          </ac:spMkLst>
        </pc:spChg>
        <pc:spChg chg="mod">
          <ac:chgData name="Fernanda Herrera" userId="4f7c59ee-7b94-4650-978a-948ec57c421a" providerId="ADAL" clId="{95CBF6A4-F450-4801-BE56-4608665AEC19}" dt="2020-09-16T21:17:29.882" v="529" actId="1076"/>
          <ac:spMkLst>
            <pc:docMk/>
            <pc:sldMk cId="3478288091" sldId="264"/>
            <ac:spMk id="16" creationId="{84B35628-2BFA-4C9B-916C-D1949883C757}"/>
          </ac:spMkLst>
        </pc:spChg>
        <pc:spChg chg="mod">
          <ac:chgData name="Fernanda Herrera" userId="4f7c59ee-7b94-4650-978a-948ec57c421a" providerId="ADAL" clId="{95CBF6A4-F450-4801-BE56-4608665AEC19}" dt="2020-09-16T21:17:26.377" v="528" actId="1076"/>
          <ac:spMkLst>
            <pc:docMk/>
            <pc:sldMk cId="3478288091" sldId="264"/>
            <ac:spMk id="18" creationId="{44AFDE88-245F-4AF0-B817-A743642E254C}"/>
          </ac:spMkLst>
        </pc:spChg>
        <pc:spChg chg="mod">
          <ac:chgData name="Fernanda Herrera" userId="4f7c59ee-7b94-4650-978a-948ec57c421a" providerId="ADAL" clId="{95CBF6A4-F450-4801-BE56-4608665AEC19}" dt="2020-09-16T21:18:00.146" v="536" actId="20577"/>
          <ac:spMkLst>
            <pc:docMk/>
            <pc:sldMk cId="3478288091" sldId="264"/>
            <ac:spMk id="20" creationId="{14D1B9B6-3CE1-427D-A043-CC00C4A83480}"/>
          </ac:spMkLst>
        </pc:spChg>
        <pc:spChg chg="mod">
          <ac:chgData name="Fernanda Herrera" userId="4f7c59ee-7b94-4650-978a-948ec57c421a" providerId="ADAL" clId="{95CBF6A4-F450-4801-BE56-4608665AEC19}" dt="2020-09-16T21:18:22.576" v="554" actId="790"/>
          <ac:spMkLst>
            <pc:docMk/>
            <pc:sldMk cId="3478288091" sldId="264"/>
            <ac:spMk id="22" creationId="{98661B95-CA03-44D2-939D-A23B34196F74}"/>
          </ac:spMkLst>
        </pc:spChg>
        <pc:spChg chg="mod">
          <ac:chgData name="Fernanda Herrera" userId="4f7c59ee-7b94-4650-978a-948ec57c421a" providerId="ADAL" clId="{95CBF6A4-F450-4801-BE56-4608665AEC19}" dt="2020-09-16T21:18:29.706" v="567" actId="20577"/>
          <ac:spMkLst>
            <pc:docMk/>
            <pc:sldMk cId="3478288091" sldId="264"/>
            <ac:spMk id="24" creationId="{B28B2C7F-A9A4-40A6-919E-C093556FBF46}"/>
          </ac:spMkLst>
        </pc:spChg>
      </pc:sldChg>
      <pc:sldChg chg="add mod modClrScheme chgLayout">
        <pc:chgData name="Fernanda Herrera" userId="4f7c59ee-7b94-4650-978a-948ec57c421a" providerId="ADAL" clId="{95CBF6A4-F450-4801-BE56-4608665AEC19}" dt="2020-09-16T21:19:06.428" v="574" actId="700"/>
        <pc:sldMkLst>
          <pc:docMk/>
          <pc:sldMk cId="127732615" sldId="265"/>
        </pc:sldMkLst>
      </pc:sldChg>
      <pc:sldChg chg="add mod modClrScheme chgLayout">
        <pc:chgData name="Fernanda Herrera" userId="4f7c59ee-7b94-4650-978a-948ec57c421a" providerId="ADAL" clId="{95CBF6A4-F450-4801-BE56-4608665AEC19}" dt="2020-09-16T21:19:28.657" v="577" actId="700"/>
        <pc:sldMkLst>
          <pc:docMk/>
          <pc:sldMk cId="1553243126" sldId="266"/>
        </pc:sldMkLst>
      </pc:sldChg>
      <pc:sldChg chg="add mod modClrScheme chgLayout">
        <pc:chgData name="Fernanda Herrera" userId="4f7c59ee-7b94-4650-978a-948ec57c421a" providerId="ADAL" clId="{95CBF6A4-F450-4801-BE56-4608665AEC19}" dt="2020-09-16T21:22:39.173" v="580" actId="700"/>
        <pc:sldMkLst>
          <pc:docMk/>
          <pc:sldMk cId="3703680188" sldId="267"/>
        </pc:sldMkLst>
      </pc:sldChg>
      <pc:sldChg chg="addSp delSp modSp add mod modClrScheme chgLayout">
        <pc:chgData name="Fernanda Herrera" userId="4f7c59ee-7b94-4650-978a-948ec57c421a" providerId="ADAL" clId="{95CBF6A4-F450-4801-BE56-4608665AEC19}" dt="2020-09-16T21:23:05.238" v="585" actId="478"/>
        <pc:sldMkLst>
          <pc:docMk/>
          <pc:sldMk cId="2257973672" sldId="268"/>
        </pc:sldMkLst>
        <pc:spChg chg="add del mod ord">
          <ac:chgData name="Fernanda Herrera" userId="4f7c59ee-7b94-4650-978a-948ec57c421a" providerId="ADAL" clId="{95CBF6A4-F450-4801-BE56-4608665AEC19}" dt="2020-09-16T21:23:05.238" v="585" actId="478"/>
          <ac:spMkLst>
            <pc:docMk/>
            <pc:sldMk cId="2257973672" sldId="268"/>
            <ac:spMk id="2" creationId="{2D9E1D6A-F8F8-4BEE-AB83-A0B945D6BE36}"/>
          </ac:spMkLst>
        </pc:spChg>
      </pc:sldChg>
      <pc:sldMasterChg chg="addSp delSp modSp mod addSldLayout delSldLayout modSldLayout">
        <pc:chgData name="Fernanda Herrera" userId="4f7c59ee-7b94-4650-978a-948ec57c421a" providerId="ADAL" clId="{95CBF6A4-F450-4801-BE56-4608665AEC19}" dt="2020-09-16T21:27:51.590" v="601" actId="1076"/>
        <pc:sldMasterMkLst>
          <pc:docMk/>
          <pc:sldMasterMk cId="616956909" sldId="2147483672"/>
        </pc:sldMasterMkLst>
        <pc:spChg chg="del">
          <ac:chgData name="Fernanda Herrera" userId="4f7c59ee-7b94-4650-978a-948ec57c421a" providerId="ADAL" clId="{95CBF6A4-F450-4801-BE56-4608665AEC19}" dt="2020-09-16T21:01:58.671" v="176" actId="478"/>
          <ac:spMkLst>
            <pc:docMk/>
            <pc:sldMasterMk cId="616956909" sldId="2147483672"/>
            <ac:spMk id="2" creationId="{00000000-0000-0000-0000-000000000000}"/>
          </ac:spMkLst>
        </pc:spChg>
        <pc:spChg chg="del">
          <ac:chgData name="Fernanda Herrera" userId="4f7c59ee-7b94-4650-978a-948ec57c421a" providerId="ADAL" clId="{95CBF6A4-F450-4801-BE56-4608665AEC19}" dt="2020-09-16T21:01:59.783" v="177" actId="478"/>
          <ac:spMkLst>
            <pc:docMk/>
            <pc:sldMasterMk cId="616956909" sldId="2147483672"/>
            <ac:spMk id="3" creationId="{00000000-0000-0000-0000-000000000000}"/>
          </ac:spMkLst>
        </pc:spChg>
        <pc:spChg chg="del">
          <ac:chgData name="Fernanda Herrera" userId="4f7c59ee-7b94-4650-978a-948ec57c421a" providerId="ADAL" clId="{95CBF6A4-F450-4801-BE56-4608665AEC19}" dt="2020-09-16T21:02:01.055" v="178" actId="478"/>
          <ac:spMkLst>
            <pc:docMk/>
            <pc:sldMasterMk cId="616956909" sldId="2147483672"/>
            <ac:spMk id="4" creationId="{00000000-0000-0000-0000-000000000000}"/>
          </ac:spMkLst>
        </pc:spChg>
        <pc:spChg chg="del">
          <ac:chgData name="Fernanda Herrera" userId="4f7c59ee-7b94-4650-978a-948ec57c421a" providerId="ADAL" clId="{95CBF6A4-F450-4801-BE56-4608665AEC19}" dt="2020-09-16T21:02:01.902" v="179" actId="478"/>
          <ac:spMkLst>
            <pc:docMk/>
            <pc:sldMasterMk cId="616956909" sldId="2147483672"/>
            <ac:spMk id="5" creationId="{00000000-0000-0000-0000-000000000000}"/>
          </ac:spMkLst>
        </pc:spChg>
        <pc:spChg chg="del">
          <ac:chgData name="Fernanda Herrera" userId="4f7c59ee-7b94-4650-978a-948ec57c421a" providerId="ADAL" clId="{95CBF6A4-F450-4801-BE56-4608665AEC19}" dt="2020-09-16T21:02:02.926" v="180" actId="478"/>
          <ac:spMkLst>
            <pc:docMk/>
            <pc:sldMasterMk cId="616956909" sldId="2147483672"/>
            <ac:spMk id="6" creationId="{00000000-0000-0000-0000-000000000000}"/>
          </ac:spMkLst>
        </pc:spChg>
        <pc:picChg chg="add mod">
          <ac:chgData name="Fernanda Herrera" userId="4f7c59ee-7b94-4650-978a-948ec57c421a" providerId="ADAL" clId="{95CBF6A4-F450-4801-BE56-4608665AEC19}" dt="2020-09-16T21:02:20.354" v="185" actId="1076"/>
          <ac:picMkLst>
            <pc:docMk/>
            <pc:sldMasterMk cId="616956909" sldId="2147483672"/>
            <ac:picMk id="8" creationId="{84C60990-941F-4B51-8A4A-C036F9BFAEB2}"/>
          </ac:picMkLst>
        </pc:picChg>
        <pc:sldLayoutChg chg="delSp mod">
          <pc:chgData name="Fernanda Herrera" userId="4f7c59ee-7b94-4650-978a-948ec57c421a" providerId="ADAL" clId="{95CBF6A4-F450-4801-BE56-4608665AEC19}" dt="2020-09-16T21:02:29.941" v="190" actId="478"/>
          <pc:sldLayoutMkLst>
            <pc:docMk/>
            <pc:sldMasterMk cId="616956909" sldId="2147483672"/>
            <pc:sldLayoutMk cId="908963730" sldId="2147483673"/>
          </pc:sldLayoutMkLst>
          <pc:spChg chg="del">
            <ac:chgData name="Fernanda Herrera" userId="4f7c59ee-7b94-4650-978a-948ec57c421a" providerId="ADAL" clId="{95CBF6A4-F450-4801-BE56-4608665AEC19}" dt="2020-09-16T21:02:24.926" v="186" actId="478"/>
            <ac:spMkLst>
              <pc:docMk/>
              <pc:sldMasterMk cId="616956909" sldId="2147483672"/>
              <pc:sldLayoutMk cId="908963730" sldId="2147483673"/>
              <ac:spMk id="2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26.221" v="187" actId="478"/>
            <ac:spMkLst>
              <pc:docMk/>
              <pc:sldMasterMk cId="616956909" sldId="2147483672"/>
              <pc:sldLayoutMk cId="908963730" sldId="2147483673"/>
              <ac:spMk id="3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27.277" v="188" actId="478"/>
            <ac:spMkLst>
              <pc:docMk/>
              <pc:sldMasterMk cId="616956909" sldId="2147483672"/>
              <pc:sldLayoutMk cId="908963730" sldId="2147483673"/>
              <ac:spMk id="4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28.813" v="189" actId="478"/>
            <ac:spMkLst>
              <pc:docMk/>
              <pc:sldMasterMk cId="616956909" sldId="2147483672"/>
              <pc:sldLayoutMk cId="908963730" sldId="2147483673"/>
              <ac:spMk id="5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29.941" v="190" actId="478"/>
            <ac:spMkLst>
              <pc:docMk/>
              <pc:sldMasterMk cId="616956909" sldId="2147483672"/>
              <pc:sldLayoutMk cId="908963730" sldId="2147483673"/>
              <ac:spMk id="6" creationId="{00000000-0000-0000-0000-000000000000}"/>
            </ac:spMkLst>
          </pc:spChg>
        </pc:sldLayoutChg>
        <pc:sldLayoutChg chg="addSp delSp modSp mod">
          <pc:chgData name="Fernanda Herrera" userId="4f7c59ee-7b94-4650-978a-948ec57c421a" providerId="ADAL" clId="{95CBF6A4-F450-4801-BE56-4608665AEC19}" dt="2020-09-16T21:27:51.590" v="601" actId="1076"/>
          <pc:sldLayoutMkLst>
            <pc:docMk/>
            <pc:sldMasterMk cId="616956909" sldId="2147483672"/>
            <pc:sldLayoutMk cId="1588152294" sldId="2147483674"/>
          </pc:sldLayoutMkLst>
          <pc:spChg chg="del">
            <ac:chgData name="Fernanda Herrera" userId="4f7c59ee-7b94-4650-978a-948ec57c421a" providerId="ADAL" clId="{95CBF6A4-F450-4801-BE56-4608665AEC19}" dt="2020-09-16T21:02:34.397" v="191" actId="478"/>
            <ac:spMkLst>
              <pc:docMk/>
              <pc:sldMasterMk cId="616956909" sldId="2147483672"/>
              <pc:sldLayoutMk cId="1588152294" sldId="2147483674"/>
              <ac:spMk id="2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35.308" v="192" actId="478"/>
            <ac:spMkLst>
              <pc:docMk/>
              <pc:sldMasterMk cId="616956909" sldId="2147483672"/>
              <pc:sldLayoutMk cId="1588152294" sldId="2147483674"/>
              <ac:spMk id="3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37.117" v="193" actId="478"/>
            <ac:spMkLst>
              <pc:docMk/>
              <pc:sldMasterMk cId="616956909" sldId="2147483672"/>
              <pc:sldLayoutMk cId="1588152294" sldId="2147483674"/>
              <ac:spMk id="4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38.901" v="194" actId="478"/>
            <ac:spMkLst>
              <pc:docMk/>
              <pc:sldMasterMk cId="616956909" sldId="2147483672"/>
              <pc:sldLayoutMk cId="1588152294" sldId="2147483674"/>
              <ac:spMk id="5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2:39.772" v="195" actId="478"/>
            <ac:spMkLst>
              <pc:docMk/>
              <pc:sldMasterMk cId="616956909" sldId="2147483672"/>
              <pc:sldLayoutMk cId="1588152294" sldId="2147483674"/>
              <ac:spMk id="6" creationId="{00000000-0000-0000-0000-000000000000}"/>
            </ac:spMkLst>
          </pc:spChg>
          <pc:picChg chg="add mod">
            <ac:chgData name="Fernanda Herrera" userId="4f7c59ee-7b94-4650-978a-948ec57c421a" providerId="ADAL" clId="{95CBF6A4-F450-4801-BE56-4608665AEC19}" dt="2020-09-16T21:27:51.590" v="601" actId="1076"/>
            <ac:picMkLst>
              <pc:docMk/>
              <pc:sldMasterMk cId="616956909" sldId="2147483672"/>
              <pc:sldLayoutMk cId="1588152294" sldId="2147483674"/>
              <ac:picMk id="8" creationId="{D90B6812-BF8E-4431-A0F0-1E5B0C662A7E}"/>
            </ac:picMkLst>
          </pc:picChg>
        </pc:sldLayoutChg>
        <pc:sldLayoutChg chg="addSp delSp modSp mod">
          <pc:chgData name="Fernanda Herrera" userId="4f7c59ee-7b94-4650-978a-948ec57c421a" providerId="ADAL" clId="{95CBF6A4-F450-4801-BE56-4608665AEC19}" dt="2020-09-16T21:27:45.724" v="599" actId="1076"/>
          <pc:sldLayoutMkLst>
            <pc:docMk/>
            <pc:sldMasterMk cId="616956909" sldId="2147483672"/>
            <pc:sldLayoutMk cId="2072719662" sldId="2147483675"/>
          </pc:sldLayoutMkLst>
          <pc:spChg chg="del">
            <ac:chgData name="Fernanda Herrera" userId="4f7c59ee-7b94-4650-978a-948ec57c421a" providerId="ADAL" clId="{95CBF6A4-F450-4801-BE56-4608665AEC19}" dt="2020-09-16T21:03:11.068" v="201" actId="478"/>
            <ac:spMkLst>
              <pc:docMk/>
              <pc:sldMasterMk cId="616956909" sldId="2147483672"/>
              <pc:sldLayoutMk cId="2072719662" sldId="2147483675"/>
              <ac:spMk id="2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3:12.148" v="202" actId="478"/>
            <ac:spMkLst>
              <pc:docMk/>
              <pc:sldMasterMk cId="616956909" sldId="2147483672"/>
              <pc:sldLayoutMk cId="2072719662" sldId="2147483675"/>
              <ac:spMk id="3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3:13.012" v="203" actId="478"/>
            <ac:spMkLst>
              <pc:docMk/>
              <pc:sldMasterMk cId="616956909" sldId="2147483672"/>
              <pc:sldLayoutMk cId="2072719662" sldId="2147483675"/>
              <ac:spMk id="4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3:13.677" v="204" actId="478"/>
            <ac:spMkLst>
              <pc:docMk/>
              <pc:sldMasterMk cId="616956909" sldId="2147483672"/>
              <pc:sldLayoutMk cId="2072719662" sldId="2147483675"/>
              <ac:spMk id="5" creationId="{00000000-0000-0000-0000-000000000000}"/>
            </ac:spMkLst>
          </pc:spChg>
          <pc:spChg chg="del">
            <ac:chgData name="Fernanda Herrera" userId="4f7c59ee-7b94-4650-978a-948ec57c421a" providerId="ADAL" clId="{95CBF6A4-F450-4801-BE56-4608665AEC19}" dt="2020-09-16T21:03:14.301" v="205" actId="478"/>
            <ac:spMkLst>
              <pc:docMk/>
              <pc:sldMasterMk cId="616956909" sldId="2147483672"/>
              <pc:sldLayoutMk cId="2072719662" sldId="2147483675"/>
              <ac:spMk id="6" creationId="{00000000-0000-0000-0000-000000000000}"/>
            </ac:spMkLst>
          </pc:spChg>
          <pc:picChg chg="add mod">
            <ac:chgData name="Fernanda Herrera" userId="4f7c59ee-7b94-4650-978a-948ec57c421a" providerId="ADAL" clId="{95CBF6A4-F450-4801-BE56-4608665AEC19}" dt="2020-09-16T21:27:45.724" v="599" actId="1076"/>
            <ac:picMkLst>
              <pc:docMk/>
              <pc:sldMasterMk cId="616956909" sldId="2147483672"/>
              <pc:sldLayoutMk cId="2072719662" sldId="2147483675"/>
              <ac:picMk id="8" creationId="{5567720B-6E8F-4BD1-9B07-19073CDA5D1D}"/>
            </ac:picMkLst>
          </pc:picChg>
        </pc:sldLayoutChg>
        <pc:sldLayoutChg chg="del">
          <pc:chgData name="Fernanda Herrera" userId="4f7c59ee-7b94-4650-978a-948ec57c421a" providerId="ADAL" clId="{95CBF6A4-F450-4801-BE56-4608665AEC19}" dt="2020-09-16T21:04:52.677" v="224" actId="2696"/>
          <pc:sldLayoutMkLst>
            <pc:docMk/>
            <pc:sldMasterMk cId="616956909" sldId="2147483672"/>
            <pc:sldLayoutMk cId="3180373109" sldId="2147483676"/>
          </pc:sldLayoutMkLst>
        </pc:sldLayoutChg>
        <pc:sldLayoutChg chg="del">
          <pc:chgData name="Fernanda Herrera" userId="4f7c59ee-7b94-4650-978a-948ec57c421a" providerId="ADAL" clId="{95CBF6A4-F450-4801-BE56-4608665AEC19}" dt="2020-09-16T21:04:51.605" v="223" actId="2696"/>
          <pc:sldLayoutMkLst>
            <pc:docMk/>
            <pc:sldMasterMk cId="616956909" sldId="2147483672"/>
            <pc:sldLayoutMk cId="4098856361" sldId="2147483677"/>
          </pc:sldLayoutMkLst>
        </pc:sldLayoutChg>
        <pc:sldLayoutChg chg="del">
          <pc:chgData name="Fernanda Herrera" userId="4f7c59ee-7b94-4650-978a-948ec57c421a" providerId="ADAL" clId="{95CBF6A4-F450-4801-BE56-4608665AEC19}" dt="2020-09-16T21:04:50.294" v="222" actId="2696"/>
          <pc:sldLayoutMkLst>
            <pc:docMk/>
            <pc:sldMasterMk cId="616956909" sldId="2147483672"/>
            <pc:sldLayoutMk cId="2475928333" sldId="2147483678"/>
          </pc:sldLayoutMkLst>
        </pc:sldLayoutChg>
        <pc:sldLayoutChg chg="addSp modSp mod">
          <pc:chgData name="Fernanda Herrera" userId="4f7c59ee-7b94-4650-978a-948ec57c421a" providerId="ADAL" clId="{95CBF6A4-F450-4801-BE56-4608665AEC19}" dt="2020-09-16T21:10:36.954" v="235" actId="14100"/>
          <pc:sldLayoutMkLst>
            <pc:docMk/>
            <pc:sldMasterMk cId="616956909" sldId="2147483672"/>
            <pc:sldLayoutMk cId="47013958" sldId="2147483679"/>
          </pc:sldLayoutMkLst>
          <pc:picChg chg="add mod">
            <ac:chgData name="Fernanda Herrera" userId="4f7c59ee-7b94-4650-978a-948ec57c421a" providerId="ADAL" clId="{95CBF6A4-F450-4801-BE56-4608665AEC19}" dt="2020-09-16T21:10:36.954" v="235" actId="14100"/>
            <ac:picMkLst>
              <pc:docMk/>
              <pc:sldMasterMk cId="616956909" sldId="2147483672"/>
              <pc:sldLayoutMk cId="47013958" sldId="2147483679"/>
              <ac:picMk id="6" creationId="{BC0FE7E1-F790-45CB-95D2-F51AF6051507}"/>
            </ac:picMkLst>
          </pc:picChg>
        </pc:sldLayoutChg>
        <pc:sldLayoutChg chg="del">
          <pc:chgData name="Fernanda Herrera" userId="4f7c59ee-7b94-4650-978a-948ec57c421a" providerId="ADAL" clId="{95CBF6A4-F450-4801-BE56-4608665AEC19}" dt="2020-09-16T21:04:46.909" v="221" actId="2696"/>
          <pc:sldLayoutMkLst>
            <pc:docMk/>
            <pc:sldMasterMk cId="616956909" sldId="2147483672"/>
            <pc:sldLayoutMk cId="3039471682" sldId="2147483680"/>
          </pc:sldLayoutMkLst>
        </pc:sldLayoutChg>
        <pc:sldLayoutChg chg="del">
          <pc:chgData name="Fernanda Herrera" userId="4f7c59ee-7b94-4650-978a-948ec57c421a" providerId="ADAL" clId="{95CBF6A4-F450-4801-BE56-4608665AEC19}" dt="2020-09-16T21:04:46.213" v="220" actId="2696"/>
          <pc:sldLayoutMkLst>
            <pc:docMk/>
            <pc:sldMasterMk cId="616956909" sldId="2147483672"/>
            <pc:sldLayoutMk cId="2026519684" sldId="2147483681"/>
          </pc:sldLayoutMkLst>
        </pc:sldLayoutChg>
        <pc:sldLayoutChg chg="del">
          <pc:chgData name="Fernanda Herrera" userId="4f7c59ee-7b94-4650-978a-948ec57c421a" providerId="ADAL" clId="{95CBF6A4-F450-4801-BE56-4608665AEC19}" dt="2020-09-16T21:04:45.725" v="219" actId="2696"/>
          <pc:sldLayoutMkLst>
            <pc:docMk/>
            <pc:sldMasterMk cId="616956909" sldId="2147483672"/>
            <pc:sldLayoutMk cId="181275112" sldId="2147483682"/>
          </pc:sldLayoutMkLst>
        </pc:sldLayoutChg>
        <pc:sldLayoutChg chg="del">
          <pc:chgData name="Fernanda Herrera" userId="4f7c59ee-7b94-4650-978a-948ec57c421a" providerId="ADAL" clId="{95CBF6A4-F450-4801-BE56-4608665AEC19}" dt="2020-09-16T21:04:45.237" v="218" actId="2696"/>
          <pc:sldLayoutMkLst>
            <pc:docMk/>
            <pc:sldMasterMk cId="616956909" sldId="2147483672"/>
            <pc:sldLayoutMk cId="2892827555" sldId="2147483683"/>
          </pc:sldLayoutMkLst>
        </pc:sldLayoutChg>
        <pc:sldLayoutChg chg="addSp delSp modSp new mod">
          <pc:chgData name="Fernanda Herrera" userId="4f7c59ee-7b94-4650-978a-948ec57c421a" providerId="ADAL" clId="{95CBF6A4-F450-4801-BE56-4608665AEC19}" dt="2020-09-16T21:27:40.968" v="597" actId="1076"/>
          <pc:sldLayoutMkLst>
            <pc:docMk/>
            <pc:sldMasterMk cId="616956909" sldId="2147483672"/>
            <pc:sldLayoutMk cId="2731466488" sldId="2147483684"/>
          </pc:sldLayoutMkLst>
          <pc:spChg chg="del">
            <ac:chgData name="Fernanda Herrera" userId="4f7c59ee-7b94-4650-978a-948ec57c421a" providerId="ADAL" clId="{95CBF6A4-F450-4801-BE56-4608665AEC19}" dt="2020-09-16T21:03:34.345" v="212" actId="478"/>
            <ac:spMkLst>
              <pc:docMk/>
              <pc:sldMasterMk cId="616956909" sldId="2147483672"/>
              <pc:sldLayoutMk cId="2731466488" sldId="2147483684"/>
              <ac:spMk id="2" creationId="{38651225-703E-4872-805F-4339801AD90E}"/>
            </ac:spMkLst>
          </pc:spChg>
          <pc:picChg chg="add mod">
            <ac:chgData name="Fernanda Herrera" userId="4f7c59ee-7b94-4650-978a-948ec57c421a" providerId="ADAL" clId="{95CBF6A4-F450-4801-BE56-4608665AEC19}" dt="2020-09-16T21:27:40.968" v="597" actId="1076"/>
            <ac:picMkLst>
              <pc:docMk/>
              <pc:sldMasterMk cId="616956909" sldId="2147483672"/>
              <pc:sldLayoutMk cId="2731466488" sldId="2147483684"/>
              <ac:picMk id="4" creationId="{8D2ECC5D-9F29-4838-BF00-0BE097D6CB6C}"/>
            </ac:picMkLst>
          </pc:picChg>
        </pc:sldLayoutChg>
        <pc:sldLayoutChg chg="addSp delSp modSp new mod">
          <pc:chgData name="Fernanda Herrera" userId="4f7c59ee-7b94-4650-978a-948ec57c421a" providerId="ADAL" clId="{95CBF6A4-F450-4801-BE56-4608665AEC19}" dt="2020-09-16T21:27:36.318" v="595" actId="1076"/>
          <pc:sldLayoutMkLst>
            <pc:docMk/>
            <pc:sldMasterMk cId="616956909" sldId="2147483672"/>
            <pc:sldLayoutMk cId="424154320" sldId="2147483685"/>
          </pc:sldLayoutMkLst>
          <pc:spChg chg="del">
            <ac:chgData name="Fernanda Herrera" userId="4f7c59ee-7b94-4650-978a-948ec57c421a" providerId="ADAL" clId="{95CBF6A4-F450-4801-BE56-4608665AEC19}" dt="2020-09-16T21:04:40.731" v="217" actId="478"/>
            <ac:spMkLst>
              <pc:docMk/>
              <pc:sldMasterMk cId="616956909" sldId="2147483672"/>
              <pc:sldLayoutMk cId="424154320" sldId="2147483685"/>
              <ac:spMk id="2" creationId="{FCFA4D2A-A000-4C7C-B831-7CB09620C2FF}"/>
            </ac:spMkLst>
          </pc:spChg>
          <pc:picChg chg="add mod">
            <ac:chgData name="Fernanda Herrera" userId="4f7c59ee-7b94-4650-978a-948ec57c421a" providerId="ADAL" clId="{95CBF6A4-F450-4801-BE56-4608665AEC19}" dt="2020-09-16T21:27:36.318" v="595" actId="1076"/>
            <ac:picMkLst>
              <pc:docMk/>
              <pc:sldMasterMk cId="616956909" sldId="2147483672"/>
              <pc:sldLayoutMk cId="424154320" sldId="2147483685"/>
              <ac:picMk id="4" creationId="{0915C182-A246-45E3-BD4D-E73C4441477D}"/>
            </ac:picMkLst>
          </pc:picChg>
        </pc:sldLayoutChg>
        <pc:sldLayoutChg chg="addSp delSp modSp new mod">
          <pc:chgData name="Fernanda Herrera" userId="4f7c59ee-7b94-4650-978a-948ec57c421a" providerId="ADAL" clId="{95CBF6A4-F450-4801-BE56-4608665AEC19}" dt="2020-09-16T21:27:25.214" v="593" actId="1076"/>
          <pc:sldLayoutMkLst>
            <pc:docMk/>
            <pc:sldMasterMk cId="616956909" sldId="2147483672"/>
            <pc:sldLayoutMk cId="1536580755" sldId="2147483686"/>
          </pc:sldLayoutMkLst>
          <pc:spChg chg="del">
            <ac:chgData name="Fernanda Herrera" userId="4f7c59ee-7b94-4650-978a-948ec57c421a" providerId="ADAL" clId="{95CBF6A4-F450-4801-BE56-4608665AEC19}" dt="2020-09-16T21:10:42.168" v="236" actId="478"/>
            <ac:spMkLst>
              <pc:docMk/>
              <pc:sldMasterMk cId="616956909" sldId="2147483672"/>
              <pc:sldLayoutMk cId="1536580755" sldId="2147483686"/>
              <ac:spMk id="2" creationId="{D7EFAA00-8FA9-4297-8FC2-D0744522193A}"/>
            </ac:spMkLst>
          </pc:spChg>
          <pc:picChg chg="add mod">
            <ac:chgData name="Fernanda Herrera" userId="4f7c59ee-7b94-4650-978a-948ec57c421a" providerId="ADAL" clId="{95CBF6A4-F450-4801-BE56-4608665AEC19}" dt="2020-09-16T21:27:25.214" v="593" actId="1076"/>
            <ac:picMkLst>
              <pc:docMk/>
              <pc:sldMasterMk cId="616956909" sldId="2147483672"/>
              <pc:sldLayoutMk cId="1536580755" sldId="2147483686"/>
              <ac:picMk id="4" creationId="{D81634ED-EB6F-4D6C-A3C4-9F133E8653B0}"/>
            </ac:picMkLst>
          </pc:picChg>
        </pc:sldLayoutChg>
        <pc:sldLayoutChg chg="addSp delSp modSp new mod">
          <pc:chgData name="Fernanda Herrera" userId="4f7c59ee-7b94-4650-978a-948ec57c421a" providerId="ADAL" clId="{95CBF6A4-F450-4801-BE56-4608665AEC19}" dt="2020-09-16T21:27:19.973" v="591" actId="1076"/>
          <pc:sldLayoutMkLst>
            <pc:docMk/>
            <pc:sldMasterMk cId="616956909" sldId="2147483672"/>
            <pc:sldLayoutMk cId="2158367506" sldId="2147483687"/>
          </pc:sldLayoutMkLst>
          <pc:spChg chg="del">
            <ac:chgData name="Fernanda Herrera" userId="4f7c59ee-7b94-4650-978a-948ec57c421a" providerId="ADAL" clId="{95CBF6A4-F450-4801-BE56-4608665AEC19}" dt="2020-09-16T21:27:18.427" v="590" actId="478"/>
            <ac:spMkLst>
              <pc:docMk/>
              <pc:sldMasterMk cId="616956909" sldId="2147483672"/>
              <pc:sldLayoutMk cId="2158367506" sldId="2147483687"/>
              <ac:spMk id="2" creationId="{A5599AD1-FC6C-41C3-B35D-4937FA0CCD00}"/>
            </ac:spMkLst>
          </pc:spChg>
          <pc:picChg chg="add mod">
            <ac:chgData name="Fernanda Herrera" userId="4f7c59ee-7b94-4650-978a-948ec57c421a" providerId="ADAL" clId="{95CBF6A4-F450-4801-BE56-4608665AEC19}" dt="2020-09-16T21:27:19.973" v="591" actId="1076"/>
            <ac:picMkLst>
              <pc:docMk/>
              <pc:sldMasterMk cId="616956909" sldId="2147483672"/>
              <pc:sldLayoutMk cId="2158367506" sldId="2147483687"/>
              <ac:picMk id="4" creationId="{8A4BB9C9-05FA-43A1-BD47-8E6EC1FA15A9}"/>
            </ac:picMkLst>
          </pc:picChg>
        </pc:sldLayoutChg>
        <pc:sldLayoutChg chg="addSp delSp modSp new mod">
          <pc:chgData name="Fernanda Herrera" userId="4f7c59ee-7b94-4650-978a-948ec57c421a" providerId="ADAL" clId="{95CBF6A4-F450-4801-BE56-4608665AEC19}" dt="2020-09-16T21:27:15.166" v="588" actId="1076"/>
          <pc:sldLayoutMkLst>
            <pc:docMk/>
            <pc:sldMasterMk cId="616956909" sldId="2147483672"/>
            <pc:sldLayoutMk cId="3501010522" sldId="2147483688"/>
          </pc:sldLayoutMkLst>
          <pc:spChg chg="del">
            <ac:chgData name="Fernanda Herrera" userId="4f7c59ee-7b94-4650-978a-948ec57c421a" providerId="ADAL" clId="{95CBF6A4-F450-4801-BE56-4608665AEC19}" dt="2020-09-16T21:27:12.715" v="587" actId="478"/>
            <ac:spMkLst>
              <pc:docMk/>
              <pc:sldMasterMk cId="616956909" sldId="2147483672"/>
              <pc:sldLayoutMk cId="3501010522" sldId="2147483688"/>
              <ac:spMk id="2" creationId="{D4090656-D86D-462E-BCAE-9C8341FA2237}"/>
            </ac:spMkLst>
          </pc:spChg>
          <pc:picChg chg="add mod">
            <ac:chgData name="Fernanda Herrera" userId="4f7c59ee-7b94-4650-978a-948ec57c421a" providerId="ADAL" clId="{95CBF6A4-F450-4801-BE56-4608665AEC19}" dt="2020-09-16T21:27:15.166" v="588" actId="1076"/>
            <ac:picMkLst>
              <pc:docMk/>
              <pc:sldMasterMk cId="616956909" sldId="2147483672"/>
              <pc:sldLayoutMk cId="3501010522" sldId="2147483688"/>
              <ac:picMk id="4" creationId="{100767A4-A887-481A-9B15-F4F3E60ED3F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96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D90B6812-BF8E-4431-A0F0-1E5B0C662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5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5567720B-6E8F-4BD1-9B07-19073CDA5D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19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D2ECC5D-9F29-4838-BF00-0BE097D6CB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6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omputadora&#10;&#10;Descripción generada automáticamente">
            <a:extLst>
              <a:ext uri="{FF2B5EF4-FFF2-40B4-BE49-F238E27FC236}">
                <a16:creationId xmlns:a16="http://schemas.microsoft.com/office/drawing/2014/main" id="{0915C182-A246-45E3-BD4D-E73C44414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64F0125-6D52-4062-B114-8C8C1F62C3B1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35E87031-C739-4A24-AEFB-1C81B7946A5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C0FE7E1-F790-45CB-95D2-F51AF60515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81634ED-EB6F-4D6C-A3C4-9F133E865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80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4BB9C9-05FA-43A1-BD47-8E6EC1FA1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67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0767A4-A887-481A-9B15-F4F3E60ED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1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naranja, oscuro, dibujo&#10;&#10;Descripción generada automáticamente">
            <a:extLst>
              <a:ext uri="{FF2B5EF4-FFF2-40B4-BE49-F238E27FC236}">
                <a16:creationId xmlns:a16="http://schemas.microsoft.com/office/drawing/2014/main" id="{84C60990-941F-4B51-8A4A-C036F9BFAEB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47" y="0"/>
            <a:ext cx="2380853" cy="72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5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4" r:id="rId4"/>
    <p:sldLayoutId id="2147483685" r:id="rId5"/>
    <p:sldLayoutId id="2147483679" r:id="rId6"/>
    <p:sldLayoutId id="2147483686" r:id="rId7"/>
    <p:sldLayoutId id="2147483687" r:id="rId8"/>
    <p:sldLayoutId id="2147483688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5EE38C8-4E0E-4267-B8A5-F79DE60B44BA}"/>
              </a:ext>
            </a:extLst>
          </p:cNvPr>
          <p:cNvSpPr txBox="1"/>
          <p:nvPr/>
        </p:nvSpPr>
        <p:spPr>
          <a:xfrm>
            <a:off x="438292" y="334040"/>
            <a:ext cx="4612660" cy="1826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33" b="1" i="0" u="none" strike="noStrike" kern="1200" cap="none" spc="0" normalizeH="0" baseline="0" noProof="0">
                <a:ln>
                  <a:noFill/>
                </a:ln>
                <a:solidFill>
                  <a:srgbClr val="0BD0D9"/>
                </a:solidFill>
                <a:effectLst/>
                <a:uLnTx/>
                <a:uFillTx/>
                <a:ea typeface="Open Sans Extrabold" panose="020B0906030804020204" pitchFamily="34" charset="0"/>
                <a:cs typeface="Open Sans Extrabold" panose="020B0906030804020204" pitchFamily="34" charset="0"/>
              </a:rPr>
              <a:t>WhatsApp</a:t>
            </a:r>
          </a:p>
          <a:p>
            <a:pPr marL="0" marR="0" lvl="0" indent="0" algn="l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633" b="1">
                <a:solidFill>
                  <a:srgbClr val="0BD0D9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rules</a:t>
            </a:r>
            <a:endParaRPr kumimoji="0" lang="en-US" sz="5633" b="1" i="0" u="none" strike="noStrike" kern="1200" cap="none" spc="0" normalizeH="0" baseline="0" noProof="0">
              <a:ln>
                <a:noFill/>
              </a:ln>
              <a:solidFill>
                <a:srgbClr val="0BD0D9"/>
              </a:solidFill>
              <a:effectLst/>
              <a:uLnTx/>
              <a:uFillTx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99FB8A-13B6-43C8-9CA1-22CF838A730E}"/>
              </a:ext>
            </a:extLst>
          </p:cNvPr>
          <p:cNvSpPr txBox="1"/>
          <p:nvPr/>
        </p:nvSpPr>
        <p:spPr>
          <a:xfrm>
            <a:off x="989167" y="1956065"/>
            <a:ext cx="505326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algn="ctr">
              <a:defRPr/>
            </a:pPr>
            <a:r>
              <a:rPr kumimoji="0" lang="en-U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WhatsApp has been an </a:t>
            </a:r>
            <a:r>
              <a:rPr lang="en-US">
                <a:ea typeface="+mn-lt"/>
                <a:cs typeface="+mn-lt"/>
              </a:rPr>
              <a:t>essential 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and </a:t>
            </a:r>
            <a:r>
              <a:rPr lang="en-US">
                <a:ea typeface="+mn-lt"/>
                <a:cs typeface="+mn-lt"/>
              </a:rPr>
              <a:t>significant 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ally for many of you during this health crisis. Why? Because it has facilitated communication with students and their families. We want to help you </a:t>
            </a:r>
            <a:r>
              <a:rPr lang="en-US">
                <a:ea typeface="+mn-lt"/>
                <a:cs typeface="+mn-lt"/>
              </a:rPr>
              <a:t>make </a:t>
            </a:r>
            <a:r>
              <a:rPr kumimoji="0" lang="en-U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the best of this interaction, so we prepared different templates to create WhatsApp rules.</a:t>
            </a:r>
            <a:r>
              <a:rPr lang="en-US">
                <a:ea typeface="+mn-lt"/>
                <a:cs typeface="+mn-lt"/>
              </a:rPr>
              <a:t> </a:t>
            </a:r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7490041-E97D-45AD-B7F3-8E141FD922F4}"/>
              </a:ext>
            </a:extLst>
          </p:cNvPr>
          <p:cNvSpPr txBox="1"/>
          <p:nvPr/>
        </p:nvSpPr>
        <p:spPr>
          <a:xfrm>
            <a:off x="438292" y="3930135"/>
            <a:ext cx="6155014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BD0D9"/>
                </a:solidFill>
                <a:effectLst/>
                <a:uLnTx/>
                <a:uFillTx/>
                <a:latin typeface="Calibri" panose="020F0502020204030204"/>
              </a:rPr>
              <a:t>Instructions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+mn-lt"/>
                <a:cs typeface="+mn-lt"/>
              </a:rPr>
              <a:t>In this presentation, you will find 4 different templates to organize the interaction among the WhatsApp groups you have so far. </a:t>
            </a:r>
            <a:endParaRPr lang="en-US" sz="2000">
              <a:latin typeface="Calibri" panose="020F0502020204030204"/>
              <a:cs typeface="Calibri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In the next slides</a:t>
            </a:r>
            <a:r>
              <a:rPr lang="en-US" sz="2000">
                <a:ea typeface="+mn-lt"/>
                <a:cs typeface="+mn-lt"/>
              </a:rPr>
              <a:t>,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 you are going to find </a:t>
            </a:r>
            <a:r>
              <a:rPr lang="en-US" sz="2000">
                <a:ea typeface="+mn-lt"/>
                <a:cs typeface="+mn-lt"/>
              </a:rPr>
              <a:t>some suggestions as an example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. </a:t>
            </a:r>
            <a:r>
              <a:rPr lang="en-US" sz="2000">
                <a:ea typeface="+mn-lt"/>
                <a:cs typeface="+mn-lt"/>
              </a:rPr>
              <a:t>You can change the information in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the rest of them, add </a:t>
            </a:r>
            <a:r>
              <a:rPr lang="en-US" sz="2000">
                <a:ea typeface="+mn-lt"/>
                <a:cs typeface="+mn-lt"/>
              </a:rPr>
              <a:t>some extra things,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and </a:t>
            </a:r>
            <a:r>
              <a:rPr lang="en-US" sz="2000">
                <a:ea typeface="+mn-lt"/>
                <a:cs typeface="+mn-lt"/>
              </a:rPr>
              <a:t>duplicate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 as many slides as you need.</a:t>
            </a:r>
            <a:r>
              <a:rPr lang="en-US" sz="2000">
                <a:ea typeface="+mn-lt"/>
                <a:cs typeface="+mn-lt"/>
              </a:rPr>
              <a:t> </a:t>
            </a:r>
            <a:endParaRPr lang="en-U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When you finish, you can save them as images and send them by email or WhatsApp.</a:t>
            </a:r>
            <a:endParaRPr lang="en-U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lt"/>
              <a:cs typeface="+mn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0CAA807-35B0-4885-AF3B-916D26C1AF38}"/>
              </a:ext>
            </a:extLst>
          </p:cNvPr>
          <p:cNvSpPr txBox="1"/>
          <p:nvPr/>
        </p:nvSpPr>
        <p:spPr>
          <a:xfrm>
            <a:off x="1211475" y="7715787"/>
            <a:ext cx="4608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BD0D9"/>
                </a:solidFill>
                <a:effectLst/>
                <a:uLnTx/>
                <a:uFillTx/>
                <a:latin typeface="Calibri" panose="020F0502020204030204"/>
              </a:rPr>
              <a:t>Logos you may need:</a:t>
            </a:r>
          </a:p>
        </p:txBody>
      </p:sp>
      <p:pic>
        <p:nvPicPr>
          <p:cNvPr id="15" name="Imagen 14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9FCDE5E0-080F-4381-9496-030672A7E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28" y="8077487"/>
            <a:ext cx="1561027" cy="1821198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E34CB66-10DC-4A58-AEDA-30C3FD0527B6}"/>
              </a:ext>
            </a:extLst>
          </p:cNvPr>
          <p:cNvSpPr/>
          <p:nvPr/>
        </p:nvSpPr>
        <p:spPr>
          <a:xfrm>
            <a:off x="3515798" y="8176779"/>
            <a:ext cx="1947074" cy="1636072"/>
          </a:xfrm>
          <a:prstGeom prst="rect">
            <a:avLst/>
          </a:prstGeom>
          <a:solidFill>
            <a:srgbClr val="98EBE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Insert your school’s badge so you can have quick access to it when needed.</a:t>
            </a:r>
          </a:p>
        </p:txBody>
      </p:sp>
    </p:spTree>
    <p:extLst>
      <p:ext uri="{BB962C8B-B14F-4D97-AF65-F5344CB8AC3E}">
        <p14:creationId xmlns:p14="http://schemas.microsoft.com/office/powerpoint/2010/main" val="410332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juguete, hombre, sostener&#10;&#10;Descripción generada automáticamente">
            <a:extLst>
              <a:ext uri="{FF2B5EF4-FFF2-40B4-BE49-F238E27FC236}">
                <a16:creationId xmlns:a16="http://schemas.microsoft.com/office/drawing/2014/main" id="{2CD4B0ED-F82F-4D95-92EB-6EB59EA87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46010" y="4540043"/>
            <a:ext cx="2944589" cy="63842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D7C3D8-4AF1-4EBB-8375-1002551F4E30}"/>
              </a:ext>
            </a:extLst>
          </p:cNvPr>
          <p:cNvSpPr txBox="1"/>
          <p:nvPr/>
        </p:nvSpPr>
        <p:spPr>
          <a:xfrm rot="20118807">
            <a:off x="40879" y="359627"/>
            <a:ext cx="1853736" cy="601409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660408"/>
            <a:r>
              <a:rPr lang="es-ES" sz="3322">
                <a:solidFill>
                  <a:srgbClr val="17406D"/>
                </a:solidFill>
                <a:latin typeface="Calibri" panose="020F0502020204030204"/>
              </a:rPr>
              <a:t>EXAMPLE</a:t>
            </a:r>
            <a:endParaRPr lang="es-CL" sz="3322">
              <a:solidFill>
                <a:srgbClr val="17406D"/>
              </a:solidFill>
              <a:latin typeface="Calibri" panose="020F050202020403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17FB0C6-7EB1-4A1D-B378-DE0DD599E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1" y="3707178"/>
            <a:ext cx="666843" cy="7525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270D4B-5BE0-458A-ADE2-CAE86A62D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0" y="4540043"/>
            <a:ext cx="743054" cy="6477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2AD8CD-2A8F-4DC0-A4A4-5E8C23204E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410" y="5448442"/>
            <a:ext cx="638264" cy="6096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AC9C7C-B93C-41E7-ADB9-AF1FDDFBE5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99" y="6262664"/>
            <a:ext cx="790685" cy="638264"/>
          </a:xfrm>
          <a:prstGeom prst="rect">
            <a:avLst/>
          </a:prstGeom>
        </p:spPr>
      </p:pic>
      <p:pic>
        <p:nvPicPr>
          <p:cNvPr id="15" name="Imagen 14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5B80CBAE-59AA-40DC-B056-F78CFEF6637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69" y="0"/>
            <a:ext cx="1002632" cy="116973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4B35628-2BFA-4C9B-916C-D1949883C757}"/>
              </a:ext>
            </a:extLst>
          </p:cNvPr>
          <p:cNvSpPr txBox="1"/>
          <p:nvPr/>
        </p:nvSpPr>
        <p:spPr>
          <a:xfrm>
            <a:off x="1243122" y="3874746"/>
            <a:ext cx="402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Show respect to everyone.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4AFDE88-245F-4AF0-B817-A743642E254C}"/>
              </a:ext>
            </a:extLst>
          </p:cNvPr>
          <p:cNvSpPr txBox="1"/>
          <p:nvPr/>
        </p:nvSpPr>
        <p:spPr>
          <a:xfrm>
            <a:off x="1281227" y="4524837"/>
            <a:ext cx="4863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B</a:t>
            </a:r>
            <a:r>
              <a:rPr lang="en-US" sz="2400">
                <a:solidFill>
                  <a:schemeClr val="bg1"/>
                </a:solidFill>
              </a:rPr>
              <a:t>e polite and listen when others are speaking/sharing.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D1B9B6-3CE1-427D-A043-CC00C4A83480}"/>
              </a:ext>
            </a:extLst>
          </p:cNvPr>
          <p:cNvSpPr txBox="1"/>
          <p:nvPr/>
        </p:nvSpPr>
        <p:spPr>
          <a:xfrm>
            <a:off x="1281227" y="5450778"/>
            <a:ext cx="4911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Feel free to share and ask questions in office hours.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661B95-CA03-44D2-939D-A23B34196F74}"/>
              </a:ext>
            </a:extLst>
          </p:cNvPr>
          <p:cNvSpPr txBox="1"/>
          <p:nvPr/>
        </p:nvSpPr>
        <p:spPr>
          <a:xfrm>
            <a:off x="1281227" y="6350963"/>
            <a:ext cx="402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Always be kind.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28B2C7F-A9A4-40A6-919E-C093556FBF46}"/>
              </a:ext>
            </a:extLst>
          </p:cNvPr>
          <p:cNvSpPr txBox="1"/>
          <p:nvPr/>
        </p:nvSpPr>
        <p:spPr>
          <a:xfrm>
            <a:off x="2170440" y="6775168"/>
            <a:ext cx="402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Thanks. Miss Fernanda</a:t>
            </a:r>
          </a:p>
        </p:txBody>
      </p:sp>
    </p:spTree>
    <p:extLst>
      <p:ext uri="{BB962C8B-B14F-4D97-AF65-F5344CB8AC3E}">
        <p14:creationId xmlns:p14="http://schemas.microsoft.com/office/powerpoint/2010/main" val="318679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juguete, hombre, sostener&#10;&#10;Descripción generada automáticamente">
            <a:extLst>
              <a:ext uri="{FF2B5EF4-FFF2-40B4-BE49-F238E27FC236}">
                <a16:creationId xmlns:a16="http://schemas.microsoft.com/office/drawing/2014/main" id="{2CD4B0ED-F82F-4D95-92EB-6EB59EA87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46010" y="4540043"/>
            <a:ext cx="2944589" cy="63842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D7C3D8-4AF1-4EBB-8375-1002551F4E30}"/>
              </a:ext>
            </a:extLst>
          </p:cNvPr>
          <p:cNvSpPr txBox="1"/>
          <p:nvPr/>
        </p:nvSpPr>
        <p:spPr>
          <a:xfrm rot="20118807">
            <a:off x="40879" y="359627"/>
            <a:ext cx="1853736" cy="601409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660408"/>
            <a:r>
              <a:rPr lang="es-ES" sz="3322">
                <a:solidFill>
                  <a:srgbClr val="17406D"/>
                </a:solidFill>
                <a:latin typeface="Calibri" panose="020F0502020204030204"/>
              </a:rPr>
              <a:t>EJEMPLO</a:t>
            </a:r>
            <a:endParaRPr lang="es-CL" sz="3322">
              <a:solidFill>
                <a:srgbClr val="17406D"/>
              </a:solidFill>
              <a:latin typeface="Calibri" panose="020F050202020403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17FB0C6-7EB1-4A1D-B378-DE0DD599E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1" y="3707178"/>
            <a:ext cx="666843" cy="7525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270D4B-5BE0-458A-ADE2-CAE86A62D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0" y="4540043"/>
            <a:ext cx="743054" cy="6477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2AD8CD-2A8F-4DC0-A4A4-5E8C23204E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410" y="5448442"/>
            <a:ext cx="638264" cy="6096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AC9C7C-B93C-41E7-ADB9-AF1FDDFBE5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99" y="6262664"/>
            <a:ext cx="790685" cy="638264"/>
          </a:xfrm>
          <a:prstGeom prst="rect">
            <a:avLst/>
          </a:prstGeom>
        </p:spPr>
      </p:pic>
      <p:pic>
        <p:nvPicPr>
          <p:cNvPr id="15" name="Imagen 14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5B80CBAE-59AA-40DC-B056-F78CFEF6637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69" y="0"/>
            <a:ext cx="1002632" cy="116973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4B35628-2BFA-4C9B-916C-D1949883C757}"/>
              </a:ext>
            </a:extLst>
          </p:cNvPr>
          <p:cNvSpPr txBox="1"/>
          <p:nvPr/>
        </p:nvSpPr>
        <p:spPr>
          <a:xfrm>
            <a:off x="1305042" y="3873841"/>
            <a:ext cx="433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>
                <a:solidFill>
                  <a:schemeClr val="bg1"/>
                </a:solidFill>
              </a:rPr>
              <a:t>Demuestra respeto por todos.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4AFDE88-245F-4AF0-B817-A743642E254C}"/>
              </a:ext>
            </a:extLst>
          </p:cNvPr>
          <p:cNvSpPr txBox="1"/>
          <p:nvPr/>
        </p:nvSpPr>
        <p:spPr>
          <a:xfrm>
            <a:off x="1305042" y="4559035"/>
            <a:ext cx="4863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chemeClr val="bg1"/>
                </a:solidFill>
              </a:rPr>
              <a:t>Se educado y escucha cuando otros hablen/compartan. 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D1B9B6-3CE1-427D-A043-CC00C4A83480}"/>
              </a:ext>
            </a:extLst>
          </p:cNvPr>
          <p:cNvSpPr txBox="1"/>
          <p:nvPr/>
        </p:nvSpPr>
        <p:spPr>
          <a:xfrm>
            <a:off x="1281227" y="5450778"/>
            <a:ext cx="4911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>
                <a:solidFill>
                  <a:schemeClr val="bg1"/>
                </a:solidFill>
              </a:rPr>
              <a:t>Siente la libertad de compartir o preguntar en horario de oficina.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661B95-CA03-44D2-939D-A23B34196F74}"/>
              </a:ext>
            </a:extLst>
          </p:cNvPr>
          <p:cNvSpPr txBox="1"/>
          <p:nvPr/>
        </p:nvSpPr>
        <p:spPr>
          <a:xfrm>
            <a:off x="1281227" y="6350963"/>
            <a:ext cx="402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>
                <a:solidFill>
                  <a:schemeClr val="bg1"/>
                </a:solidFill>
              </a:rPr>
              <a:t>Siempre se amable.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28B2C7F-A9A4-40A6-919E-C093556FBF46}"/>
              </a:ext>
            </a:extLst>
          </p:cNvPr>
          <p:cNvSpPr txBox="1"/>
          <p:nvPr/>
        </p:nvSpPr>
        <p:spPr>
          <a:xfrm>
            <a:off x="2170440" y="6775168"/>
            <a:ext cx="402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Gracias. Miss Fernanda</a:t>
            </a:r>
          </a:p>
        </p:txBody>
      </p:sp>
    </p:spTree>
    <p:extLst>
      <p:ext uri="{BB962C8B-B14F-4D97-AF65-F5344CB8AC3E}">
        <p14:creationId xmlns:p14="http://schemas.microsoft.com/office/powerpoint/2010/main" val="3478288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17FB0C6-7EB1-4A1D-B378-DE0DD599E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1" y="3707178"/>
            <a:ext cx="666843" cy="7525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270D4B-5BE0-458A-ADE2-CAE86A62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0" y="4540043"/>
            <a:ext cx="743054" cy="6477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2AD8CD-2A8F-4DC0-A4A4-5E8C23204E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410" y="5448442"/>
            <a:ext cx="638264" cy="6096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AC9C7C-B93C-41E7-ADB9-AF1FDDFBE5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99" y="6262664"/>
            <a:ext cx="790685" cy="6382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0C3DD87-219E-408A-A5DA-AAB5534BC8A0}"/>
              </a:ext>
            </a:extLst>
          </p:cNvPr>
          <p:cNvSpPr txBox="1"/>
          <p:nvPr/>
        </p:nvSpPr>
        <p:spPr>
          <a:xfrm>
            <a:off x="1487931" y="385263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885A3F-6F1D-4D0C-89B6-6D00DC687F9C}"/>
              </a:ext>
            </a:extLst>
          </p:cNvPr>
          <p:cNvSpPr txBox="1"/>
          <p:nvPr/>
        </p:nvSpPr>
        <p:spPr>
          <a:xfrm>
            <a:off x="1455884" y="463310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5C50181-249D-438B-A1A5-8EF2DE8E87B9}"/>
              </a:ext>
            </a:extLst>
          </p:cNvPr>
          <p:cNvSpPr txBox="1"/>
          <p:nvPr/>
        </p:nvSpPr>
        <p:spPr>
          <a:xfrm>
            <a:off x="1455884" y="550663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9B51BC-21B3-4B48-9EFA-DB5F57DA6822}"/>
              </a:ext>
            </a:extLst>
          </p:cNvPr>
          <p:cNvSpPr txBox="1"/>
          <p:nvPr/>
        </p:nvSpPr>
        <p:spPr>
          <a:xfrm>
            <a:off x="1455883" y="6416501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274CFD-81F9-43FC-8B48-421C6BFAAEC1}"/>
              </a:ext>
            </a:extLst>
          </p:cNvPr>
          <p:cNvSpPr txBox="1"/>
          <p:nvPr/>
        </p:nvSpPr>
        <p:spPr>
          <a:xfrm>
            <a:off x="5358062" y="0"/>
            <a:ext cx="149993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7546C0-8C51-4738-A70D-A5192D1A1A12}"/>
              </a:ext>
            </a:extLst>
          </p:cNvPr>
          <p:cNvSpPr txBox="1"/>
          <p:nvPr/>
        </p:nvSpPr>
        <p:spPr>
          <a:xfrm>
            <a:off x="3723775" y="6680033"/>
            <a:ext cx="20894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1217829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17FB0C6-7EB1-4A1D-B378-DE0DD599E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1" y="3707178"/>
            <a:ext cx="666843" cy="7525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270D4B-5BE0-458A-ADE2-CAE86A62D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830" y="4540043"/>
            <a:ext cx="743054" cy="64779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2AD8CD-2A8F-4DC0-A4A4-5E8C23204E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410" y="5448442"/>
            <a:ext cx="638264" cy="6096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5AC9C7C-B93C-41E7-ADB9-AF1FDDFBE5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99" y="6262664"/>
            <a:ext cx="790685" cy="6382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0C3DD87-219E-408A-A5DA-AAB5534BC8A0}"/>
              </a:ext>
            </a:extLst>
          </p:cNvPr>
          <p:cNvSpPr txBox="1"/>
          <p:nvPr/>
        </p:nvSpPr>
        <p:spPr>
          <a:xfrm>
            <a:off x="1487931" y="385263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885A3F-6F1D-4D0C-89B6-6D00DC687F9C}"/>
              </a:ext>
            </a:extLst>
          </p:cNvPr>
          <p:cNvSpPr txBox="1"/>
          <p:nvPr/>
        </p:nvSpPr>
        <p:spPr>
          <a:xfrm>
            <a:off x="1455884" y="463310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5C50181-249D-438B-A1A5-8EF2DE8E87B9}"/>
              </a:ext>
            </a:extLst>
          </p:cNvPr>
          <p:cNvSpPr txBox="1"/>
          <p:nvPr/>
        </p:nvSpPr>
        <p:spPr>
          <a:xfrm>
            <a:off x="1455884" y="550663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69B51BC-21B3-4B48-9EFA-DB5F57DA6822}"/>
              </a:ext>
            </a:extLst>
          </p:cNvPr>
          <p:cNvSpPr txBox="1"/>
          <p:nvPr/>
        </p:nvSpPr>
        <p:spPr>
          <a:xfrm>
            <a:off x="1455883" y="6416501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Add text here.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274CFD-81F9-43FC-8B48-421C6BFAAEC1}"/>
              </a:ext>
            </a:extLst>
          </p:cNvPr>
          <p:cNvSpPr txBox="1"/>
          <p:nvPr/>
        </p:nvSpPr>
        <p:spPr>
          <a:xfrm>
            <a:off x="5358062" y="0"/>
            <a:ext cx="149993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7546C0-8C51-4738-A70D-A5192D1A1A12}"/>
              </a:ext>
            </a:extLst>
          </p:cNvPr>
          <p:cNvSpPr txBox="1"/>
          <p:nvPr/>
        </p:nvSpPr>
        <p:spPr>
          <a:xfrm>
            <a:off x="3723775" y="6680033"/>
            <a:ext cx="20894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12773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8BB0811-0CBD-423F-8023-C07578B20635}"/>
              </a:ext>
            </a:extLst>
          </p:cNvPr>
          <p:cNvSpPr txBox="1"/>
          <p:nvPr/>
        </p:nvSpPr>
        <p:spPr>
          <a:xfrm>
            <a:off x="5358062" y="0"/>
            <a:ext cx="149993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pic>
        <p:nvPicPr>
          <p:cNvPr id="4" name="Gráfico 3" descr="Estrella">
            <a:extLst>
              <a:ext uri="{FF2B5EF4-FFF2-40B4-BE49-F238E27FC236}">
                <a16:creationId xmlns:a16="http://schemas.microsoft.com/office/drawing/2014/main" id="{596868E4-98C7-4527-834F-21DC49E03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64" y="3356810"/>
            <a:ext cx="914400" cy="914400"/>
          </a:xfrm>
          <a:prstGeom prst="rect">
            <a:avLst/>
          </a:prstGeom>
        </p:spPr>
      </p:pic>
      <p:pic>
        <p:nvPicPr>
          <p:cNvPr id="6" name="Gráfico 5" descr="Estrella">
            <a:extLst>
              <a:ext uri="{FF2B5EF4-FFF2-40B4-BE49-F238E27FC236}">
                <a16:creationId xmlns:a16="http://schemas.microsoft.com/office/drawing/2014/main" id="{098E6F36-E794-4089-85DF-C28AD31BA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4495800"/>
            <a:ext cx="914400" cy="914400"/>
          </a:xfrm>
          <a:prstGeom prst="rect">
            <a:avLst/>
          </a:prstGeom>
        </p:spPr>
      </p:pic>
      <p:pic>
        <p:nvPicPr>
          <p:cNvPr id="8" name="Gráfico 7" descr="Estrella">
            <a:extLst>
              <a:ext uri="{FF2B5EF4-FFF2-40B4-BE49-F238E27FC236}">
                <a16:creationId xmlns:a16="http://schemas.microsoft.com/office/drawing/2014/main" id="{6E964B2E-ACC2-465F-9836-B769EABF9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5566611"/>
            <a:ext cx="914400" cy="914400"/>
          </a:xfrm>
          <a:prstGeom prst="rect">
            <a:avLst/>
          </a:prstGeom>
        </p:spPr>
      </p:pic>
      <p:pic>
        <p:nvPicPr>
          <p:cNvPr id="10" name="Gráfico 9" descr="Estrella">
            <a:extLst>
              <a:ext uri="{FF2B5EF4-FFF2-40B4-BE49-F238E27FC236}">
                <a16:creationId xmlns:a16="http://schemas.microsoft.com/office/drawing/2014/main" id="{E49060A2-EAE9-404E-8BD0-29DA1FD07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6637422"/>
            <a:ext cx="914400" cy="914400"/>
          </a:xfrm>
          <a:prstGeom prst="rect">
            <a:avLst/>
          </a:prstGeom>
        </p:spPr>
      </p:pic>
      <p:pic>
        <p:nvPicPr>
          <p:cNvPr id="12" name="Gráfico 11" descr="Estrella">
            <a:extLst>
              <a:ext uri="{FF2B5EF4-FFF2-40B4-BE49-F238E27FC236}">
                <a16:creationId xmlns:a16="http://schemas.microsoft.com/office/drawing/2014/main" id="{9A7A6A6A-9A4B-49AE-8198-2933539AF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7708233"/>
            <a:ext cx="914400" cy="9144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B3218A5-FCE7-401C-926C-C3CD17A7925E}"/>
              </a:ext>
            </a:extLst>
          </p:cNvPr>
          <p:cNvSpPr txBox="1"/>
          <p:nvPr/>
        </p:nvSpPr>
        <p:spPr>
          <a:xfrm>
            <a:off x="1620254" y="362934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5DB4564-83C5-4674-8B61-6CC60EB0ABED}"/>
              </a:ext>
            </a:extLst>
          </p:cNvPr>
          <p:cNvSpPr txBox="1"/>
          <p:nvPr/>
        </p:nvSpPr>
        <p:spPr>
          <a:xfrm>
            <a:off x="1620252" y="473144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A3FDED0-631A-435B-8903-FA288BB2C427}"/>
              </a:ext>
            </a:extLst>
          </p:cNvPr>
          <p:cNvSpPr txBox="1"/>
          <p:nvPr/>
        </p:nvSpPr>
        <p:spPr>
          <a:xfrm>
            <a:off x="1620252" y="5724799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43CB7C6-16B0-4919-B642-BDB349B22C5D}"/>
              </a:ext>
            </a:extLst>
          </p:cNvPr>
          <p:cNvSpPr txBox="1"/>
          <p:nvPr/>
        </p:nvSpPr>
        <p:spPr>
          <a:xfrm>
            <a:off x="1620252" y="679939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4914F27-60D4-440F-9E40-4327A6D16A26}"/>
              </a:ext>
            </a:extLst>
          </p:cNvPr>
          <p:cNvSpPr txBox="1"/>
          <p:nvPr/>
        </p:nvSpPr>
        <p:spPr>
          <a:xfrm>
            <a:off x="1620252" y="787020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F6A394-910E-40F5-A2D6-23E4FEB09EC3}"/>
              </a:ext>
            </a:extLst>
          </p:cNvPr>
          <p:cNvSpPr txBox="1"/>
          <p:nvPr/>
        </p:nvSpPr>
        <p:spPr>
          <a:xfrm>
            <a:off x="2935704" y="8294685"/>
            <a:ext cx="20894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3794612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8BB0811-0CBD-423F-8023-C07578B20635}"/>
              </a:ext>
            </a:extLst>
          </p:cNvPr>
          <p:cNvSpPr txBox="1"/>
          <p:nvPr/>
        </p:nvSpPr>
        <p:spPr>
          <a:xfrm>
            <a:off x="5358062" y="0"/>
            <a:ext cx="149993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pic>
        <p:nvPicPr>
          <p:cNvPr id="4" name="Gráfico 3" descr="Estrella">
            <a:extLst>
              <a:ext uri="{FF2B5EF4-FFF2-40B4-BE49-F238E27FC236}">
                <a16:creationId xmlns:a16="http://schemas.microsoft.com/office/drawing/2014/main" id="{596868E4-98C7-4527-834F-21DC49E03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64" y="3356810"/>
            <a:ext cx="914400" cy="914400"/>
          </a:xfrm>
          <a:prstGeom prst="rect">
            <a:avLst/>
          </a:prstGeom>
        </p:spPr>
      </p:pic>
      <p:pic>
        <p:nvPicPr>
          <p:cNvPr id="6" name="Gráfico 5" descr="Estrella">
            <a:extLst>
              <a:ext uri="{FF2B5EF4-FFF2-40B4-BE49-F238E27FC236}">
                <a16:creationId xmlns:a16="http://schemas.microsoft.com/office/drawing/2014/main" id="{098E6F36-E794-4089-85DF-C28AD31BA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4495800"/>
            <a:ext cx="914400" cy="914400"/>
          </a:xfrm>
          <a:prstGeom prst="rect">
            <a:avLst/>
          </a:prstGeom>
        </p:spPr>
      </p:pic>
      <p:pic>
        <p:nvPicPr>
          <p:cNvPr id="8" name="Gráfico 7" descr="Estrella">
            <a:extLst>
              <a:ext uri="{FF2B5EF4-FFF2-40B4-BE49-F238E27FC236}">
                <a16:creationId xmlns:a16="http://schemas.microsoft.com/office/drawing/2014/main" id="{6E964B2E-ACC2-465F-9836-B769EABF9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5566611"/>
            <a:ext cx="914400" cy="914400"/>
          </a:xfrm>
          <a:prstGeom prst="rect">
            <a:avLst/>
          </a:prstGeom>
        </p:spPr>
      </p:pic>
      <p:pic>
        <p:nvPicPr>
          <p:cNvPr id="10" name="Gráfico 9" descr="Estrella">
            <a:extLst>
              <a:ext uri="{FF2B5EF4-FFF2-40B4-BE49-F238E27FC236}">
                <a16:creationId xmlns:a16="http://schemas.microsoft.com/office/drawing/2014/main" id="{E49060A2-EAE9-404E-8BD0-29DA1FD07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6637422"/>
            <a:ext cx="914400" cy="914400"/>
          </a:xfrm>
          <a:prstGeom prst="rect">
            <a:avLst/>
          </a:prstGeom>
        </p:spPr>
      </p:pic>
      <p:pic>
        <p:nvPicPr>
          <p:cNvPr id="12" name="Gráfico 11" descr="Estrella">
            <a:extLst>
              <a:ext uri="{FF2B5EF4-FFF2-40B4-BE49-F238E27FC236}">
                <a16:creationId xmlns:a16="http://schemas.microsoft.com/office/drawing/2014/main" id="{9A7A6A6A-9A4B-49AE-8198-2933539AF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854" y="7708233"/>
            <a:ext cx="914400" cy="91440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B3218A5-FCE7-401C-926C-C3CD17A7925E}"/>
              </a:ext>
            </a:extLst>
          </p:cNvPr>
          <p:cNvSpPr txBox="1"/>
          <p:nvPr/>
        </p:nvSpPr>
        <p:spPr>
          <a:xfrm>
            <a:off x="1620254" y="362934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5DB4564-83C5-4674-8B61-6CC60EB0ABED}"/>
              </a:ext>
            </a:extLst>
          </p:cNvPr>
          <p:cNvSpPr txBox="1"/>
          <p:nvPr/>
        </p:nvSpPr>
        <p:spPr>
          <a:xfrm>
            <a:off x="1620252" y="473144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A3FDED0-631A-435B-8903-FA288BB2C427}"/>
              </a:ext>
            </a:extLst>
          </p:cNvPr>
          <p:cNvSpPr txBox="1"/>
          <p:nvPr/>
        </p:nvSpPr>
        <p:spPr>
          <a:xfrm>
            <a:off x="1620252" y="5724799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43CB7C6-16B0-4919-B642-BDB349B22C5D}"/>
              </a:ext>
            </a:extLst>
          </p:cNvPr>
          <p:cNvSpPr txBox="1"/>
          <p:nvPr/>
        </p:nvSpPr>
        <p:spPr>
          <a:xfrm>
            <a:off x="1620252" y="679939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4914F27-60D4-440F-9E40-4327A6D16A26}"/>
              </a:ext>
            </a:extLst>
          </p:cNvPr>
          <p:cNvSpPr txBox="1"/>
          <p:nvPr/>
        </p:nvSpPr>
        <p:spPr>
          <a:xfrm>
            <a:off x="1620252" y="7870205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F6A394-910E-40F5-A2D6-23E4FEB09EC3}"/>
              </a:ext>
            </a:extLst>
          </p:cNvPr>
          <p:cNvSpPr txBox="1"/>
          <p:nvPr/>
        </p:nvSpPr>
        <p:spPr>
          <a:xfrm>
            <a:off x="2935704" y="8294685"/>
            <a:ext cx="20894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155324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074F0C4-AD82-4E18-9CAA-90C8A5A96942}"/>
              </a:ext>
            </a:extLst>
          </p:cNvPr>
          <p:cNvSpPr txBox="1"/>
          <p:nvPr/>
        </p:nvSpPr>
        <p:spPr>
          <a:xfrm>
            <a:off x="5358063" y="128337"/>
            <a:ext cx="14999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745581-9A28-414F-8AB9-035653FB53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6DD0E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9204" y="2811910"/>
            <a:ext cx="666843" cy="7525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F798ED2-629F-4094-ACA3-2AE681B2D43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61919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6536" y="2816268"/>
            <a:ext cx="743054" cy="6477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6581D8E-E529-4D40-852C-C66F72949A9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95DD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3493" y="5731826"/>
            <a:ext cx="638264" cy="60968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7AAAAC-6774-4879-8E67-E243A06254B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95DD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6536" y="5826311"/>
            <a:ext cx="790685" cy="63826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756429-C48A-4713-AC59-5E4EC16F51D6}"/>
              </a:ext>
            </a:extLst>
          </p:cNvPr>
          <p:cNvSpPr txBox="1"/>
          <p:nvPr/>
        </p:nvSpPr>
        <p:spPr>
          <a:xfrm>
            <a:off x="1219202" y="3712509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6817A4F-D870-45B3-9F10-297068BD55DF}"/>
              </a:ext>
            </a:extLst>
          </p:cNvPr>
          <p:cNvSpPr txBox="1"/>
          <p:nvPr/>
        </p:nvSpPr>
        <p:spPr>
          <a:xfrm>
            <a:off x="4066425" y="373177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532B89A-964A-4AB3-B9E9-D7322110336E}"/>
              </a:ext>
            </a:extLst>
          </p:cNvPr>
          <p:cNvSpPr txBox="1"/>
          <p:nvPr/>
        </p:nvSpPr>
        <p:spPr>
          <a:xfrm>
            <a:off x="1219201" y="659206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563820E-CD02-4102-88CC-FC04778831B7}"/>
              </a:ext>
            </a:extLst>
          </p:cNvPr>
          <p:cNvSpPr txBox="1"/>
          <p:nvPr/>
        </p:nvSpPr>
        <p:spPr>
          <a:xfrm>
            <a:off x="4066425" y="659206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1AB3498-2A00-4E76-9FF7-0820AF405064}"/>
              </a:ext>
            </a:extLst>
          </p:cNvPr>
          <p:cNvSpPr txBox="1"/>
          <p:nvPr/>
        </p:nvSpPr>
        <p:spPr>
          <a:xfrm>
            <a:off x="2805364" y="8358853"/>
            <a:ext cx="20894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976606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074F0C4-AD82-4E18-9CAA-90C8A5A96942}"/>
              </a:ext>
            </a:extLst>
          </p:cNvPr>
          <p:cNvSpPr txBox="1"/>
          <p:nvPr/>
        </p:nvSpPr>
        <p:spPr>
          <a:xfrm>
            <a:off x="5358063" y="128337"/>
            <a:ext cx="14999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745581-9A28-414F-8AB9-035653FB53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6DD0E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9204" y="2811910"/>
            <a:ext cx="666843" cy="7525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F798ED2-629F-4094-ACA3-2AE681B2D43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61919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6536" y="2816268"/>
            <a:ext cx="743054" cy="6477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6581D8E-E529-4D40-852C-C66F72949A9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95DD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3493" y="5731826"/>
            <a:ext cx="638264" cy="60968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7AAAAC-6774-4879-8E67-E243A06254B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95DD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6536" y="5826311"/>
            <a:ext cx="790685" cy="63826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756429-C48A-4713-AC59-5E4EC16F51D6}"/>
              </a:ext>
            </a:extLst>
          </p:cNvPr>
          <p:cNvSpPr txBox="1"/>
          <p:nvPr/>
        </p:nvSpPr>
        <p:spPr>
          <a:xfrm>
            <a:off x="1219202" y="3712509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6817A4F-D870-45B3-9F10-297068BD55DF}"/>
              </a:ext>
            </a:extLst>
          </p:cNvPr>
          <p:cNvSpPr txBox="1"/>
          <p:nvPr/>
        </p:nvSpPr>
        <p:spPr>
          <a:xfrm>
            <a:off x="4066425" y="373177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532B89A-964A-4AB3-B9E9-D7322110336E}"/>
              </a:ext>
            </a:extLst>
          </p:cNvPr>
          <p:cNvSpPr txBox="1"/>
          <p:nvPr/>
        </p:nvSpPr>
        <p:spPr>
          <a:xfrm>
            <a:off x="1219201" y="659206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563820E-CD02-4102-88CC-FC04778831B7}"/>
              </a:ext>
            </a:extLst>
          </p:cNvPr>
          <p:cNvSpPr txBox="1"/>
          <p:nvPr/>
        </p:nvSpPr>
        <p:spPr>
          <a:xfrm>
            <a:off x="4066425" y="6592067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Add text here.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1AB3498-2A00-4E76-9FF7-0820AF405064}"/>
              </a:ext>
            </a:extLst>
          </p:cNvPr>
          <p:cNvSpPr txBox="1"/>
          <p:nvPr/>
        </p:nvSpPr>
        <p:spPr>
          <a:xfrm>
            <a:off x="2805364" y="8358853"/>
            <a:ext cx="20894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</p:spTree>
    <p:extLst>
      <p:ext uri="{BB962C8B-B14F-4D97-AF65-F5344CB8AC3E}">
        <p14:creationId xmlns:p14="http://schemas.microsoft.com/office/powerpoint/2010/main" val="370368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062958F-1327-463C-BABB-A963ABBC1CE5}"/>
              </a:ext>
            </a:extLst>
          </p:cNvPr>
          <p:cNvSpPr txBox="1"/>
          <p:nvPr/>
        </p:nvSpPr>
        <p:spPr>
          <a:xfrm>
            <a:off x="0" y="0"/>
            <a:ext cx="14999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A34A4A0-ADBA-46D2-8C6B-9CC1EE511D22}"/>
              </a:ext>
            </a:extLst>
          </p:cNvPr>
          <p:cNvSpPr/>
          <p:nvPr/>
        </p:nvSpPr>
        <p:spPr>
          <a:xfrm>
            <a:off x="539415" y="375385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FF603C2-1314-4150-B906-1F3E5EF7C095}"/>
              </a:ext>
            </a:extLst>
          </p:cNvPr>
          <p:cNvSpPr/>
          <p:nvPr/>
        </p:nvSpPr>
        <p:spPr>
          <a:xfrm>
            <a:off x="539415" y="581526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6E52058-44D5-4E00-B37C-1C37C09A646A}"/>
              </a:ext>
            </a:extLst>
          </p:cNvPr>
          <p:cNvSpPr/>
          <p:nvPr/>
        </p:nvSpPr>
        <p:spPr>
          <a:xfrm>
            <a:off x="539415" y="787667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D870F55-DBEB-4DEF-B3DE-6686033D75E3}"/>
              </a:ext>
            </a:extLst>
          </p:cNvPr>
          <p:cNvSpPr/>
          <p:nvPr/>
        </p:nvSpPr>
        <p:spPr>
          <a:xfrm>
            <a:off x="539415" y="4784558"/>
            <a:ext cx="421106" cy="433136"/>
          </a:xfrm>
          <a:prstGeom prst="ellipse">
            <a:avLst/>
          </a:prstGeom>
          <a:solidFill>
            <a:srgbClr val="FFCD54"/>
          </a:solidFill>
          <a:ln>
            <a:solidFill>
              <a:srgbClr val="FFC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C69446A-0E37-46F6-A01A-B79E0A530783}"/>
              </a:ext>
            </a:extLst>
          </p:cNvPr>
          <p:cNvSpPr/>
          <p:nvPr/>
        </p:nvSpPr>
        <p:spPr>
          <a:xfrm>
            <a:off x="537410" y="6800944"/>
            <a:ext cx="421106" cy="433136"/>
          </a:xfrm>
          <a:prstGeom prst="ellipse">
            <a:avLst/>
          </a:prstGeom>
          <a:solidFill>
            <a:srgbClr val="FFCD54"/>
          </a:solidFill>
          <a:ln>
            <a:solidFill>
              <a:srgbClr val="FFC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E438323-78BC-4B74-A127-A2640875DB92}"/>
              </a:ext>
            </a:extLst>
          </p:cNvPr>
          <p:cNvSpPr txBox="1"/>
          <p:nvPr/>
        </p:nvSpPr>
        <p:spPr>
          <a:xfrm>
            <a:off x="2384258" y="8759905"/>
            <a:ext cx="20894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A99B1E-03ED-49F4-8195-6A4B0D63ABD1}"/>
              </a:ext>
            </a:extLst>
          </p:cNvPr>
          <p:cNvSpPr txBox="1"/>
          <p:nvPr/>
        </p:nvSpPr>
        <p:spPr>
          <a:xfrm>
            <a:off x="1219202" y="378771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BEC329B-92C0-48E4-BCCD-AAEB4B253274}"/>
              </a:ext>
            </a:extLst>
          </p:cNvPr>
          <p:cNvSpPr txBox="1"/>
          <p:nvPr/>
        </p:nvSpPr>
        <p:spPr>
          <a:xfrm>
            <a:off x="1219201" y="478455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E654DD7-3EF0-42B6-95EA-6B7EFB43EBFE}"/>
              </a:ext>
            </a:extLst>
          </p:cNvPr>
          <p:cNvSpPr txBox="1"/>
          <p:nvPr/>
        </p:nvSpPr>
        <p:spPr>
          <a:xfrm>
            <a:off x="1219200" y="5815263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07D964B-C907-4370-87E7-A59592DE6514}"/>
              </a:ext>
            </a:extLst>
          </p:cNvPr>
          <p:cNvSpPr txBox="1"/>
          <p:nvPr/>
        </p:nvSpPr>
        <p:spPr>
          <a:xfrm>
            <a:off x="1219200" y="683302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29D0A-BA12-47D0-88E7-1DE71018428E}"/>
              </a:ext>
            </a:extLst>
          </p:cNvPr>
          <p:cNvSpPr txBox="1"/>
          <p:nvPr/>
        </p:nvSpPr>
        <p:spPr>
          <a:xfrm>
            <a:off x="1219200" y="787977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</p:spTree>
    <p:extLst>
      <p:ext uri="{BB962C8B-B14F-4D97-AF65-F5344CB8AC3E}">
        <p14:creationId xmlns:p14="http://schemas.microsoft.com/office/powerpoint/2010/main" val="1749425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062958F-1327-463C-BABB-A963ABBC1CE5}"/>
              </a:ext>
            </a:extLst>
          </p:cNvPr>
          <p:cNvSpPr txBox="1"/>
          <p:nvPr/>
        </p:nvSpPr>
        <p:spPr>
          <a:xfrm>
            <a:off x="0" y="0"/>
            <a:ext cx="14999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school logo here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A34A4A0-ADBA-46D2-8C6B-9CC1EE511D22}"/>
              </a:ext>
            </a:extLst>
          </p:cNvPr>
          <p:cNvSpPr/>
          <p:nvPr/>
        </p:nvSpPr>
        <p:spPr>
          <a:xfrm>
            <a:off x="539415" y="375385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FF603C2-1314-4150-B906-1F3E5EF7C095}"/>
              </a:ext>
            </a:extLst>
          </p:cNvPr>
          <p:cNvSpPr/>
          <p:nvPr/>
        </p:nvSpPr>
        <p:spPr>
          <a:xfrm>
            <a:off x="539415" y="581526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6E52058-44D5-4E00-B37C-1C37C09A646A}"/>
              </a:ext>
            </a:extLst>
          </p:cNvPr>
          <p:cNvSpPr/>
          <p:nvPr/>
        </p:nvSpPr>
        <p:spPr>
          <a:xfrm>
            <a:off x="539415" y="7876673"/>
            <a:ext cx="421106" cy="4331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D870F55-DBEB-4DEF-B3DE-6686033D75E3}"/>
              </a:ext>
            </a:extLst>
          </p:cNvPr>
          <p:cNvSpPr/>
          <p:nvPr/>
        </p:nvSpPr>
        <p:spPr>
          <a:xfrm>
            <a:off x="539415" y="4784558"/>
            <a:ext cx="421106" cy="433136"/>
          </a:xfrm>
          <a:prstGeom prst="ellipse">
            <a:avLst/>
          </a:prstGeom>
          <a:solidFill>
            <a:srgbClr val="FFCD54"/>
          </a:solidFill>
          <a:ln>
            <a:solidFill>
              <a:srgbClr val="FFC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C69446A-0E37-46F6-A01A-B79E0A530783}"/>
              </a:ext>
            </a:extLst>
          </p:cNvPr>
          <p:cNvSpPr/>
          <p:nvPr/>
        </p:nvSpPr>
        <p:spPr>
          <a:xfrm>
            <a:off x="537410" y="6800944"/>
            <a:ext cx="421106" cy="433136"/>
          </a:xfrm>
          <a:prstGeom prst="ellipse">
            <a:avLst/>
          </a:prstGeom>
          <a:solidFill>
            <a:srgbClr val="FFCD54"/>
          </a:solidFill>
          <a:ln>
            <a:solidFill>
              <a:srgbClr val="FFC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E438323-78BC-4B74-A127-A2640875DB92}"/>
              </a:ext>
            </a:extLst>
          </p:cNvPr>
          <p:cNvSpPr txBox="1"/>
          <p:nvPr/>
        </p:nvSpPr>
        <p:spPr>
          <a:xfrm>
            <a:off x="2384258" y="8759905"/>
            <a:ext cx="20894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Add your signature here.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A99B1E-03ED-49F4-8195-6A4B0D63ABD1}"/>
              </a:ext>
            </a:extLst>
          </p:cNvPr>
          <p:cNvSpPr txBox="1"/>
          <p:nvPr/>
        </p:nvSpPr>
        <p:spPr>
          <a:xfrm>
            <a:off x="1219202" y="378771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BEC329B-92C0-48E4-BCCD-AAEB4B253274}"/>
              </a:ext>
            </a:extLst>
          </p:cNvPr>
          <p:cNvSpPr txBox="1"/>
          <p:nvPr/>
        </p:nvSpPr>
        <p:spPr>
          <a:xfrm>
            <a:off x="1219201" y="478455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E654DD7-3EF0-42B6-95EA-6B7EFB43EBFE}"/>
              </a:ext>
            </a:extLst>
          </p:cNvPr>
          <p:cNvSpPr txBox="1"/>
          <p:nvPr/>
        </p:nvSpPr>
        <p:spPr>
          <a:xfrm>
            <a:off x="1219200" y="5815263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07D964B-C907-4370-87E7-A59592DE6514}"/>
              </a:ext>
            </a:extLst>
          </p:cNvPr>
          <p:cNvSpPr txBox="1"/>
          <p:nvPr/>
        </p:nvSpPr>
        <p:spPr>
          <a:xfrm>
            <a:off x="1219200" y="6833028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29D0A-BA12-47D0-88E7-1DE71018428E}"/>
              </a:ext>
            </a:extLst>
          </p:cNvPr>
          <p:cNvSpPr txBox="1"/>
          <p:nvPr/>
        </p:nvSpPr>
        <p:spPr>
          <a:xfrm>
            <a:off x="1219200" y="7879774"/>
            <a:ext cx="263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Add text here.</a:t>
            </a:r>
          </a:p>
        </p:txBody>
      </p:sp>
    </p:spTree>
    <p:extLst>
      <p:ext uri="{BB962C8B-B14F-4D97-AF65-F5344CB8AC3E}">
        <p14:creationId xmlns:p14="http://schemas.microsoft.com/office/powerpoint/2010/main" val="225797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F386A9C-289A-4320-934F-9169606E9E47}"/>
              </a:ext>
            </a:extLst>
          </p:cNvPr>
          <p:cNvSpPr txBox="1"/>
          <p:nvPr/>
        </p:nvSpPr>
        <p:spPr>
          <a:xfrm>
            <a:off x="788844" y="1576224"/>
            <a:ext cx="5280312" cy="52680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33" b="1" i="0" u="none" strike="noStrike" kern="1200" cap="none" spc="0" normalizeH="0" baseline="0" noProof="0">
                <a:ln>
                  <a:noFill/>
                </a:ln>
                <a:solidFill>
                  <a:srgbClr val="0BD0D9"/>
                </a:solidFill>
                <a:effectLst/>
                <a:uLnTx/>
                <a:uFillTx/>
                <a:latin typeface="Calibri" panose="020F0502020204030204"/>
              </a:rPr>
              <a:t>Hello teachers</a:t>
            </a:r>
          </a:p>
          <a:p>
            <a:pPr algn="ctr" defTabSz="660408"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To help you </a:t>
            </a:r>
            <a:r>
              <a:rPr lang="en-US" sz="2000">
                <a:ea typeface="+mn-lt"/>
                <a:cs typeface="+mn-lt"/>
              </a:rPr>
              <a:t>prepare activities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 for distance teaching, we have created different templates to create material, contextualized games for practicing content of our curriculum and spreadsheets for data management. </a:t>
            </a:r>
          </a:p>
          <a:p>
            <a:pPr algn="ctr" defTabSz="660408">
              <a:defRPr/>
            </a:pPr>
            <a:r>
              <a:rPr lang="en-US" sz="2000">
                <a:ea typeface="+mn-lt"/>
                <a:cs typeface="+mn-lt"/>
              </a:rPr>
              <a:t>These resources are part of an online teacher resource pack for you. </a:t>
            </a:r>
            <a:endParaRPr lang="en-US">
              <a:ea typeface="+mn-lt"/>
              <a:cs typeface="+mn-lt"/>
            </a:endParaRPr>
          </a:p>
          <a:p>
            <a:pPr algn="ctr" defTabSz="660408"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You are more than welcome to use and customize them as you need.</a:t>
            </a:r>
            <a:r>
              <a:rPr lang="en-US" sz="2000">
                <a:ea typeface="+mn-lt"/>
                <a:cs typeface="+mn-lt"/>
              </a:rPr>
              <a:t> </a:t>
            </a:r>
          </a:p>
          <a:p>
            <a:pPr algn="ctr" defTabSz="660408">
              <a:defRPr/>
            </a:pPr>
            <a:r>
              <a:rPr lang="en-US" sz="2000">
                <a:ea typeface="+mn-lt"/>
                <a:cs typeface="+mn-lt"/>
              </a:rPr>
              <a:t>You can download this template and more resources from the website www.oportunidadenlinea.cl</a:t>
            </a:r>
            <a:endParaRPr lang="en-US"/>
          </a:p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See you soon.</a:t>
            </a:r>
          </a:p>
        </p:txBody>
      </p:sp>
      <p:pic>
        <p:nvPicPr>
          <p:cNvPr id="7" name="Imagen 6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84CA8736-CED1-4825-885E-5ABC3D90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093" y="6844269"/>
            <a:ext cx="2365813" cy="27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6781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Fernanda Herrera</dc:creator>
  <cp:revision>1</cp:revision>
  <dcterms:created xsi:type="dcterms:W3CDTF">2020-09-16T04:19:34Z</dcterms:created>
  <dcterms:modified xsi:type="dcterms:W3CDTF">2020-09-24T14:53:21Z</dcterms:modified>
</cp:coreProperties>
</file>