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02" r:id="rId1"/>
    <p:sldMasterId id="2147483672" r:id="rId2"/>
    <p:sldMasterId id="2147483690" r:id="rId3"/>
  </p:sldMasterIdLst>
  <p:notesMasterIdLst>
    <p:notesMasterId r:id="rId16"/>
  </p:notesMasterIdLst>
  <p:sldIdLst>
    <p:sldId id="261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63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 Extrabold" panose="020B0906030804020204" pitchFamily="34" charset="0"/>
      <p:bold r:id="rId21"/>
      <p:italic r:id="rId22"/>
      <p:boldItalic r:id="rId23"/>
    </p:embeddedFont>
    <p:embeddedFont>
      <p:font typeface="Open Sans Light" panose="020B0306030504020204" pitchFamily="34" charset="0"/>
      <p:regular r:id="rId24"/>
      <p: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z Collao" initials="PC" lastIdx="1" clrIdx="0">
    <p:extLst>
      <p:ext uri="{19B8F6BF-5375-455C-9EA6-DF929625EA0E}">
        <p15:presenceInfo xmlns:p15="http://schemas.microsoft.com/office/powerpoint/2012/main" userId="Paz Colla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A2B9DE-3F53-42C1-AB1E-010F82BF1909}" v="1" dt="2021-03-15T12:03:58.8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712" autoAdjust="0"/>
  </p:normalViewPr>
  <p:slideViewPr>
    <p:cSldViewPr snapToGrid="0" showGuides="1">
      <p:cViewPr varScale="1">
        <p:scale>
          <a:sx n="75" d="100"/>
          <a:sy n="75" d="100"/>
        </p:scale>
        <p:origin x="48" y="96"/>
      </p:cViewPr>
      <p:guideLst>
        <p:guide orient="horz" pos="2160"/>
        <p:guide pos="3863"/>
        <p:guide orient="horz" pos="13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32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31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 Collao" userId="4a894438-3204-4c59-b2be-9a7930b9679b" providerId="ADAL" clId="{F5A2B9DE-3F53-42C1-AB1E-010F82BF1909}"/>
    <pc:docChg chg="custSel modSld">
      <pc:chgData name="Paz Collao" userId="4a894438-3204-4c59-b2be-9a7930b9679b" providerId="ADAL" clId="{F5A2B9DE-3F53-42C1-AB1E-010F82BF1909}" dt="2021-03-15T12:04:07.579" v="2" actId="1592"/>
      <pc:docMkLst>
        <pc:docMk/>
      </pc:docMkLst>
      <pc:sldChg chg="addCm delCm modCm">
        <pc:chgData name="Paz Collao" userId="4a894438-3204-4c59-b2be-9a7930b9679b" providerId="ADAL" clId="{F5A2B9DE-3F53-42C1-AB1E-010F82BF1909}" dt="2021-03-15T12:04:07.579" v="2" actId="1592"/>
        <pc:sldMkLst>
          <pc:docMk/>
          <pc:sldMk cId="4128757996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F9A9-001E-4F91-9E18-DB93912D5A1E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D2B89-78FE-4173-9320-3E63C33C68B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84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AACA4436-2718-43E8-A551-6724606456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6373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r>
              <a:rPr lang="es-CL" dirty="0"/>
              <a:t>Esta en la portada del PPT.</a:t>
            </a:r>
          </a:p>
          <a:p>
            <a:r>
              <a:rPr lang="es-CL" dirty="0"/>
              <a:t>Acá insertar una imagen oficial de la Fundación (niños felices) con el ícono de abajo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3CEF090-11ED-4499-B913-F9C68475F6D1}"/>
              </a:ext>
            </a:extLst>
          </p:cNvPr>
          <p:cNvSpPr/>
          <p:nvPr userDrawn="1"/>
        </p:nvSpPr>
        <p:spPr>
          <a:xfrm>
            <a:off x="0" y="4637314"/>
            <a:ext cx="12192000" cy="11525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5AC78C2-59BC-4834-BDBE-A1B09642B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837" y="5694403"/>
            <a:ext cx="11744324" cy="401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 dirty="0"/>
              <a:t>Nombre expositor(a) 1  |  Nombre Expositor(a) 2  |  Nombre Expositor(a) 3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A8921478-3991-4EF8-ABA8-27AFA570C9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838" y="6436477"/>
            <a:ext cx="2020598" cy="2552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s-ES" dirty="0"/>
              <a:t>1 de enero de 2019</a:t>
            </a:r>
            <a:endParaRPr lang="es-CL" dirty="0"/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FCFEF61F-6342-41D6-85B5-C8B1E1DF5D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836" y="5054430"/>
            <a:ext cx="11744325" cy="519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s-ES" dirty="0"/>
              <a:t>Aquí va el título de la presentación (máximo 1 línea)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41FD3-F635-4937-A1A1-CDE4727F18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27870" y="6436476"/>
            <a:ext cx="3117271" cy="2552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s-CL" sz="1400" b="1" dirty="0"/>
              <a:t>Fundación Educacional Oportunidad</a:t>
            </a:r>
            <a:endParaRPr lang="es-CL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0555A20-93C9-49E0-BAFD-C1D5D91A7A92}"/>
              </a:ext>
            </a:extLst>
          </p:cNvPr>
          <p:cNvCxnSpPr>
            <a:cxnSpLocks/>
          </p:cNvCxnSpPr>
          <p:nvPr userDrawn="1"/>
        </p:nvCxnSpPr>
        <p:spPr>
          <a:xfrm>
            <a:off x="217862" y="6256598"/>
            <a:ext cx="11756275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4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(cambio de temátic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AAEDDBD6-2CC3-4DC5-BCF9-135C18509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Esta es una portadilla. Acá agregar una foto a pantalla completa.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01C3C613-AD89-49B9-BE15-5274E6086E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428380"/>
            <a:ext cx="12192000" cy="14462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s-ES" dirty="0"/>
              <a:t>Acá escribir el título de la temática que comienza (1 línea ojalá)</a:t>
            </a:r>
          </a:p>
        </p:txBody>
      </p:sp>
    </p:spTree>
    <p:extLst>
      <p:ext uri="{BB962C8B-B14F-4D97-AF65-F5344CB8AC3E}">
        <p14:creationId xmlns:p14="http://schemas.microsoft.com/office/powerpoint/2010/main" val="18257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IZQUIERD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71654" y="2003367"/>
            <a:ext cx="5601003" cy="45969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650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1653" y="2029834"/>
            <a:ext cx="5600700" cy="462034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821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99" y="2793986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507" y="4177795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574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e grá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18305"/>
            <a:ext cx="10515600" cy="438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para mostrar gráficos. Acá poner título.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7794359-E798-4C20-97BC-9B32DE45A78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Marcador de gráfico 11">
            <a:extLst>
              <a:ext uri="{FF2B5EF4-FFF2-40B4-BE49-F238E27FC236}">
                <a16:creationId xmlns:a16="http://schemas.microsoft.com/office/drawing/2014/main" id="{A8017CF6-0692-4727-9EF6-598D145BBF2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924748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  <p:sp>
        <p:nvSpPr>
          <p:cNvPr id="13" name="Marcador de gráfico 11">
            <a:extLst>
              <a:ext uri="{FF2B5EF4-FFF2-40B4-BE49-F238E27FC236}">
                <a16:creationId xmlns:a16="http://schemas.microsoft.com/office/drawing/2014/main" id="{5AA84556-8ACF-428E-B6A3-A7E398413C8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44473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</p:spTree>
    <p:extLst>
      <p:ext uri="{BB962C8B-B14F-4D97-AF65-F5344CB8AC3E}">
        <p14:creationId xmlns:p14="http://schemas.microsoft.com/office/powerpoint/2010/main" val="9052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orient="horz" pos="890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pos="57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22568"/>
            <a:ext cx="6460375" cy="4328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de tablas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7291ED-2F9B-43D6-BED4-532D19F1884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Marcador de tabla 7">
            <a:extLst>
              <a:ext uri="{FF2B5EF4-FFF2-40B4-BE49-F238E27FC236}">
                <a16:creationId xmlns:a16="http://schemas.microsoft.com/office/drawing/2014/main" id="{11293E11-7AEA-4981-A377-AA8D457643F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24748" y="1930636"/>
            <a:ext cx="10428287" cy="4205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Hacer </a:t>
            </a:r>
            <a:r>
              <a:rPr lang="es-CL" dirty="0" err="1"/>
              <a:t>click</a:t>
            </a:r>
            <a:r>
              <a:rPr lang="es-CL" dirty="0"/>
              <a:t> en el ícono para crear una tabla.</a:t>
            </a:r>
          </a:p>
        </p:txBody>
      </p:sp>
    </p:spTree>
    <p:extLst>
      <p:ext uri="{BB962C8B-B14F-4D97-AF65-F5344CB8AC3E}">
        <p14:creationId xmlns:p14="http://schemas.microsoft.com/office/powerpoint/2010/main" val="11874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</p:spTree>
    <p:extLst>
      <p:ext uri="{BB962C8B-B14F-4D97-AF65-F5344CB8AC3E}">
        <p14:creationId xmlns:p14="http://schemas.microsoft.com/office/powerpoint/2010/main" val="375872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 userDrawn="1">
          <p15:clr>
            <a:srgbClr val="FBAE40"/>
          </p15:clr>
        </p15:guide>
        <p15:guide id="2" orient="horz" pos="663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¡Muchas gracias!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>
                <a:solidFill>
                  <a:schemeClr val="accent2"/>
                </a:solidFill>
              </a:rPr>
              <a:t>Síguenos en nuestras redes sociales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0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 - ING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 err="1">
                <a:solidFill>
                  <a:schemeClr val="accent2"/>
                </a:solidFill>
              </a:rPr>
              <a:t>Follow</a:t>
            </a:r>
            <a:r>
              <a:rPr lang="es-ES" sz="2400" b="1" i="1" dirty="0">
                <a:solidFill>
                  <a:schemeClr val="accent2"/>
                </a:solidFill>
              </a:rPr>
              <a:t> </a:t>
            </a:r>
            <a:r>
              <a:rPr lang="es-ES" sz="2400" b="1" i="1" dirty="0" err="1">
                <a:solidFill>
                  <a:schemeClr val="accent2"/>
                </a:solidFill>
              </a:rPr>
              <a:t>us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36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4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0245" y="2003366"/>
            <a:ext cx="5601003" cy="4613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89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015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5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90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245" y="2029834"/>
            <a:ext cx="5600700" cy="458709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42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0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3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EE4B4E6-EDCC-49ED-BAB4-A8655561116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4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5" r:id="rId2"/>
    <p:sldLayoutId id="2147483674" r:id="rId3"/>
    <p:sldLayoutId id="2147483676" r:id="rId4"/>
    <p:sldLayoutId id="2147483678" r:id="rId5"/>
    <p:sldLayoutId id="2147483686" r:id="rId6"/>
    <p:sldLayoutId id="2147483679" r:id="rId7"/>
    <p:sldLayoutId id="214748368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651F34-1BFF-442F-B704-1080135C78C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3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1" r:id="rId2"/>
    <p:sldLayoutId id="2147483700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6343691F-CB9E-4F5A-B49E-99F8F26E6A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875"/>
            <a:ext cx="12192000" cy="6858000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3D89DB3-44F8-4F4A-AE7B-E3F7385D98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/>
              <a:t>3rd grade: </a:t>
            </a:r>
            <a:r>
              <a:rPr lang="es-ES" dirty="0" err="1"/>
              <a:t>Actions</a:t>
            </a:r>
            <a:r>
              <a:rPr lang="es-ES" dirty="0"/>
              <a:t> </a:t>
            </a:r>
            <a:r>
              <a:rPr lang="es-ES" dirty="0" err="1"/>
              <a:t>guessing</a:t>
            </a:r>
            <a:r>
              <a:rPr lang="es-ES" dirty="0"/>
              <a:t> </a:t>
            </a:r>
            <a:r>
              <a:rPr lang="es-ES" dirty="0" err="1"/>
              <a:t>game</a:t>
            </a:r>
            <a:r>
              <a:rPr lang="es-ES" dirty="0"/>
              <a:t>!</a:t>
            </a:r>
            <a:endParaRPr lang="es-CL" dirty="0"/>
          </a:p>
        </p:txBody>
      </p:sp>
      <p:pic>
        <p:nvPicPr>
          <p:cNvPr id="15" name="Imagen 14" descr="Imagen que contiene texto, gráficos vectoriales&#10;&#10;Descripción generada automáticamente">
            <a:extLst>
              <a:ext uri="{FF2B5EF4-FFF2-40B4-BE49-F238E27FC236}">
                <a16:creationId xmlns:a16="http://schemas.microsoft.com/office/drawing/2014/main" id="{C2AAF718-5F7B-450F-9FBF-7993F3C078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923" y="0"/>
            <a:ext cx="1475747" cy="144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6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8AD470-D0AD-49C6-AE10-A7859208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Reveal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picture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saying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number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4A2684-66AB-4C6E-8F1B-D3C4D3FB3B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b="1" dirty="0" err="1"/>
              <a:t>First</a:t>
            </a:r>
            <a:r>
              <a:rPr lang="es-ES" b="1" dirty="0"/>
              <a:t> </a:t>
            </a:r>
            <a:r>
              <a:rPr lang="es-ES" b="1" dirty="0" err="1"/>
              <a:t>student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guess</a:t>
            </a:r>
            <a:r>
              <a:rPr lang="es-ES" b="1" dirty="0"/>
              <a:t> and </a:t>
            </a:r>
            <a:r>
              <a:rPr lang="es-ES" b="1" dirty="0" err="1"/>
              <a:t>write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name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picture</a:t>
            </a:r>
            <a:r>
              <a:rPr lang="es-ES" b="1" dirty="0"/>
              <a:t> </a:t>
            </a:r>
            <a:r>
              <a:rPr lang="es-ES" b="1" dirty="0" err="1"/>
              <a:t>correctly</a:t>
            </a:r>
            <a:r>
              <a:rPr lang="es-ES" b="1" dirty="0"/>
              <a:t> in </a:t>
            </a:r>
            <a:r>
              <a:rPr lang="es-ES" b="1" dirty="0" err="1"/>
              <a:t>the</a:t>
            </a:r>
            <a:r>
              <a:rPr lang="es-ES" b="1" dirty="0"/>
              <a:t> chat </a:t>
            </a:r>
            <a:r>
              <a:rPr lang="es-ES" b="1" dirty="0" err="1"/>
              <a:t>wins</a:t>
            </a:r>
            <a:r>
              <a:rPr lang="es-ES" b="1" dirty="0"/>
              <a:t>!</a:t>
            </a: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2475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F52B4F3-2744-4434-82EB-2089D580E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7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817083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CLIMB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071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099F35E-258B-4F1E-AA7E-887246848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7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817083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DANCE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154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7D506C1-D1CB-4E4C-AD1F-0B1766367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7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817083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HOP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168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8DFAA27-D995-4058-B764-9DD6986E8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7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817083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KICK A BALL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324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8C09330-1763-4E4B-AA9B-D13C11FFE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747582" y="-793812"/>
            <a:ext cx="6696833" cy="8445623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7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817083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PLAY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875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9725ACE-3E77-4FDD-9A32-64375C58D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0026" y="-453865"/>
            <a:ext cx="6541931" cy="7765729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7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817083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RUN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33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D663057-DAA5-4400-8D42-274EBCE6F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716291" y="-661880"/>
            <a:ext cx="6843798" cy="8167553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7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817083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SWIM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71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88119F5-335F-4300-9B22-4F1E9A097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878017" y="-658397"/>
            <a:ext cx="6435965" cy="8174794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7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817083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WALK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724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FBFE968-36A3-402B-9208-F6433C492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7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593008" y="817083"/>
            <a:ext cx="7005983" cy="9128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RIDE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2039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263FC48-0E73-4200-B459-40E28B04E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A7D1-7327-491F-8C8A-9863CB2A21ED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060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3065</TotalTime>
  <Words>250</Words>
  <Application>Microsoft Office PowerPoint</Application>
  <PresentationFormat>Panorámica</PresentationFormat>
  <Paragraphs>202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Open Sans Extrabold</vt:lpstr>
      <vt:lpstr>Arial</vt:lpstr>
      <vt:lpstr>Open Sans Light</vt:lpstr>
      <vt:lpstr>Calibri</vt:lpstr>
      <vt:lpstr>2_Tema de Office</vt:lpstr>
      <vt:lpstr>Tema de Office</vt:lpstr>
      <vt:lpstr>1_Tema de Office</vt:lpstr>
      <vt:lpstr>Presentación de PowerPoint</vt:lpstr>
      <vt:lpstr>Reveal the picture by saying the number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derrazuriz2018 derrazuriz2018</dc:creator>
  <cp:lastModifiedBy>Paz Collao</cp:lastModifiedBy>
  <cp:revision>160</cp:revision>
  <dcterms:created xsi:type="dcterms:W3CDTF">2019-02-07T18:47:38Z</dcterms:created>
  <dcterms:modified xsi:type="dcterms:W3CDTF">2021-03-15T12:04:18Z</dcterms:modified>
</cp:coreProperties>
</file>