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</p:sldMasterIdLst>
  <p:notesMasterIdLst>
    <p:notesMasterId r:id="rId14"/>
  </p:notesMasterIdLst>
  <p:sldIdLst>
    <p:sldId id="261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63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Open Sans Extrabold" panose="020B0604020202020204" charset="0"/>
      <p:bold r:id="rId19"/>
      <p:italic r:id="rId20"/>
      <p:boldItalic r:id="rId21"/>
    </p:embeddedFont>
    <p:embeddedFont>
      <p:font typeface="Open Sans Light" panose="020B060402020202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712" autoAdjust="0"/>
  </p:normalViewPr>
  <p:slideViewPr>
    <p:cSldViewPr snapToGrid="0" showGuides="1">
      <p:cViewPr varScale="1">
        <p:scale>
          <a:sx n="68" d="100"/>
          <a:sy n="68" d="100"/>
        </p:scale>
        <p:origin x="780" y="72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09-03-2021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D0D581F1-5943-40A0-A3E1-1BF3E22D8A6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81073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1° grade: </a:t>
            </a:r>
            <a:r>
              <a:rPr lang="es-ES" dirty="0" err="1"/>
              <a:t>Activities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picture</a:t>
            </a:r>
            <a:r>
              <a:rPr lang="es-ES" b="1" dirty="0"/>
              <a:t>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1892DE0-1330-4DA4-9B7B-C08FC3F5C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11003" y="-19540"/>
            <a:ext cx="5647439" cy="6824067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PLAY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071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BBC22C1-A61A-452B-8FBC-41FD972F7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66466" y="-569526"/>
            <a:ext cx="5982560" cy="7997051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RUN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94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57B2A40-0216-4C0C-B843-09A18A6FD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65022" y="-933000"/>
            <a:ext cx="5616033" cy="8765607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JUMP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7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3EE630-4797-42E6-9686-BEB3C90CE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222" y="314101"/>
            <a:ext cx="4401556" cy="6229798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SIT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362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76FC691-CE0B-4F5C-86DC-D0FFA871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41641" y="-216313"/>
            <a:ext cx="6087830" cy="7290627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SLEEP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59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9FE64E-7AB8-4F5A-ACBD-3CBCB847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0705" y="94166"/>
            <a:ext cx="6390244" cy="6669669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WASH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73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13EB03-0FF2-4B61-8F2B-F14634074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007" y="261578"/>
            <a:ext cx="4497985" cy="6334844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E6C5E6E2-7D6C-4399-89AE-852D6A9A03D3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5</a:t>
            </a:r>
            <a:endParaRPr lang="es-CL" sz="4800" dirty="0"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370C4382-8813-4DEB-B6BD-65FE4B0057B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38DE01E-50AC-4795-BE72-ED7BFE9EDD6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FD3C75B-9985-4283-90E3-062023EDF9F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E00BF0B8-8D5F-4537-A61D-55D4D33EEFF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Flecha: pentágono 30">
            <a:extLst>
              <a:ext uri="{FF2B5EF4-FFF2-40B4-BE49-F238E27FC236}">
                <a16:creationId xmlns:a16="http://schemas.microsoft.com/office/drawing/2014/main" id="{3F064867-75A1-450A-97FC-9AFE60646D4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Flecha: cheurón 32">
            <a:extLst>
              <a:ext uri="{FF2B5EF4-FFF2-40B4-BE49-F238E27FC236}">
                <a16:creationId xmlns:a16="http://schemas.microsoft.com/office/drawing/2014/main" id="{FF03B84D-F7C9-4795-8654-CFF5D16BA0C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569EE698-FF72-4A86-AA5A-E8810896838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lecha: cheurón 36">
            <a:extLst>
              <a:ext uri="{FF2B5EF4-FFF2-40B4-BE49-F238E27FC236}">
                <a16:creationId xmlns:a16="http://schemas.microsoft.com/office/drawing/2014/main" id="{F4B086D8-3D4E-4132-B656-9162D65E128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Flecha: cheurón 38">
            <a:extLst>
              <a:ext uri="{FF2B5EF4-FFF2-40B4-BE49-F238E27FC236}">
                <a16:creationId xmlns:a16="http://schemas.microsoft.com/office/drawing/2014/main" id="{FD76CB42-D5B2-4A94-820B-36D9B36C1198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lecha: pentágono 40">
            <a:extLst>
              <a:ext uri="{FF2B5EF4-FFF2-40B4-BE49-F238E27FC236}">
                <a16:creationId xmlns:a16="http://schemas.microsoft.com/office/drawing/2014/main" id="{E75C5FC0-3007-46DC-8E37-C671CA18852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Flecha: cheurón 42">
            <a:extLst>
              <a:ext uri="{FF2B5EF4-FFF2-40B4-BE49-F238E27FC236}">
                <a16:creationId xmlns:a16="http://schemas.microsoft.com/office/drawing/2014/main" id="{33EC7FF8-8C2D-4D37-B46E-C86922F73946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Flecha: cheurón 44">
            <a:extLst>
              <a:ext uri="{FF2B5EF4-FFF2-40B4-BE49-F238E27FC236}">
                <a16:creationId xmlns:a16="http://schemas.microsoft.com/office/drawing/2014/main" id="{F2FBF052-4E48-44EC-B87B-3186167184D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Flecha: cheurón 46">
            <a:extLst>
              <a:ext uri="{FF2B5EF4-FFF2-40B4-BE49-F238E27FC236}">
                <a16:creationId xmlns:a16="http://schemas.microsoft.com/office/drawing/2014/main" id="{155E6EE3-24AB-4F0D-A0D2-8A587E41789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Flecha: cheurón 48">
            <a:extLst>
              <a:ext uri="{FF2B5EF4-FFF2-40B4-BE49-F238E27FC236}">
                <a16:creationId xmlns:a16="http://schemas.microsoft.com/office/drawing/2014/main" id="{93BFB567-1E4D-45EF-AAEF-6628BD1BBB17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Flecha: pentágono 50">
            <a:extLst>
              <a:ext uri="{FF2B5EF4-FFF2-40B4-BE49-F238E27FC236}">
                <a16:creationId xmlns:a16="http://schemas.microsoft.com/office/drawing/2014/main" id="{F88DD354-3DBD-4E3C-A707-BA43D1CF38E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Flecha: cheurón 52">
            <a:extLst>
              <a:ext uri="{FF2B5EF4-FFF2-40B4-BE49-F238E27FC236}">
                <a16:creationId xmlns:a16="http://schemas.microsoft.com/office/drawing/2014/main" id="{D67C661F-88D2-480C-BF83-F46848C4D0C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Flecha: cheurón 54">
            <a:extLst>
              <a:ext uri="{FF2B5EF4-FFF2-40B4-BE49-F238E27FC236}">
                <a16:creationId xmlns:a16="http://schemas.microsoft.com/office/drawing/2014/main" id="{0EA3A389-03B7-4583-AEB0-D579C99C248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8D844EF8-EAAC-4F7F-8094-13BC8D19B75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Flecha: cheurón 58">
            <a:extLst>
              <a:ext uri="{FF2B5EF4-FFF2-40B4-BE49-F238E27FC236}">
                <a16:creationId xmlns:a16="http://schemas.microsoft.com/office/drawing/2014/main" id="{87149403-0AFE-4644-B537-067B3423910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3" name="Rectángulo: esquinas redondeadas 72">
            <a:extLst>
              <a:ext uri="{FF2B5EF4-FFF2-40B4-BE49-F238E27FC236}">
                <a16:creationId xmlns:a16="http://schemas.microsoft.com/office/drawing/2014/main" id="{0E4C37A1-B8DF-4DCC-B595-3FA7BAAF385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91" name="Rectángulo: esquinas redondeadas 90">
            <a:extLst>
              <a:ext uri="{FF2B5EF4-FFF2-40B4-BE49-F238E27FC236}">
                <a16:creationId xmlns:a16="http://schemas.microsoft.com/office/drawing/2014/main" id="{FDCAE7EE-90EB-420F-948D-8E8DA7A2A09B}"/>
              </a:ext>
            </a:extLst>
          </p:cNvPr>
          <p:cNvSpPr/>
          <p:nvPr/>
        </p:nvSpPr>
        <p:spPr>
          <a:xfrm>
            <a:off x="2363327" y="641787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EAT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853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1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7" grpId="0" animBg="1"/>
      <p:bldP spid="57" grpId="1" animBg="1"/>
      <p:bldP spid="59" grpId="0" animBg="1"/>
      <p:bldP spid="59" grpId="1" animBg="1"/>
      <p:bldP spid="73" grpId="0" animBg="1"/>
      <p:bldP spid="9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63FC48-0E73-4200-B459-40E28B04E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060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3109</TotalTime>
  <Words>201</Words>
  <Application>Microsoft Office PowerPoint</Application>
  <PresentationFormat>Panorámica</PresentationFormat>
  <Paragraphs>158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Open Sans Light</vt:lpstr>
      <vt:lpstr>Calibri</vt:lpstr>
      <vt:lpstr>Open Sans Extrabold</vt:lpstr>
      <vt:lpstr>Arial</vt:lpstr>
      <vt:lpstr>2_Tema de Office</vt:lpstr>
      <vt:lpstr>Tema de Office</vt:lpstr>
      <vt:lpstr>1_Tema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Cristina  Ramos</cp:lastModifiedBy>
  <cp:revision>160</cp:revision>
  <dcterms:created xsi:type="dcterms:W3CDTF">2019-02-07T18:47:38Z</dcterms:created>
  <dcterms:modified xsi:type="dcterms:W3CDTF">2021-03-09T18:24:51Z</dcterms:modified>
</cp:coreProperties>
</file>