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z Collao" initials="PC" lastIdx="1" clrIdx="0">
    <p:extLst>
      <p:ext uri="{19B8F6BF-5375-455C-9EA6-DF929625EA0E}">
        <p15:presenceInfo xmlns:p15="http://schemas.microsoft.com/office/powerpoint/2012/main" userId="Paz Collao" providerId="None"/>
      </p:ext>
    </p:extLst>
  </p:cmAuthor>
  <p:cmAuthor id="2" name="Cristina  Ramos" initials="CR" lastIdx="1" clrIdx="1">
    <p:extLst>
      <p:ext uri="{19B8F6BF-5375-455C-9EA6-DF929625EA0E}">
        <p15:presenceInfo xmlns:p15="http://schemas.microsoft.com/office/powerpoint/2012/main" userId="S::cramos@fundacionoportunidad.cl::90772687-68dd-4d7c-a260-032437760a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612"/>
    <a:srgbClr val="F4ED14"/>
    <a:srgbClr val="DF9A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06E827-9280-47BB-BB4F-05E48B4D28B5}" v="1" dt="2021-03-15T12:30:12.877"/>
    <p1510:client id="{A4ABAE7D-6FDB-C641-5910-2052EF79F670}" v="8" dt="2021-03-15T16:03:12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 Ramos" userId="90772687-68dd-4d7c-a260-032437760ad7" providerId="ADAL" clId="{0841D05C-F60C-4F3F-94AB-5B085EFFA707}"/>
    <pc:docChg chg="undo custSel modSld">
      <pc:chgData name="Cristina  Ramos" userId="90772687-68dd-4d7c-a260-032437760ad7" providerId="ADAL" clId="{0841D05C-F60C-4F3F-94AB-5B085EFFA707}" dt="2021-03-05T15:15:55.766" v="159" actId="2711"/>
      <pc:docMkLst>
        <pc:docMk/>
      </pc:docMkLst>
      <pc:sldChg chg="addSp modSp mod">
        <pc:chgData name="Cristina  Ramos" userId="90772687-68dd-4d7c-a260-032437760ad7" providerId="ADAL" clId="{0841D05C-F60C-4F3F-94AB-5B085EFFA707}" dt="2021-03-05T15:15:55.766" v="159" actId="2711"/>
        <pc:sldMkLst>
          <pc:docMk/>
          <pc:sldMk cId="2380961366" sldId="258"/>
        </pc:sldMkLst>
        <pc:spChg chg="add mod">
          <ac:chgData name="Cristina  Ramos" userId="90772687-68dd-4d7c-a260-032437760ad7" providerId="ADAL" clId="{0841D05C-F60C-4F3F-94AB-5B085EFFA707}" dt="2021-03-05T15:15:55.766" v="159" actId="2711"/>
          <ac:spMkLst>
            <pc:docMk/>
            <pc:sldMk cId="2380961366" sldId="258"/>
            <ac:spMk id="4" creationId="{C19340C0-89D2-4839-9151-40439FD7434A}"/>
          </ac:spMkLst>
        </pc:spChg>
      </pc:sldChg>
      <pc:sldChg chg="addSp delSp modSp mod modAnim">
        <pc:chgData name="Cristina  Ramos" userId="90772687-68dd-4d7c-a260-032437760ad7" providerId="ADAL" clId="{0841D05C-F60C-4F3F-94AB-5B085EFFA707}" dt="2021-03-05T14:54:44.561" v="77" actId="167"/>
        <pc:sldMkLst>
          <pc:docMk/>
          <pc:sldMk cId="3521698605" sldId="260"/>
        </pc:sldMkLst>
        <pc:spChg chg="add del mod">
          <ac:chgData name="Cristina  Ramos" userId="90772687-68dd-4d7c-a260-032437760ad7" providerId="ADAL" clId="{0841D05C-F60C-4F3F-94AB-5B085EFFA707}" dt="2021-03-05T14:46:29.800" v="45" actId="478"/>
          <ac:spMkLst>
            <pc:docMk/>
            <pc:sldMk cId="3521698605" sldId="260"/>
            <ac:spMk id="6" creationId="{5E34957F-5587-40F7-98CA-9CCE06C5F784}"/>
          </ac:spMkLst>
        </pc:spChg>
        <pc:spChg chg="add mod">
          <ac:chgData name="Cristina  Ramos" userId="90772687-68dd-4d7c-a260-032437760ad7" providerId="ADAL" clId="{0841D05C-F60C-4F3F-94AB-5B085EFFA707}" dt="2021-03-05T14:49:35.120" v="75" actId="14838"/>
          <ac:spMkLst>
            <pc:docMk/>
            <pc:sldMk cId="3521698605" sldId="260"/>
            <ac:spMk id="7" creationId="{41E6E38A-E01A-40DB-93F7-4AE7F27350A1}"/>
          </ac:spMkLst>
        </pc:spChg>
        <pc:picChg chg="mod">
          <ac:chgData name="Cristina  Ramos" userId="90772687-68dd-4d7c-a260-032437760ad7" providerId="ADAL" clId="{0841D05C-F60C-4F3F-94AB-5B085EFFA707}" dt="2021-03-05T14:46:19.340" v="43" actId="1076"/>
          <ac:picMkLst>
            <pc:docMk/>
            <pc:sldMk cId="3521698605" sldId="260"/>
            <ac:picMk id="3" creationId="{07D14079-5F4B-457E-81A7-DA5FD1588EB7}"/>
          </ac:picMkLst>
        </pc:picChg>
        <pc:picChg chg="mod ord">
          <ac:chgData name="Cristina  Ramos" userId="90772687-68dd-4d7c-a260-032437760ad7" providerId="ADAL" clId="{0841D05C-F60C-4F3F-94AB-5B085EFFA707}" dt="2021-03-05T14:54:44.561" v="77" actId="167"/>
          <ac:picMkLst>
            <pc:docMk/>
            <pc:sldMk cId="3521698605" sldId="260"/>
            <ac:picMk id="4" creationId="{CDC8C41E-5C05-4DD9-A2DC-D9668693F584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4:55:48.308" v="82" actId="167"/>
        <pc:sldMkLst>
          <pc:docMk/>
          <pc:sldMk cId="3762559623" sldId="261"/>
        </pc:sldMkLst>
        <pc:spChg chg="add mod">
          <ac:chgData name="Cristina  Ramos" userId="90772687-68dd-4d7c-a260-032437760ad7" providerId="ADAL" clId="{0841D05C-F60C-4F3F-94AB-5B085EFFA707}" dt="2021-03-05T14:55:12.148" v="80" actId="962"/>
          <ac:spMkLst>
            <pc:docMk/>
            <pc:sldMk cId="3762559623" sldId="261"/>
            <ac:spMk id="6" creationId="{07E63A23-79EF-4E19-A41C-9BAEB4F9F48E}"/>
          </ac:spMkLst>
        </pc:spChg>
        <pc:picChg chg="mod ord">
          <ac:chgData name="Cristina  Ramos" userId="90772687-68dd-4d7c-a260-032437760ad7" providerId="ADAL" clId="{0841D05C-F60C-4F3F-94AB-5B085EFFA707}" dt="2021-03-05T14:55:48.308" v="82" actId="167"/>
          <ac:picMkLst>
            <pc:docMk/>
            <pc:sldMk cId="3762559623" sldId="261"/>
            <ac:picMk id="4" creationId="{5E87D6B3-EF36-42D0-B166-D23AAC373C8C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4:57:47.493" v="86" actId="167"/>
        <pc:sldMkLst>
          <pc:docMk/>
          <pc:sldMk cId="3403460555" sldId="262"/>
        </pc:sldMkLst>
        <pc:spChg chg="add mod">
          <ac:chgData name="Cristina  Ramos" userId="90772687-68dd-4d7c-a260-032437760ad7" providerId="ADAL" clId="{0841D05C-F60C-4F3F-94AB-5B085EFFA707}" dt="2021-03-05T14:57:23.189" v="84"/>
          <ac:spMkLst>
            <pc:docMk/>
            <pc:sldMk cId="3403460555" sldId="262"/>
            <ac:spMk id="6" creationId="{3633BBAE-72B2-46E1-BAF3-7B2DD1D09797}"/>
          </ac:spMkLst>
        </pc:spChg>
        <pc:picChg chg="mod ord">
          <ac:chgData name="Cristina  Ramos" userId="90772687-68dd-4d7c-a260-032437760ad7" providerId="ADAL" clId="{0841D05C-F60C-4F3F-94AB-5B085EFFA707}" dt="2021-03-05T14:57:47.493" v="86" actId="167"/>
          <ac:picMkLst>
            <pc:docMk/>
            <pc:sldMk cId="3403460555" sldId="262"/>
            <ac:picMk id="4" creationId="{E0B8EEB0-2A5B-4E15-8D6D-EFDBEDBFA7FC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4:58:23.410" v="90" actId="167"/>
        <pc:sldMkLst>
          <pc:docMk/>
          <pc:sldMk cId="3411419522" sldId="263"/>
        </pc:sldMkLst>
        <pc:spChg chg="add mod">
          <ac:chgData name="Cristina  Ramos" userId="90772687-68dd-4d7c-a260-032437760ad7" providerId="ADAL" clId="{0841D05C-F60C-4F3F-94AB-5B085EFFA707}" dt="2021-03-05T14:58:05.086" v="88"/>
          <ac:spMkLst>
            <pc:docMk/>
            <pc:sldMk cId="3411419522" sldId="263"/>
            <ac:spMk id="6" creationId="{8632A450-13CD-4DAB-A9D1-046359E4B969}"/>
          </ac:spMkLst>
        </pc:spChg>
        <pc:picChg chg="mod ord">
          <ac:chgData name="Cristina  Ramos" userId="90772687-68dd-4d7c-a260-032437760ad7" providerId="ADAL" clId="{0841D05C-F60C-4F3F-94AB-5B085EFFA707}" dt="2021-03-05T14:58:23.410" v="90" actId="167"/>
          <ac:picMkLst>
            <pc:docMk/>
            <pc:sldMk cId="3411419522" sldId="263"/>
            <ac:picMk id="4" creationId="{915E1423-7364-4733-B698-A6CC11547D3D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5:09:21.411" v="94" actId="167"/>
        <pc:sldMkLst>
          <pc:docMk/>
          <pc:sldMk cId="1606259456" sldId="264"/>
        </pc:sldMkLst>
        <pc:spChg chg="add mod">
          <ac:chgData name="Cristina  Ramos" userId="90772687-68dd-4d7c-a260-032437760ad7" providerId="ADAL" clId="{0841D05C-F60C-4F3F-94AB-5B085EFFA707}" dt="2021-03-05T15:08:46.733" v="92"/>
          <ac:spMkLst>
            <pc:docMk/>
            <pc:sldMk cId="1606259456" sldId="264"/>
            <ac:spMk id="6" creationId="{40AF8979-E84E-4B82-A3D1-17447658199C}"/>
          </ac:spMkLst>
        </pc:spChg>
        <pc:picChg chg="mod ord">
          <ac:chgData name="Cristina  Ramos" userId="90772687-68dd-4d7c-a260-032437760ad7" providerId="ADAL" clId="{0841D05C-F60C-4F3F-94AB-5B085EFFA707}" dt="2021-03-05T15:09:21.411" v="94" actId="167"/>
          <ac:picMkLst>
            <pc:docMk/>
            <pc:sldMk cId="1606259456" sldId="264"/>
            <ac:picMk id="4" creationId="{6BDA123D-BCE0-475B-9267-DBA6B5023B2D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5:15:34.970" v="137" actId="166"/>
        <pc:sldMkLst>
          <pc:docMk/>
          <pc:sldMk cId="3510303509" sldId="265"/>
        </pc:sldMkLst>
        <pc:picChg chg="ord">
          <ac:chgData name="Cristina  Ramos" userId="90772687-68dd-4d7c-a260-032437760ad7" providerId="ADAL" clId="{0841D05C-F60C-4F3F-94AB-5B085EFFA707}" dt="2021-03-05T15:15:34.970" v="137" actId="166"/>
          <ac:picMkLst>
            <pc:docMk/>
            <pc:sldMk cId="3510303509" sldId="265"/>
            <ac:picMk id="3" creationId="{0E6C984D-9E5A-4552-AA1D-EDAE848A9747}"/>
          </ac:picMkLst>
        </pc:picChg>
        <pc:picChg chg="add mod">
          <ac:chgData name="Cristina  Ramos" userId="90772687-68dd-4d7c-a260-032437760ad7" providerId="ADAL" clId="{0841D05C-F60C-4F3F-94AB-5B085EFFA707}" dt="2021-03-05T15:13:34.802" v="121"/>
          <ac:picMkLst>
            <pc:docMk/>
            <pc:sldMk cId="3510303509" sldId="265"/>
            <ac:picMk id="4" creationId="{DA40A16C-5385-45BA-B054-B79822AFACF4}"/>
          </ac:picMkLst>
        </pc:picChg>
        <pc:picChg chg="add mod">
          <ac:chgData name="Cristina  Ramos" userId="90772687-68dd-4d7c-a260-032437760ad7" providerId="ADAL" clId="{0841D05C-F60C-4F3F-94AB-5B085EFFA707}" dt="2021-03-05T15:13:42.943" v="122"/>
          <ac:picMkLst>
            <pc:docMk/>
            <pc:sldMk cId="3510303509" sldId="265"/>
            <ac:picMk id="5" creationId="{F916CE91-8EF0-41C3-9D41-4B28345FFB7C}"/>
          </ac:picMkLst>
        </pc:picChg>
        <pc:picChg chg="add mod">
          <ac:chgData name="Cristina  Ramos" userId="90772687-68dd-4d7c-a260-032437760ad7" providerId="ADAL" clId="{0841D05C-F60C-4F3F-94AB-5B085EFFA707}" dt="2021-03-05T15:13:52.246" v="123"/>
          <ac:picMkLst>
            <pc:docMk/>
            <pc:sldMk cId="3510303509" sldId="265"/>
            <ac:picMk id="6" creationId="{2A3E53B8-DB65-48E6-8669-1399D03F25FD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5:10:51.162" v="100" actId="1076"/>
        <pc:sldMkLst>
          <pc:docMk/>
          <pc:sldMk cId="1644913735" sldId="266"/>
        </pc:sldMkLst>
        <pc:spChg chg="add mod">
          <ac:chgData name="Cristina  Ramos" userId="90772687-68dd-4d7c-a260-032437760ad7" providerId="ADAL" clId="{0841D05C-F60C-4F3F-94AB-5B085EFFA707}" dt="2021-03-05T15:09:26.199" v="96"/>
          <ac:spMkLst>
            <pc:docMk/>
            <pc:sldMk cId="1644913735" sldId="266"/>
            <ac:spMk id="6" creationId="{8A5C3529-5073-4DB9-BF7D-21404BF839CE}"/>
          </ac:spMkLst>
        </pc:spChg>
        <pc:picChg chg="mod ord">
          <ac:chgData name="Cristina  Ramos" userId="90772687-68dd-4d7c-a260-032437760ad7" providerId="ADAL" clId="{0841D05C-F60C-4F3F-94AB-5B085EFFA707}" dt="2021-03-05T15:10:38.975" v="98" actId="167"/>
          <ac:picMkLst>
            <pc:docMk/>
            <pc:sldMk cId="1644913735" sldId="266"/>
            <ac:picMk id="4" creationId="{7215CE8C-5AD5-446A-89C1-9564DE2FA40C}"/>
          </ac:picMkLst>
        </pc:picChg>
        <pc:picChg chg="mod">
          <ac:chgData name="Cristina  Ramos" userId="90772687-68dd-4d7c-a260-032437760ad7" providerId="ADAL" clId="{0841D05C-F60C-4F3F-94AB-5B085EFFA707}" dt="2021-03-05T15:10:51.162" v="100" actId="1076"/>
          <ac:picMkLst>
            <pc:docMk/>
            <pc:sldMk cId="1644913735" sldId="266"/>
            <ac:picMk id="5" creationId="{F6D2FD8B-A356-457B-B813-15EE74A28BD3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5:11:24.489" v="105" actId="167"/>
        <pc:sldMkLst>
          <pc:docMk/>
          <pc:sldMk cId="290227176" sldId="267"/>
        </pc:sldMkLst>
        <pc:spChg chg="add mod">
          <ac:chgData name="Cristina  Ramos" userId="90772687-68dd-4d7c-a260-032437760ad7" providerId="ADAL" clId="{0841D05C-F60C-4F3F-94AB-5B085EFFA707}" dt="2021-03-05T15:11:06.604" v="103"/>
          <ac:spMkLst>
            <pc:docMk/>
            <pc:sldMk cId="290227176" sldId="267"/>
            <ac:spMk id="6" creationId="{4A48CEA0-9BA8-448C-917F-24E04298FD45}"/>
          </ac:spMkLst>
        </pc:spChg>
        <pc:picChg chg="mod ord">
          <ac:chgData name="Cristina  Ramos" userId="90772687-68dd-4d7c-a260-032437760ad7" providerId="ADAL" clId="{0841D05C-F60C-4F3F-94AB-5B085EFFA707}" dt="2021-03-05T15:11:24.489" v="105" actId="167"/>
          <ac:picMkLst>
            <pc:docMk/>
            <pc:sldMk cId="290227176" sldId="267"/>
            <ac:picMk id="4" creationId="{D0C5F2EC-B385-4831-AB65-29C73F7E5CDF}"/>
          </ac:picMkLst>
        </pc:picChg>
        <pc:picChg chg="mod">
          <ac:chgData name="Cristina  Ramos" userId="90772687-68dd-4d7c-a260-032437760ad7" providerId="ADAL" clId="{0841D05C-F60C-4F3F-94AB-5B085EFFA707}" dt="2021-03-05T15:11:03.794" v="101" actId="1076"/>
          <ac:picMkLst>
            <pc:docMk/>
            <pc:sldMk cId="290227176" sldId="267"/>
            <ac:picMk id="5" creationId="{4F7BCD8D-75FB-4C05-8E39-4AF93A710EE6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5:11:43.046" v="109" actId="167"/>
        <pc:sldMkLst>
          <pc:docMk/>
          <pc:sldMk cId="165535305" sldId="268"/>
        </pc:sldMkLst>
        <pc:spChg chg="add mod">
          <ac:chgData name="Cristina  Ramos" userId="90772687-68dd-4d7c-a260-032437760ad7" providerId="ADAL" clId="{0841D05C-F60C-4F3F-94AB-5B085EFFA707}" dt="2021-03-05T15:11:29.383" v="107"/>
          <ac:spMkLst>
            <pc:docMk/>
            <pc:sldMk cId="165535305" sldId="268"/>
            <ac:spMk id="6" creationId="{CA9FB085-6484-41F7-912C-ECF4E7846F39}"/>
          </ac:spMkLst>
        </pc:spChg>
        <pc:picChg chg="mod ord">
          <ac:chgData name="Cristina  Ramos" userId="90772687-68dd-4d7c-a260-032437760ad7" providerId="ADAL" clId="{0841D05C-F60C-4F3F-94AB-5B085EFFA707}" dt="2021-03-05T15:11:43.046" v="109" actId="167"/>
          <ac:picMkLst>
            <pc:docMk/>
            <pc:sldMk cId="165535305" sldId="268"/>
            <ac:picMk id="4" creationId="{E31EC710-0B50-4AD4-A408-1A36ACB654FA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5:12:15.108" v="112"/>
        <pc:sldMkLst>
          <pc:docMk/>
          <pc:sldMk cId="2335254002" sldId="269"/>
        </pc:sldMkLst>
        <pc:spChg chg="add mod">
          <ac:chgData name="Cristina  Ramos" userId="90772687-68dd-4d7c-a260-032437760ad7" providerId="ADAL" clId="{0841D05C-F60C-4F3F-94AB-5B085EFFA707}" dt="2021-03-05T15:12:06.419" v="111"/>
          <ac:spMkLst>
            <pc:docMk/>
            <pc:sldMk cId="2335254002" sldId="269"/>
            <ac:spMk id="6" creationId="{273977D2-0CF9-424F-A296-DFB65C9497B0}"/>
          </ac:spMkLst>
        </pc:spChg>
        <pc:picChg chg="mod">
          <ac:chgData name="Cristina  Ramos" userId="90772687-68dd-4d7c-a260-032437760ad7" providerId="ADAL" clId="{0841D05C-F60C-4F3F-94AB-5B085EFFA707}" dt="2021-03-05T15:11:52.937" v="110" actId="1076"/>
          <ac:picMkLst>
            <pc:docMk/>
            <pc:sldMk cId="2335254002" sldId="269"/>
            <ac:picMk id="4" creationId="{29F15525-3A30-42C5-9D3D-CE0DA4889723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5:15:30.796" v="136" actId="166"/>
        <pc:sldMkLst>
          <pc:docMk/>
          <pc:sldMk cId="3008511361" sldId="270"/>
        </pc:sldMkLst>
        <pc:picChg chg="ord">
          <ac:chgData name="Cristina  Ramos" userId="90772687-68dd-4d7c-a260-032437760ad7" providerId="ADAL" clId="{0841D05C-F60C-4F3F-94AB-5B085EFFA707}" dt="2021-03-05T15:15:30.796" v="136" actId="166"/>
          <ac:picMkLst>
            <pc:docMk/>
            <pc:sldMk cId="3008511361" sldId="270"/>
            <ac:picMk id="3" creationId="{3B731BC7-0B59-421B-B468-79FE06B67FCF}"/>
          </ac:picMkLst>
        </pc:picChg>
        <pc:picChg chg="add mod">
          <ac:chgData name="Cristina  Ramos" userId="90772687-68dd-4d7c-a260-032437760ad7" providerId="ADAL" clId="{0841D05C-F60C-4F3F-94AB-5B085EFFA707}" dt="2021-03-05T15:14:35.083" v="127"/>
          <ac:picMkLst>
            <pc:docMk/>
            <pc:sldMk cId="3008511361" sldId="270"/>
            <ac:picMk id="4" creationId="{5622BFF6-D8FB-4673-86F7-71BC665D8E35}"/>
          </ac:picMkLst>
        </pc:picChg>
        <pc:picChg chg="add mod">
          <ac:chgData name="Cristina  Ramos" userId="90772687-68dd-4d7c-a260-032437760ad7" providerId="ADAL" clId="{0841D05C-F60C-4F3F-94AB-5B085EFFA707}" dt="2021-03-05T15:14:35.083" v="127"/>
          <ac:picMkLst>
            <pc:docMk/>
            <pc:sldMk cId="3008511361" sldId="270"/>
            <ac:picMk id="5" creationId="{5936F7A1-8092-44CE-BAA4-955B91A211EB}"/>
          </ac:picMkLst>
        </pc:picChg>
        <pc:picChg chg="add mod">
          <ac:chgData name="Cristina  Ramos" userId="90772687-68dd-4d7c-a260-032437760ad7" providerId="ADAL" clId="{0841D05C-F60C-4F3F-94AB-5B085EFFA707}" dt="2021-03-05T15:14:35.083" v="127"/>
          <ac:picMkLst>
            <pc:docMk/>
            <pc:sldMk cId="3008511361" sldId="270"/>
            <ac:picMk id="6" creationId="{8ED83173-10C1-4199-A72E-4083413095AA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5:12:53.161" v="116" actId="167"/>
        <pc:sldMkLst>
          <pc:docMk/>
          <pc:sldMk cId="215269614" sldId="271"/>
        </pc:sldMkLst>
        <pc:spChg chg="add mod">
          <ac:chgData name="Cristina  Ramos" userId="90772687-68dd-4d7c-a260-032437760ad7" providerId="ADAL" clId="{0841D05C-F60C-4F3F-94AB-5B085EFFA707}" dt="2021-03-05T15:12:22.112" v="114"/>
          <ac:spMkLst>
            <pc:docMk/>
            <pc:sldMk cId="215269614" sldId="271"/>
            <ac:spMk id="6" creationId="{566AE4D4-1965-4C1B-B7E3-4624C49F091E}"/>
          </ac:spMkLst>
        </pc:spChg>
        <pc:picChg chg="mod ord">
          <ac:chgData name="Cristina  Ramos" userId="90772687-68dd-4d7c-a260-032437760ad7" providerId="ADAL" clId="{0841D05C-F60C-4F3F-94AB-5B085EFFA707}" dt="2021-03-05T15:12:53.161" v="116" actId="167"/>
          <ac:picMkLst>
            <pc:docMk/>
            <pc:sldMk cId="215269614" sldId="271"/>
            <ac:picMk id="4" creationId="{B9590FDC-6D39-451B-826A-D58484DB7DAE}"/>
          </ac:picMkLst>
        </pc:picChg>
        <pc:picChg chg="add mod">
          <ac:chgData name="Cristina  Ramos" userId="90772687-68dd-4d7c-a260-032437760ad7" providerId="ADAL" clId="{0841D05C-F60C-4F3F-94AB-5B085EFFA707}" dt="2021-03-05T14:41:27.245" v="4"/>
          <ac:picMkLst>
            <pc:docMk/>
            <pc:sldMk cId="215269614" sldId="271"/>
            <ac:picMk id="5" creationId="{1554F106-5BCE-48D2-BC04-A93569D7B2E5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5:13:11.003" v="120" actId="167"/>
        <pc:sldMkLst>
          <pc:docMk/>
          <pc:sldMk cId="3398464238" sldId="272"/>
        </pc:sldMkLst>
        <pc:spChg chg="add mod">
          <ac:chgData name="Cristina  Ramos" userId="90772687-68dd-4d7c-a260-032437760ad7" providerId="ADAL" clId="{0841D05C-F60C-4F3F-94AB-5B085EFFA707}" dt="2021-03-05T15:12:57.250" v="118"/>
          <ac:spMkLst>
            <pc:docMk/>
            <pc:sldMk cId="3398464238" sldId="272"/>
            <ac:spMk id="6" creationId="{1B3D647B-8E3D-4C84-AD66-F9FBA29F2DCC}"/>
          </ac:spMkLst>
        </pc:spChg>
        <pc:picChg chg="mod ord">
          <ac:chgData name="Cristina  Ramos" userId="90772687-68dd-4d7c-a260-032437760ad7" providerId="ADAL" clId="{0841D05C-F60C-4F3F-94AB-5B085EFFA707}" dt="2021-03-05T15:13:11.003" v="120" actId="167"/>
          <ac:picMkLst>
            <pc:docMk/>
            <pc:sldMk cId="3398464238" sldId="272"/>
            <ac:picMk id="4" creationId="{20D7FCDC-E859-4639-82FF-E7C723288AF0}"/>
          </ac:picMkLst>
        </pc:picChg>
        <pc:picChg chg="add mod">
          <ac:chgData name="Cristina  Ramos" userId="90772687-68dd-4d7c-a260-032437760ad7" providerId="ADAL" clId="{0841D05C-F60C-4F3F-94AB-5B085EFFA707}" dt="2021-03-05T14:41:28.910" v="5"/>
          <ac:picMkLst>
            <pc:docMk/>
            <pc:sldMk cId="3398464238" sldId="272"/>
            <ac:picMk id="5" creationId="{8C87282A-1E43-479C-9D36-0C37F6676518}"/>
          </ac:picMkLst>
        </pc:picChg>
      </pc:sldChg>
      <pc:sldChg chg="addSp modSp mod modAnim">
        <pc:chgData name="Cristina  Ramos" userId="90772687-68dd-4d7c-a260-032437760ad7" providerId="ADAL" clId="{0841D05C-F60C-4F3F-94AB-5B085EFFA707}" dt="2021-03-05T15:15:26.498" v="135" actId="166"/>
        <pc:sldMkLst>
          <pc:docMk/>
          <pc:sldMk cId="2503798640" sldId="273"/>
        </pc:sldMkLst>
        <pc:picChg chg="ord">
          <ac:chgData name="Cristina  Ramos" userId="90772687-68dd-4d7c-a260-032437760ad7" providerId="ADAL" clId="{0841D05C-F60C-4F3F-94AB-5B085EFFA707}" dt="2021-03-05T15:15:26.498" v="135" actId="166"/>
          <ac:picMkLst>
            <pc:docMk/>
            <pc:sldMk cId="2503798640" sldId="273"/>
            <ac:picMk id="3" creationId="{A8FE4C88-FFEE-4E8C-B1EE-8917D8AF239A}"/>
          </ac:picMkLst>
        </pc:picChg>
        <pc:picChg chg="add mod">
          <ac:chgData name="Cristina  Ramos" userId="90772687-68dd-4d7c-a260-032437760ad7" providerId="ADAL" clId="{0841D05C-F60C-4F3F-94AB-5B085EFFA707}" dt="2021-03-05T15:14:44.527" v="128"/>
          <ac:picMkLst>
            <pc:docMk/>
            <pc:sldMk cId="2503798640" sldId="273"/>
            <ac:picMk id="4" creationId="{74B3C013-594A-474F-B814-45D42216A370}"/>
          </ac:picMkLst>
        </pc:picChg>
        <pc:picChg chg="add mod">
          <ac:chgData name="Cristina  Ramos" userId="90772687-68dd-4d7c-a260-032437760ad7" providerId="ADAL" clId="{0841D05C-F60C-4F3F-94AB-5B085EFFA707}" dt="2021-03-05T15:14:50.010" v="129"/>
          <ac:picMkLst>
            <pc:docMk/>
            <pc:sldMk cId="2503798640" sldId="273"/>
            <ac:picMk id="5" creationId="{22853AEA-76E8-4672-AF93-17F241932D0D}"/>
          </ac:picMkLst>
        </pc:picChg>
        <pc:picChg chg="add mod">
          <ac:chgData name="Cristina  Ramos" userId="90772687-68dd-4d7c-a260-032437760ad7" providerId="ADAL" clId="{0841D05C-F60C-4F3F-94AB-5B085EFFA707}" dt="2021-03-05T15:14:52.576" v="130"/>
          <ac:picMkLst>
            <pc:docMk/>
            <pc:sldMk cId="2503798640" sldId="273"/>
            <ac:picMk id="6" creationId="{2A908A75-BC33-46EE-8CDD-451E4EF7F680}"/>
          </ac:picMkLst>
        </pc:picChg>
      </pc:sldChg>
    </pc:docChg>
  </pc:docChgLst>
  <pc:docChgLst>
    <pc:chgData name="Paz Collao" userId="4a894438-3204-4c59-b2be-9a7930b9679b" providerId="ADAL" clId="{6006E827-9280-47BB-BB4F-05E48B4D28B5}"/>
    <pc:docChg chg="custSel modSld">
      <pc:chgData name="Paz Collao" userId="4a894438-3204-4c59-b2be-9a7930b9679b" providerId="ADAL" clId="{6006E827-9280-47BB-BB4F-05E48B4D28B5}" dt="2021-03-15T12:30:12.876" v="1"/>
      <pc:docMkLst>
        <pc:docMk/>
      </pc:docMkLst>
      <pc:sldChg chg="addCm modCm">
        <pc:chgData name="Paz Collao" userId="4a894438-3204-4c59-b2be-9a7930b9679b" providerId="ADAL" clId="{6006E827-9280-47BB-BB4F-05E48B4D28B5}" dt="2021-03-15T12:30:12.876" v="1"/>
        <pc:sldMkLst>
          <pc:docMk/>
          <pc:sldMk cId="2083719818" sldId="257"/>
        </pc:sldMkLst>
      </pc:sldChg>
    </pc:docChg>
  </pc:docChgLst>
  <pc:docChgLst>
    <pc:chgData name="Cristina  Ramos" userId="S::cramos@fundacionoportunidad.cl::90772687-68dd-4d7c-a260-032437760ad7" providerId="AD" clId="Web-{A4ABAE7D-6FDB-C641-5910-2052EF79F670}"/>
    <pc:docChg chg="modSld">
      <pc:chgData name="Cristina  Ramos" userId="S::cramos@fundacionoportunidad.cl::90772687-68dd-4d7c-a260-032437760ad7" providerId="AD" clId="Web-{A4ABAE7D-6FDB-C641-5910-2052EF79F670}" dt="2021-03-15T16:03:12.539" v="6"/>
      <pc:docMkLst>
        <pc:docMk/>
      </pc:docMkLst>
      <pc:sldChg chg="addSp delSp modSp addCm">
        <pc:chgData name="Cristina  Ramos" userId="S::cramos@fundacionoportunidad.cl::90772687-68dd-4d7c-a260-032437760ad7" providerId="AD" clId="Web-{A4ABAE7D-6FDB-C641-5910-2052EF79F670}" dt="2021-03-15T16:03:12.539" v="6"/>
        <pc:sldMkLst>
          <pc:docMk/>
          <pc:sldMk cId="2083719818" sldId="257"/>
        </pc:sldMkLst>
        <pc:picChg chg="add mod">
          <ac:chgData name="Cristina  Ramos" userId="S::cramos@fundacionoportunidad.cl::90772687-68dd-4d7c-a260-032437760ad7" providerId="AD" clId="Web-{A4ABAE7D-6FDB-C641-5910-2052EF79F670}" dt="2021-03-15T16:03:03.492" v="5" actId="14100"/>
          <ac:picMkLst>
            <pc:docMk/>
            <pc:sldMk cId="2083719818" sldId="257"/>
            <ac:picMk id="2" creationId="{C8463FBD-F975-45F0-8F75-49103DAC1BE2}"/>
          </ac:picMkLst>
        </pc:picChg>
        <pc:picChg chg="del">
          <ac:chgData name="Cristina  Ramos" userId="S::cramos@fundacionoportunidad.cl::90772687-68dd-4d7c-a260-032437760ad7" providerId="AD" clId="Web-{A4ABAE7D-6FDB-C641-5910-2052EF79F670}" dt="2021-03-15T16:02:15.819" v="0"/>
          <ac:picMkLst>
            <pc:docMk/>
            <pc:sldMk cId="2083719818" sldId="257"/>
            <ac:picMk id="3" creationId="{52190DB6-7A2E-48E9-9E99-517E079EAAF7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5T09:30:07.524" idx="1">
    <p:pos x="10" y="10"/>
    <p:text>independence</p:text>
    <p:extLst>
      <p:ext uri="{C676402C-5697-4E1C-873F-D02D1690AC5C}">
        <p15:threadingInfo xmlns:p15="http://schemas.microsoft.com/office/powerpoint/2012/main" timeZoneBias="180"/>
      </p:ext>
    </p:extLst>
  </p:cm>
  <p:cm authorId="2" dt="2021-03-15T09:03:12.539" idx="1">
    <p:pos x="10" y="146"/>
    <p:text>done!
</p:text>
    <p:extLst>
      <p:ext uri="{C676402C-5697-4E1C-873F-D02D1690AC5C}">
        <p15:threadingInfo xmlns:p15="http://schemas.microsoft.com/office/powerpoint/2012/main" timeZoneBias="420">
          <p15:parentCm authorId="1" idx="1"/>
        </p15:threadingInfo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64388D-C16D-4CDB-BF26-9B68D12F8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A6C417-B93D-4DAB-9D47-0FB2F2839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E1F727-22A2-43A3-825F-1F8AB623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8DE6BA-E5AA-4093-B123-27AE2DC56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D4B137-5330-4DCB-A7E9-871C80E59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93425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624EC0-2001-4140-89FE-F88112307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6B08AF-682D-412D-8CD9-8D4ACA34A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42A763-638E-4B9A-AD6C-6FEBDF4B5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724F1E-B74E-4C74-963C-D0AAC9F0E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4DEC4C-5630-432F-955A-8E50965D1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9526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5F0487-F7EE-4024-AF0C-51A818D73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A62970-3884-40D2-A4E1-C09FD956C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D8E4EB-2A9F-4282-B71F-00603CDFE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E5DCA3-30A9-4185-A76E-9522A6517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2E7F03-BB0C-48CA-A187-C8C81B6B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270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E8137B-C5CD-4D61-81A6-1F6AC38FF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00124B-DCD9-427A-93F6-163347EE2D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CEFEC0-C91F-434F-8377-C802A1D8D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A8347A-CD9D-4D21-867B-3023B46BC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C45A7E-1E73-449F-AD95-B68B5368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90D612-B432-4EB3-8901-A8934D64E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678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F59038-A040-48E8-8E90-FA8D883B4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625E06-0E4D-44A4-BD21-EA1396CFB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1702E4-8B78-4D45-B57F-584D32853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586E524-44F8-407A-B216-5C5ECB57F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4D06737-D873-427F-9CEB-10ADA90C7D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77B01A8-06C5-4E56-BCEC-8E925ABF1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329D91A-71BF-4DED-B682-4C74036FB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34BE757-4898-42F9-BCD3-928655F3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1462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EA2D00-C22D-4A99-AB20-01A6AB9F4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A3561AB-3697-44FD-8E9D-C9C43A076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81478F5-1239-4BBD-A328-770F37E17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51D2D61-F986-4A33-8108-21E432EB8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0773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832D3F0-8DC8-4FFF-9655-FE8AF2DA0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73008D1-975D-4539-8637-1AB1FEFB0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92CB2E8-6ED2-4222-A9E4-02820AE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208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909E54-678D-41A1-BD46-81B7AC312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646498-566A-4FE9-B698-02C53488B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AF914C1-667A-486F-AFA9-2370AA21F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E105F3-03FC-4BE2-9565-0919F573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0D05C1B-2432-429A-B145-51008251C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57AF52-7074-488C-9A34-03F81B64A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057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07989D-622E-4BC8-851C-1F42A28DD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A21BD1-4573-48FE-939A-50E2A5BB2C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41C33B-D904-4ACB-BDBD-4F9060533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8A246B-8BA8-4CE5-9E34-6DD6BFE2B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90E4C67-0D4C-4E9B-9F4B-69E95DFA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C786A0-40FA-4D32-BAF1-B72312A8C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213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BB155-A07E-403D-BA1E-9E5B6187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8A2F2F-38B4-4C1F-9335-1548F5626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2C4F2E-0097-46A4-9AA9-3D56AC15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D0172D-07CD-4F75-B0D6-DED91DFD3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2F6FC9-4210-4D3C-8252-47E271B12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2687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4A3589-86A1-4E30-944E-C94F740404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4D998F-692B-4BA6-95B3-FC112F7F0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E6005D-5AF5-425D-B5EA-C22381F55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B16887-94B7-4CCF-9E25-BEA8E178B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C5D141-54B7-44EB-BE44-3B5776DE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1931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513FDFA-2D89-497B-9927-76BCC15FD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ADC2F5-3AFC-479D-BF67-07F48176D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B63172-FAA7-4E1E-9C17-F22B268EB1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02342-3B4B-4115-BEF9-1C95A49747BD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114CBB-0964-45F2-A7DD-049712DCB0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936DFB-B1F3-4583-B634-84BD81873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F3A91-1CCB-4AAC-ABB2-BD832882DB17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711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10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9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audio" Target="../media/media10.wav"/><Relationship Id="rId5" Type="http://schemas.microsoft.com/office/2007/relationships/media" Target="../media/media10.wav"/><Relationship Id="rId4" Type="http://schemas.openxmlformats.org/officeDocument/2006/relationships/audio" Target="../media/media9.wav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12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13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1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9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audio" Target="../media/media10.wav"/><Relationship Id="rId5" Type="http://schemas.microsoft.com/office/2007/relationships/media" Target="../media/media10.wav"/><Relationship Id="rId4" Type="http://schemas.openxmlformats.org/officeDocument/2006/relationships/audio" Target="../media/media9.wav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17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18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18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audio" Target="../media/media10.wav"/><Relationship Id="rId5" Type="http://schemas.microsoft.com/office/2007/relationships/media" Target="../media/media10.wav"/><Relationship Id="rId4" Type="http://schemas.openxmlformats.org/officeDocument/2006/relationships/audio" Target="../media/media18.wav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4C4057-C542-4276-BFC3-8F98C0FB6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4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iagram&#10;&#10;Description automatically generated">
            <a:extLst>
              <a:ext uri="{FF2B5EF4-FFF2-40B4-BE49-F238E27FC236}">
                <a16:creationId xmlns:a16="http://schemas.microsoft.com/office/drawing/2014/main" id="{C8463FBD-F975-45F0-8F75-49103DAC1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337"/>
            <a:ext cx="12203501" cy="686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19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280824-5A3B-4D1F-91BC-3ECAB8E30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19340C0-89D2-4839-9151-40439FD7434A}"/>
              </a:ext>
            </a:extLst>
          </p:cNvPr>
          <p:cNvSpPr txBox="1"/>
          <p:nvPr/>
        </p:nvSpPr>
        <p:spPr>
          <a:xfrm>
            <a:off x="269823" y="704538"/>
            <a:ext cx="1753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err="1">
                <a:latin typeface="Comic Sans MS" panose="030F0702030302020204" pitchFamily="66" charset="0"/>
              </a:rPr>
              <a:t>Insert</a:t>
            </a:r>
            <a:r>
              <a:rPr lang="es-MX" dirty="0">
                <a:latin typeface="Comic Sans MS" panose="030F0702030302020204" pitchFamily="66" charset="0"/>
              </a:rPr>
              <a:t> </a:t>
            </a:r>
            <a:r>
              <a:rPr lang="es-MX" dirty="0" err="1">
                <a:latin typeface="Comic Sans MS" panose="030F0702030302020204" pitchFamily="66" charset="0"/>
              </a:rPr>
              <a:t>bitmoji</a:t>
            </a:r>
            <a:r>
              <a:rPr lang="es-MX" dirty="0">
                <a:latin typeface="Comic Sans MS" panose="030F0702030302020204" pitchFamily="66" charset="0"/>
              </a:rPr>
              <a:t> </a:t>
            </a:r>
            <a:r>
              <a:rPr lang="es-MX" dirty="0" err="1">
                <a:latin typeface="Comic Sans MS" panose="030F0702030302020204" pitchFamily="66" charset="0"/>
              </a:rPr>
              <a:t>here</a:t>
            </a:r>
            <a:endParaRPr lang="es-CL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96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AC8CD70-6F5D-400F-87F5-2E53C7C76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look listen and complete">
            <a:hlinkClick r:id="" action="ppaction://media"/>
            <a:extLst>
              <a:ext uri="{FF2B5EF4-FFF2-40B4-BE49-F238E27FC236}">
                <a16:creationId xmlns:a16="http://schemas.microsoft.com/office/drawing/2014/main" id="{60E3824D-D09A-4980-B322-AFD13F2C53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5549" y="3034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9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en--_gb_1">
            <a:hlinkClick r:id="" action="ppaction://media"/>
            <a:extLst>
              <a:ext uri="{FF2B5EF4-FFF2-40B4-BE49-F238E27FC236}">
                <a16:creationId xmlns:a16="http://schemas.microsoft.com/office/drawing/2014/main" id="{CDC8C41E-5C05-4DD9-A2DC-D9668693F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28749" y="5016029"/>
            <a:ext cx="1564653" cy="156465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7D14079-5F4B-457E-81A7-DA5FD1588E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B597F7ED-7DC1-46D1-A956-13FE14F569C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01256" y="357740"/>
            <a:ext cx="1285530" cy="1285530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41E6E38A-E01A-40DB-93F7-4AE7F27350A1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69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13" dur="7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uck--_gb_1">
            <a:hlinkClick r:id="" action="ppaction://media"/>
            <a:extLst>
              <a:ext uri="{FF2B5EF4-FFF2-40B4-BE49-F238E27FC236}">
                <a16:creationId xmlns:a16="http://schemas.microsoft.com/office/drawing/2014/main" id="{5E87D6B3-EF36-42D0-B166-D23AAC373C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76294" y="4962111"/>
            <a:ext cx="1524068" cy="15240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404ABEE-DEFC-4FFE-9173-341E964E55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2EF2D376-631D-47EA-8016-29AF6E7439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01256" y="357740"/>
            <a:ext cx="1285530" cy="128553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07E63A23-79EF-4E19-A41C-9BAEB4F9F48E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55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og--_gb_1">
            <a:hlinkClick r:id="" action="ppaction://media"/>
            <a:extLst>
              <a:ext uri="{FF2B5EF4-FFF2-40B4-BE49-F238E27FC236}">
                <a16:creationId xmlns:a16="http://schemas.microsoft.com/office/drawing/2014/main" id="{E0B8EEB0-2A5B-4E15-8D6D-EFDBEDBFA7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71775" y="4983281"/>
            <a:ext cx="1576939" cy="15769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EE17CFD-23C4-423E-A810-7C6304576C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7A2DC03F-BC09-4588-9FD3-7469959B8C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01256" y="357740"/>
            <a:ext cx="1285530" cy="1285530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3633BBAE-72B2-46E1-BAF3-7B2DD1D09797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46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w--_gb_1">
            <a:hlinkClick r:id="" action="ppaction://media"/>
            <a:extLst>
              <a:ext uri="{FF2B5EF4-FFF2-40B4-BE49-F238E27FC236}">
                <a16:creationId xmlns:a16="http://schemas.microsoft.com/office/drawing/2014/main" id="{915E1423-7364-4733-B698-A6CC11547D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67829" y="4957667"/>
            <a:ext cx="1677504" cy="167750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936A1C-5EBA-4953-B315-D32C336E39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3130F4AE-56A2-484B-BF0D-B360C623AA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01256" y="357740"/>
            <a:ext cx="1285530" cy="128553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8632A450-13CD-4DAB-A9D1-046359E4B969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41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abbit--_gb_1">
            <a:hlinkClick r:id="" action="ppaction://media"/>
            <a:extLst>
              <a:ext uri="{FF2B5EF4-FFF2-40B4-BE49-F238E27FC236}">
                <a16:creationId xmlns:a16="http://schemas.microsoft.com/office/drawing/2014/main" id="{6BDA123D-BCE0-475B-9267-DBA6B5023B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92660" y="4773262"/>
            <a:ext cx="1497840" cy="149784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C2ACB9D-3889-40A5-9AB3-44D64DEC48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6B864F58-A859-4574-AFBC-AB4769654A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01256" y="357740"/>
            <a:ext cx="1285530" cy="128553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40AF8979-E84E-4B82-A3D1-17447658199C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25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DA40A16C-5385-45BA-B054-B79822AFAC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44750" y="2714625"/>
            <a:ext cx="609600" cy="609600"/>
          </a:xfrm>
          <a:prstGeom prst="rect">
            <a:avLst/>
          </a:prstGeom>
        </p:spPr>
      </p:pic>
      <p:pic>
        <p:nvPicPr>
          <p:cNvPr id="5" name="sound correct">
            <a:hlinkClick r:id="" action="ppaction://media"/>
            <a:extLst>
              <a:ext uri="{FF2B5EF4-FFF2-40B4-BE49-F238E27FC236}">
                <a16:creationId xmlns:a16="http://schemas.microsoft.com/office/drawing/2014/main" id="{F916CE91-8EF0-41C3-9D41-4B28345FFB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53238" y="2955925"/>
            <a:ext cx="609600" cy="609600"/>
          </a:xfrm>
          <a:prstGeom prst="rect">
            <a:avLst/>
          </a:prstGeom>
        </p:spPr>
      </p:pic>
      <p:pic>
        <p:nvPicPr>
          <p:cNvPr id="6" name="FINAL CLAPS">
            <a:hlinkClick r:id="" action="ppaction://media"/>
            <a:extLst>
              <a:ext uri="{FF2B5EF4-FFF2-40B4-BE49-F238E27FC236}">
                <a16:creationId xmlns:a16="http://schemas.microsoft.com/office/drawing/2014/main" id="{2A3E53B8-DB65-48E6-8669-1399D03F25F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36188" y="2100263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E6C984D-9E5A-4552-AA1D-EDAE848A97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55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40909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sh--_gb_1">
            <a:hlinkClick r:id="" action="ppaction://media"/>
            <a:extLst>
              <a:ext uri="{FF2B5EF4-FFF2-40B4-BE49-F238E27FC236}">
                <a16:creationId xmlns:a16="http://schemas.microsoft.com/office/drawing/2014/main" id="{7215CE8C-5AD5-446A-89C1-9564DE2FA4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0038" y="4776738"/>
            <a:ext cx="1497840" cy="149784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B65B4F5-A393-40AD-8547-BBEC90AC3D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F6D2FD8B-A356-457B-B813-15EE74A28B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21374" y="423472"/>
            <a:ext cx="1285530" cy="128553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8A5C3529-5073-4DB9-BF7D-21404BF839CE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1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use--_gb_1">
            <a:hlinkClick r:id="" action="ppaction://media"/>
            <a:extLst>
              <a:ext uri="{FF2B5EF4-FFF2-40B4-BE49-F238E27FC236}">
                <a16:creationId xmlns:a16="http://schemas.microsoft.com/office/drawing/2014/main" id="{D0C5F2EC-B385-4831-AB65-29C73F7E5C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74265" y="4901496"/>
            <a:ext cx="1484311" cy="148431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499E933-F03A-43E4-8F14-732274561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4F7BCD8D-75FB-4C05-8E39-4AF93A710EE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02475" y="457203"/>
            <a:ext cx="1285530" cy="128553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4A48CEA0-9BA8-448C-917F-24E04298FD45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2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eep--_gb_1">
            <a:hlinkClick r:id="" action="ppaction://media"/>
            <a:extLst>
              <a:ext uri="{FF2B5EF4-FFF2-40B4-BE49-F238E27FC236}">
                <a16:creationId xmlns:a16="http://schemas.microsoft.com/office/drawing/2014/main" id="{E31EC710-0B50-4AD4-A408-1A36ACB654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28093" y="4785634"/>
            <a:ext cx="1497633" cy="149763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379E5CD-43B0-4DC2-8038-4F3A349FEA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66FC2CDC-4F37-48EC-BD17-41C121E807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01256" y="357740"/>
            <a:ext cx="1285530" cy="128553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CA9FB085-6484-41F7-912C-ECF4E7846F39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F064A5B-18B3-42E2-9566-FF75D3F39E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chick--_gb_1">
            <a:hlinkClick r:id="" action="ppaction://media"/>
            <a:extLst>
              <a:ext uri="{FF2B5EF4-FFF2-40B4-BE49-F238E27FC236}">
                <a16:creationId xmlns:a16="http://schemas.microsoft.com/office/drawing/2014/main" id="{29F15525-3A30-42C5-9D3D-CE0DA48897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98964" y="4959719"/>
            <a:ext cx="1379055" cy="1379055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76F3F5F1-9DA8-4492-9681-54AB93A9106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01256" y="357740"/>
            <a:ext cx="1285530" cy="128553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273977D2-0CF9-424F-A296-DFB65C9497B0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25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5622BFF6-D8FB-4673-86F7-71BC665D8E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444750" y="2714625"/>
            <a:ext cx="609600" cy="609600"/>
          </a:xfrm>
          <a:prstGeom prst="rect">
            <a:avLst/>
          </a:prstGeom>
        </p:spPr>
      </p:pic>
      <p:pic>
        <p:nvPicPr>
          <p:cNvPr id="5" name="sound correct">
            <a:hlinkClick r:id="" action="ppaction://media"/>
            <a:extLst>
              <a:ext uri="{FF2B5EF4-FFF2-40B4-BE49-F238E27FC236}">
                <a16:creationId xmlns:a16="http://schemas.microsoft.com/office/drawing/2014/main" id="{5936F7A1-8092-44CE-BAA4-955B91A211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53238" y="2955925"/>
            <a:ext cx="609600" cy="609600"/>
          </a:xfrm>
          <a:prstGeom prst="rect">
            <a:avLst/>
          </a:prstGeom>
        </p:spPr>
      </p:pic>
      <p:pic>
        <p:nvPicPr>
          <p:cNvPr id="6" name="FINAL CLAPS">
            <a:hlinkClick r:id="" action="ppaction://media"/>
            <a:extLst>
              <a:ext uri="{FF2B5EF4-FFF2-40B4-BE49-F238E27FC236}">
                <a16:creationId xmlns:a16="http://schemas.microsoft.com/office/drawing/2014/main" id="{8ED83173-10C1-4199-A72E-4083413095A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36188" y="2100263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B731BC7-0B59-421B-B468-79FE06B67F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1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55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40909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ooster--_gb_1">
            <a:hlinkClick r:id="" action="ppaction://media"/>
            <a:extLst>
              <a:ext uri="{FF2B5EF4-FFF2-40B4-BE49-F238E27FC236}">
                <a16:creationId xmlns:a16="http://schemas.microsoft.com/office/drawing/2014/main" id="{B9590FDC-6D39-451B-826A-D58484DB7D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35822" y="5131911"/>
            <a:ext cx="796373" cy="79637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02CA938-134E-4788-BCED-BF6BFD20C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1554F106-5BCE-48D2-BC04-A93569D7B2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01256" y="357740"/>
            <a:ext cx="1285530" cy="128553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566AE4D4-1965-4C1B-B7E3-4624C49F091E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6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rse--_gb_1">
            <a:hlinkClick r:id="" action="ppaction://media"/>
            <a:extLst>
              <a:ext uri="{FF2B5EF4-FFF2-40B4-BE49-F238E27FC236}">
                <a16:creationId xmlns:a16="http://schemas.microsoft.com/office/drawing/2014/main" id="{20D7FCDC-E859-4639-82FF-E7C723288A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5068" y="4814066"/>
            <a:ext cx="1285530" cy="128553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CD3260-15DA-4F8B-A4DD-E5126DC917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this is a">
            <a:hlinkClick r:id="" action="ppaction://media"/>
            <a:extLst>
              <a:ext uri="{FF2B5EF4-FFF2-40B4-BE49-F238E27FC236}">
                <a16:creationId xmlns:a16="http://schemas.microsoft.com/office/drawing/2014/main" id="{8C87282A-1E43-479C-9D36-0C37F66765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01256" y="357740"/>
            <a:ext cx="1285530" cy="128553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1B3D647B-8E3D-4C84-AD66-F9FBA29F2DCC}"/>
              </a:ext>
            </a:extLst>
          </p:cNvPr>
          <p:cNvSpPr/>
          <p:nvPr/>
        </p:nvSpPr>
        <p:spPr>
          <a:xfrm>
            <a:off x="9656371" y="6037288"/>
            <a:ext cx="2383022" cy="547141"/>
          </a:xfrm>
          <a:prstGeom prst="roundRect">
            <a:avLst/>
          </a:prstGeom>
          <a:solidFill>
            <a:srgbClr val="F4ED14"/>
          </a:solidFill>
          <a:ln>
            <a:solidFill>
              <a:srgbClr val="FDD61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endParaRPr lang="es-CL" sz="2800" dirty="0">
              <a:solidFill>
                <a:schemeClr val="bg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46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0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ission completed deep voice">
            <a:hlinkClick r:id="" action="ppaction://media"/>
            <a:extLst>
              <a:ext uri="{FF2B5EF4-FFF2-40B4-BE49-F238E27FC236}">
                <a16:creationId xmlns:a16="http://schemas.microsoft.com/office/drawing/2014/main" id="{74B3C013-594A-474F-B814-45D42216A3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83250" y="2146300"/>
            <a:ext cx="609600" cy="609600"/>
          </a:xfrm>
          <a:prstGeom prst="rect">
            <a:avLst/>
          </a:prstGeom>
        </p:spPr>
      </p:pic>
      <p:pic>
        <p:nvPicPr>
          <p:cNvPr id="5" name="mission completed">
            <a:hlinkClick r:id="" action="ppaction://media"/>
            <a:extLst>
              <a:ext uri="{FF2B5EF4-FFF2-40B4-BE49-F238E27FC236}">
                <a16:creationId xmlns:a16="http://schemas.microsoft.com/office/drawing/2014/main" id="{22853AEA-76E8-4672-AF93-17F241932D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66125" y="2205038"/>
            <a:ext cx="609600" cy="609600"/>
          </a:xfrm>
          <a:prstGeom prst="rect">
            <a:avLst/>
          </a:prstGeom>
        </p:spPr>
      </p:pic>
      <p:pic>
        <p:nvPicPr>
          <p:cNvPr id="6" name="FINAL CLAPS">
            <a:hlinkClick r:id="" action="ppaction://media"/>
            <a:extLst>
              <a:ext uri="{FF2B5EF4-FFF2-40B4-BE49-F238E27FC236}">
                <a16:creationId xmlns:a16="http://schemas.microsoft.com/office/drawing/2014/main" id="{2A908A75-BC33-46EE-8CDD-451E4EF7F68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60063" y="2011363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8FE4C88-FFEE-4E8C-B1EE-8917D8AF23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9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4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6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42424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14</Words>
  <Application>Microsoft Office PowerPoint</Application>
  <PresentationFormat>Widescreen</PresentationFormat>
  <Paragraphs>12</Paragraphs>
  <Slides>18</Slides>
  <Notes>0</Notes>
  <HiddenSlides>0</HiddenSlides>
  <MMClips>32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 Ramos</dc:creator>
  <cp:lastModifiedBy>Paz Collao</cp:lastModifiedBy>
  <cp:revision>11</cp:revision>
  <dcterms:created xsi:type="dcterms:W3CDTF">2021-03-05T13:13:48Z</dcterms:created>
  <dcterms:modified xsi:type="dcterms:W3CDTF">2021-03-15T16:03:13Z</dcterms:modified>
</cp:coreProperties>
</file>