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6" r:id="rId5"/>
    <p:sldId id="277" r:id="rId6"/>
    <p:sldId id="278" r:id="rId7"/>
    <p:sldId id="280" r:id="rId8"/>
    <p:sldId id="285" r:id="rId9"/>
    <p:sldId id="287" r:id="rId10"/>
    <p:sldId id="269" r:id="rId11"/>
    <p:sldId id="292" r:id="rId12"/>
    <p:sldId id="290" r:id="rId13"/>
    <p:sldId id="295" r:id="rId14"/>
    <p:sldId id="293" r:id="rId15"/>
    <p:sldId id="270" r:id="rId16"/>
    <p:sldId id="288" r:id="rId17"/>
    <p:sldId id="279" r:id="rId18"/>
    <p:sldId id="283" r:id="rId19"/>
    <p:sldId id="284" r:id="rId20"/>
    <p:sldId id="271" r:id="rId21"/>
    <p:sldId id="289" r:id="rId22"/>
    <p:sldId id="282" r:id="rId23"/>
    <p:sldId id="294" r:id="rId24"/>
    <p:sldId id="274" r:id="rId25"/>
    <p:sldId id="273" r:id="rId2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z Collao" initials="PC" lastIdx="1" clrIdx="0">
    <p:extLst>
      <p:ext uri="{19B8F6BF-5375-455C-9EA6-DF929625EA0E}">
        <p15:presenceInfo xmlns:p15="http://schemas.microsoft.com/office/powerpoint/2012/main" userId="Paz Collao" providerId="None"/>
      </p:ext>
    </p:extLst>
  </p:cmAuthor>
  <p:cmAuthor id="2" name="Cristina  Ramos" initials="CR" lastIdx="1" clrIdx="1">
    <p:extLst>
      <p:ext uri="{19B8F6BF-5375-455C-9EA6-DF929625EA0E}">
        <p15:presenceInfo xmlns:p15="http://schemas.microsoft.com/office/powerpoint/2012/main" userId="S::cramos@fundacionoportunidad.cl::90772687-68dd-4d7c-a260-032437760a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C6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BBA1C0-1ABB-474F-8B2D-883CECAC767F}" v="1" dt="2021-03-15T12:06:35.151"/>
    <p1510:client id="{3C8F4900-EBF1-1B79-28CF-061296207BF7}" v="7" dt="2021-03-15T15:47:38.8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21" autoAdjust="0"/>
    <p:restoredTop sz="94660"/>
  </p:normalViewPr>
  <p:slideViewPr>
    <p:cSldViewPr snapToGrid="0">
      <p:cViewPr varScale="1">
        <p:scale>
          <a:sx n="73" d="100"/>
          <a:sy n="73" d="100"/>
        </p:scale>
        <p:origin x="82" y="3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 Ramos" userId="90772687-68dd-4d7c-a260-032437760ad7" providerId="ADAL" clId="{F9974FBE-9C19-4E29-9887-7D2A7E830F87}"/>
    <pc:docChg chg="custSel modSld sldOrd">
      <pc:chgData name="Cristina  Ramos" userId="90772687-68dd-4d7c-a260-032437760ad7" providerId="ADAL" clId="{F9974FBE-9C19-4E29-9887-7D2A7E830F87}" dt="2021-03-08T06:52:08.012" v="78" actId="167"/>
      <pc:docMkLst>
        <pc:docMk/>
      </pc:docMkLst>
      <pc:sldChg chg="modSp mod ord">
        <pc:chgData name="Cristina  Ramos" userId="90772687-68dd-4d7c-a260-032437760ad7" providerId="ADAL" clId="{F9974FBE-9C19-4E29-9887-7D2A7E830F87}" dt="2021-03-08T06:49:18.825" v="57"/>
        <pc:sldMkLst>
          <pc:docMk/>
          <pc:sldMk cId="2060491370" sldId="270"/>
        </pc:sldMkLst>
        <pc:picChg chg="ord">
          <ac:chgData name="Cristina  Ramos" userId="90772687-68dd-4d7c-a260-032437760ad7" providerId="ADAL" clId="{F9974FBE-9C19-4E29-9887-7D2A7E830F87}" dt="2021-03-08T06:46:46.841" v="36" actId="166"/>
          <ac:picMkLst>
            <pc:docMk/>
            <pc:sldMk cId="2060491370" sldId="270"/>
            <ac:picMk id="3" creationId="{54EE8535-2CFB-4E70-B32A-99C22143F37A}"/>
          </ac:picMkLst>
        </pc:picChg>
      </pc:sldChg>
      <pc:sldChg chg="addSp modSp modAnim">
        <pc:chgData name="Cristina  Ramos" userId="90772687-68dd-4d7c-a260-032437760ad7" providerId="ADAL" clId="{F9974FBE-9C19-4E29-9887-7D2A7E830F87}" dt="2021-03-08T06:43:36.199" v="5"/>
        <pc:sldMkLst>
          <pc:docMk/>
          <pc:sldMk cId="793615549" sldId="276"/>
        </pc:sldMkLst>
        <pc:picChg chg="add mod">
          <ac:chgData name="Cristina  Ramos" userId="90772687-68dd-4d7c-a260-032437760ad7" providerId="ADAL" clId="{F9974FBE-9C19-4E29-9887-7D2A7E830F87}" dt="2021-03-08T06:43:30.464" v="3"/>
          <ac:picMkLst>
            <pc:docMk/>
            <pc:sldMk cId="793615549" sldId="276"/>
            <ac:picMk id="2" creationId="{773B0CC2-2E7B-481A-AA61-CBEEA4CDD2F2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47:10.224" v="38" actId="167"/>
        <pc:sldMkLst>
          <pc:docMk/>
          <pc:sldMk cId="2318762238" sldId="277"/>
        </pc:sldMkLst>
        <pc:picChg chg="add mod ord">
          <ac:chgData name="Cristina  Ramos" userId="90772687-68dd-4d7c-a260-032437760ad7" providerId="ADAL" clId="{F9974FBE-9C19-4E29-9887-7D2A7E830F87}" dt="2021-03-08T06:47:10.224" v="38" actId="167"/>
          <ac:picMkLst>
            <pc:docMk/>
            <pc:sldMk cId="2318762238" sldId="277"/>
            <ac:picMk id="2" creationId="{94AA4245-8A93-4C47-819C-032E50F8B416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47:28.585" v="40" actId="167"/>
        <pc:sldMkLst>
          <pc:docMk/>
          <pc:sldMk cId="265077437" sldId="278"/>
        </pc:sldMkLst>
        <pc:picChg chg="add mod ord">
          <ac:chgData name="Cristina  Ramos" userId="90772687-68dd-4d7c-a260-032437760ad7" providerId="ADAL" clId="{F9974FBE-9C19-4E29-9887-7D2A7E830F87}" dt="2021-03-08T06:47:28.585" v="40" actId="167"/>
          <ac:picMkLst>
            <pc:docMk/>
            <pc:sldMk cId="265077437" sldId="278"/>
            <ac:picMk id="2" creationId="{A8DDC9CD-43E5-4EC8-9753-0D2E67E0451D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51:01.789" v="69" actId="167"/>
        <pc:sldMkLst>
          <pc:docMk/>
          <pc:sldMk cId="4212177206" sldId="279"/>
        </pc:sldMkLst>
        <pc:picChg chg="add mod ord">
          <ac:chgData name="Cristina  Ramos" userId="90772687-68dd-4d7c-a260-032437760ad7" providerId="ADAL" clId="{F9974FBE-9C19-4E29-9887-7D2A7E830F87}" dt="2021-03-08T06:51:01.789" v="69" actId="167"/>
          <ac:picMkLst>
            <pc:docMk/>
            <pc:sldMk cId="4212177206" sldId="279"/>
            <ac:picMk id="2" creationId="{E8CA87A1-642C-4366-9D4D-57A1B088824F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47:42.073" v="42" actId="167"/>
        <pc:sldMkLst>
          <pc:docMk/>
          <pc:sldMk cId="573730866" sldId="280"/>
        </pc:sldMkLst>
        <pc:picChg chg="add mod ord">
          <ac:chgData name="Cristina  Ramos" userId="90772687-68dd-4d7c-a260-032437760ad7" providerId="ADAL" clId="{F9974FBE-9C19-4E29-9887-7D2A7E830F87}" dt="2021-03-08T06:47:42.073" v="42" actId="167"/>
          <ac:picMkLst>
            <pc:docMk/>
            <pc:sldMk cId="573730866" sldId="280"/>
            <ac:picMk id="2" creationId="{2DC2F803-8C39-4E32-BA1E-3A809C6D6919}"/>
          </ac:picMkLst>
        </pc:picChg>
      </pc:sldChg>
      <pc:sldChg chg="addSp modSp mod ord modAnim">
        <pc:chgData name="Cristina  Ramos" userId="90772687-68dd-4d7c-a260-032437760ad7" providerId="ADAL" clId="{F9974FBE-9C19-4E29-9887-7D2A7E830F87}" dt="2021-03-08T06:51:51.364" v="76" actId="167"/>
        <pc:sldMkLst>
          <pc:docMk/>
          <pc:sldMk cId="1004924326" sldId="282"/>
        </pc:sldMkLst>
        <pc:picChg chg="add mod ord">
          <ac:chgData name="Cristina  Ramos" userId="90772687-68dd-4d7c-a260-032437760ad7" providerId="ADAL" clId="{F9974FBE-9C19-4E29-9887-7D2A7E830F87}" dt="2021-03-08T06:51:51.364" v="76" actId="167"/>
          <ac:picMkLst>
            <pc:docMk/>
            <pc:sldMk cId="1004924326" sldId="282"/>
            <ac:picMk id="2" creationId="{FB799F21-47A0-4613-AF26-008AF182A551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51:18.058" v="71" actId="167"/>
        <pc:sldMkLst>
          <pc:docMk/>
          <pc:sldMk cId="3934048292" sldId="283"/>
        </pc:sldMkLst>
        <pc:picChg chg="add mod ord">
          <ac:chgData name="Cristina  Ramos" userId="90772687-68dd-4d7c-a260-032437760ad7" providerId="ADAL" clId="{F9974FBE-9C19-4E29-9887-7D2A7E830F87}" dt="2021-03-08T06:51:18.058" v="71" actId="167"/>
          <ac:picMkLst>
            <pc:docMk/>
            <pc:sldMk cId="3934048292" sldId="283"/>
            <ac:picMk id="2" creationId="{8DB6A7CF-CA8A-4EEC-AA34-12A728BA7CF2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51:33.988" v="74" actId="167"/>
        <pc:sldMkLst>
          <pc:docMk/>
          <pc:sldMk cId="424337209" sldId="284"/>
        </pc:sldMkLst>
        <pc:picChg chg="add mod ord">
          <ac:chgData name="Cristina  Ramos" userId="90772687-68dd-4d7c-a260-032437760ad7" providerId="ADAL" clId="{F9974FBE-9C19-4E29-9887-7D2A7E830F87}" dt="2021-03-08T06:51:33.988" v="74" actId="167"/>
          <ac:picMkLst>
            <pc:docMk/>
            <pc:sldMk cId="424337209" sldId="284"/>
            <ac:picMk id="2" creationId="{99034014-FD1B-4A8F-ABB2-936D6C10545F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47:54.185" v="44" actId="167"/>
        <pc:sldMkLst>
          <pc:docMk/>
          <pc:sldMk cId="3060925161" sldId="285"/>
        </pc:sldMkLst>
        <pc:picChg chg="add mod ord">
          <ac:chgData name="Cristina  Ramos" userId="90772687-68dd-4d7c-a260-032437760ad7" providerId="ADAL" clId="{F9974FBE-9C19-4E29-9887-7D2A7E830F87}" dt="2021-03-08T06:47:54.185" v="44" actId="167"/>
          <ac:picMkLst>
            <pc:docMk/>
            <pc:sldMk cId="3060925161" sldId="285"/>
            <ac:picMk id="2" creationId="{4E952571-00D1-43AC-B2B6-C3F55EDE1ECF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48:09.096" v="46" actId="167"/>
        <pc:sldMkLst>
          <pc:docMk/>
          <pc:sldMk cId="806967918" sldId="287"/>
        </pc:sldMkLst>
        <pc:picChg chg="add mod ord">
          <ac:chgData name="Cristina  Ramos" userId="90772687-68dd-4d7c-a260-032437760ad7" providerId="ADAL" clId="{F9974FBE-9C19-4E29-9887-7D2A7E830F87}" dt="2021-03-08T06:48:09.096" v="46" actId="167"/>
          <ac:picMkLst>
            <pc:docMk/>
            <pc:sldMk cId="806967918" sldId="287"/>
            <ac:picMk id="2" creationId="{D571E692-DC5B-4B2E-B37D-C933EEBF1B6A}"/>
          </ac:picMkLst>
        </pc:picChg>
      </pc:sldChg>
      <pc:sldChg chg="addSp modSp mod ord modAnim">
        <pc:chgData name="Cristina  Ramos" userId="90772687-68dd-4d7c-a260-032437760ad7" providerId="ADAL" clId="{F9974FBE-9C19-4E29-9887-7D2A7E830F87}" dt="2021-03-08T06:50:20.686" v="66" actId="167"/>
        <pc:sldMkLst>
          <pc:docMk/>
          <pc:sldMk cId="2422879103" sldId="288"/>
        </pc:sldMkLst>
        <pc:picChg chg="add mod ord">
          <ac:chgData name="Cristina  Ramos" userId="90772687-68dd-4d7c-a260-032437760ad7" providerId="ADAL" clId="{F9974FBE-9C19-4E29-9887-7D2A7E830F87}" dt="2021-03-08T06:50:20.686" v="66" actId="167"/>
          <ac:picMkLst>
            <pc:docMk/>
            <pc:sldMk cId="2422879103" sldId="288"/>
            <ac:picMk id="2" creationId="{8E71064A-0BD4-4FE3-B9D8-CCD88AECF1CF}"/>
          </ac:picMkLst>
        </pc:picChg>
      </pc:sldChg>
      <pc:sldChg chg="addSp delSp modSp mod ord delAnim modAnim">
        <pc:chgData name="Cristina  Ramos" userId="90772687-68dd-4d7c-a260-032437760ad7" providerId="ADAL" clId="{F9974FBE-9C19-4E29-9887-7D2A7E830F87}" dt="2021-03-08T06:49:57.914" v="64"/>
        <pc:sldMkLst>
          <pc:docMk/>
          <pc:sldMk cId="1497533270" sldId="289"/>
        </pc:sldMkLst>
        <pc:picChg chg="add del mod">
          <ac:chgData name="Cristina  Ramos" userId="90772687-68dd-4d7c-a260-032437760ad7" providerId="ADAL" clId="{F9974FBE-9C19-4E29-9887-7D2A7E830F87}" dt="2021-03-08T06:44:50.560" v="19" actId="478"/>
          <ac:picMkLst>
            <pc:docMk/>
            <pc:sldMk cId="1497533270" sldId="289"/>
            <ac:picMk id="2" creationId="{7FDF5D94-C75E-4C6E-B9B4-51FEFAADBCC5}"/>
          </ac:picMkLst>
        </pc:picChg>
        <pc:picChg chg="add mod ord">
          <ac:chgData name="Cristina  Ramos" userId="90772687-68dd-4d7c-a260-032437760ad7" providerId="ADAL" clId="{F9974FBE-9C19-4E29-9887-7D2A7E830F87}" dt="2021-03-08T06:49:10.903" v="55" actId="167"/>
          <ac:picMkLst>
            <pc:docMk/>
            <pc:sldMk cId="1497533270" sldId="289"/>
            <ac:picMk id="5" creationId="{4FB36D7D-40C6-4C2D-8505-8F560A59B322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48:40.202" v="51" actId="167"/>
        <pc:sldMkLst>
          <pc:docMk/>
          <pc:sldMk cId="1027189676" sldId="290"/>
        </pc:sldMkLst>
        <pc:picChg chg="add mod ord">
          <ac:chgData name="Cristina  Ramos" userId="90772687-68dd-4d7c-a260-032437760ad7" providerId="ADAL" clId="{F9974FBE-9C19-4E29-9887-7D2A7E830F87}" dt="2021-03-08T06:48:40.202" v="51" actId="167"/>
          <ac:picMkLst>
            <pc:docMk/>
            <pc:sldMk cId="1027189676" sldId="290"/>
            <ac:picMk id="2" creationId="{7D947D01-B28F-4E0E-936E-B7F08D7B934F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48:22.807" v="48" actId="167"/>
        <pc:sldMkLst>
          <pc:docMk/>
          <pc:sldMk cId="2114860159" sldId="292"/>
        </pc:sldMkLst>
        <pc:picChg chg="add mod ord">
          <ac:chgData name="Cristina  Ramos" userId="90772687-68dd-4d7c-a260-032437760ad7" providerId="ADAL" clId="{F9974FBE-9C19-4E29-9887-7D2A7E830F87}" dt="2021-03-08T06:48:22.807" v="48" actId="167"/>
          <ac:picMkLst>
            <pc:docMk/>
            <pc:sldMk cId="2114860159" sldId="292"/>
            <ac:picMk id="2" creationId="{E565EB1F-E912-4056-9C34-32A06755BC53}"/>
          </ac:picMkLst>
        </pc:picChg>
      </pc:sldChg>
      <pc:sldChg chg="addSp modSp mod ord modAnim">
        <pc:chgData name="Cristina  Ramos" userId="90772687-68dd-4d7c-a260-032437760ad7" providerId="ADAL" clId="{F9974FBE-9C19-4E29-9887-7D2A7E830F87}" dt="2021-03-08T06:50:24.606" v="67" actId="167"/>
        <pc:sldMkLst>
          <pc:docMk/>
          <pc:sldMk cId="2731378204" sldId="293"/>
        </pc:sldMkLst>
        <pc:picChg chg="add mod ord">
          <ac:chgData name="Cristina  Ramos" userId="90772687-68dd-4d7c-a260-032437760ad7" providerId="ADAL" clId="{F9974FBE-9C19-4E29-9887-7D2A7E830F87}" dt="2021-03-08T06:50:24.606" v="67" actId="167"/>
          <ac:picMkLst>
            <pc:docMk/>
            <pc:sldMk cId="2731378204" sldId="293"/>
            <ac:picMk id="2" creationId="{EA6E3DC5-62C8-442D-ADA9-0508968E02D3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52:08.012" v="78" actId="167"/>
        <pc:sldMkLst>
          <pc:docMk/>
          <pc:sldMk cId="3578988247" sldId="294"/>
        </pc:sldMkLst>
        <pc:picChg chg="add mod ord">
          <ac:chgData name="Cristina  Ramos" userId="90772687-68dd-4d7c-a260-032437760ad7" providerId="ADAL" clId="{F9974FBE-9C19-4E29-9887-7D2A7E830F87}" dt="2021-03-08T06:52:08.012" v="78" actId="167"/>
          <ac:picMkLst>
            <pc:docMk/>
            <pc:sldMk cId="3578988247" sldId="294"/>
            <ac:picMk id="2" creationId="{D58924F7-3C78-42F5-961A-B972E640C2F5}"/>
          </ac:picMkLst>
        </pc:picChg>
      </pc:sldChg>
      <pc:sldChg chg="addSp modSp mod modAnim">
        <pc:chgData name="Cristina  Ramos" userId="90772687-68dd-4d7c-a260-032437760ad7" providerId="ADAL" clId="{F9974FBE-9C19-4E29-9887-7D2A7E830F87}" dt="2021-03-08T06:48:53.027" v="53" actId="167"/>
        <pc:sldMkLst>
          <pc:docMk/>
          <pc:sldMk cId="651654212" sldId="295"/>
        </pc:sldMkLst>
        <pc:picChg chg="add mod ord">
          <ac:chgData name="Cristina  Ramos" userId="90772687-68dd-4d7c-a260-032437760ad7" providerId="ADAL" clId="{F9974FBE-9C19-4E29-9887-7D2A7E830F87}" dt="2021-03-08T06:48:53.027" v="53" actId="167"/>
          <ac:picMkLst>
            <pc:docMk/>
            <pc:sldMk cId="651654212" sldId="295"/>
            <ac:picMk id="2" creationId="{7405FC0B-CB74-453B-A32F-70FED7FE0915}"/>
          </ac:picMkLst>
        </pc:picChg>
      </pc:sldChg>
    </pc:docChg>
  </pc:docChgLst>
  <pc:docChgLst>
    <pc:chgData name="Paz Collao" userId="4a894438-3204-4c59-b2be-9a7930b9679b" providerId="ADAL" clId="{03BBA1C0-1ABB-474F-8B2D-883CECAC767F}"/>
    <pc:docChg chg="custSel modSld">
      <pc:chgData name="Paz Collao" userId="4a894438-3204-4c59-b2be-9a7930b9679b" providerId="ADAL" clId="{03BBA1C0-1ABB-474F-8B2D-883CECAC767F}" dt="2021-03-15T12:06:35.151" v="1"/>
      <pc:docMkLst>
        <pc:docMk/>
      </pc:docMkLst>
      <pc:sldChg chg="addCm modCm">
        <pc:chgData name="Paz Collao" userId="4a894438-3204-4c59-b2be-9a7930b9679b" providerId="ADAL" clId="{03BBA1C0-1ABB-474F-8B2D-883CECAC767F}" dt="2021-03-15T12:06:35.151" v="1"/>
        <pc:sldMkLst>
          <pc:docMk/>
          <pc:sldMk cId="2511382732" sldId="257"/>
        </pc:sldMkLst>
      </pc:sldChg>
    </pc:docChg>
  </pc:docChgLst>
  <pc:docChgLst>
    <pc:chgData name="Cristina  Ramos" userId="S::cramos@fundacionoportunidad.cl::90772687-68dd-4d7c-a260-032437760ad7" providerId="AD" clId="Web-{3C8F4900-EBF1-1B79-28CF-061296207BF7}"/>
    <pc:docChg chg="modSld">
      <pc:chgData name="Cristina  Ramos" userId="S::cramos@fundacionoportunidad.cl::90772687-68dd-4d7c-a260-032437760ad7" providerId="AD" clId="Web-{3C8F4900-EBF1-1B79-28CF-061296207BF7}" dt="2021-03-15T15:47:38.816" v="5"/>
      <pc:docMkLst>
        <pc:docMk/>
      </pc:docMkLst>
      <pc:sldChg chg="addSp delSp modSp addCm">
        <pc:chgData name="Cristina  Ramos" userId="S::cramos@fundacionoportunidad.cl::90772687-68dd-4d7c-a260-032437760ad7" providerId="AD" clId="Web-{3C8F4900-EBF1-1B79-28CF-061296207BF7}" dt="2021-03-15T15:47:38.816" v="5"/>
        <pc:sldMkLst>
          <pc:docMk/>
          <pc:sldMk cId="2511382732" sldId="257"/>
        </pc:sldMkLst>
        <pc:picChg chg="add mod">
          <ac:chgData name="Cristina  Ramos" userId="S::cramos@fundacionoportunidad.cl::90772687-68dd-4d7c-a260-032437760ad7" providerId="AD" clId="Web-{3C8F4900-EBF1-1B79-28CF-061296207BF7}" dt="2021-03-15T15:47:28.925" v="4" actId="14100"/>
          <ac:picMkLst>
            <pc:docMk/>
            <pc:sldMk cId="2511382732" sldId="257"/>
            <ac:picMk id="2" creationId="{9E5A22C8-7191-4D7C-8512-98A91C17CC32}"/>
          </ac:picMkLst>
        </pc:picChg>
        <pc:picChg chg="del">
          <ac:chgData name="Cristina  Ramos" userId="S::cramos@fundacionoportunidad.cl::90772687-68dd-4d7c-a260-032437760ad7" providerId="AD" clId="Web-{3C8F4900-EBF1-1B79-28CF-061296207BF7}" dt="2021-03-15T15:46:55.425" v="0"/>
          <ac:picMkLst>
            <pc:docMk/>
            <pc:sldMk cId="2511382732" sldId="257"/>
            <ac:picMk id="3" creationId="{59E13B17-0822-4C1C-ACCE-C09901F77DB4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5T09:06:26.950" idx="1">
    <p:pos x="7680" y="0"/>
    <p:text>independence</p:text>
    <p:extLst>
      <p:ext uri="{C676402C-5697-4E1C-873F-D02D1690AC5C}">
        <p15:threadingInfo xmlns:p15="http://schemas.microsoft.com/office/powerpoint/2012/main" timeZoneBias="180"/>
      </p:ext>
    </p:extLst>
  </p:cm>
  <p:cm authorId="2" dt="2021-03-15T08:47:38.816" idx="1">
    <p:pos x="7680" y="136"/>
    <p:text>done!
</p:text>
    <p:extLst>
      <p:ext uri="{C676402C-5697-4E1C-873F-D02D1690AC5C}">
        <p15:threadingInfo xmlns:p15="http://schemas.microsoft.com/office/powerpoint/2012/main" timeZoneBias="420">
          <p15:parentCm authorId="1" idx="1"/>
        </p15:threadingInfo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36378-86B5-4129-A8D7-E38E8E7C0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C47F45-BF49-44F7-BBDF-0015A7128A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26ABCE-C73A-4BF5-9F59-211ABE6EB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E516AE-49FB-4208-A60F-7337AA851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19DA06E-413B-4C61-9AA4-0C88F6A79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8498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E0C7C-817F-4924-ADC8-67FA86F82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A1153F-79F1-46A9-BDCC-672FD0EFD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32E105-8539-435A-81FF-DE1A420C2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3A00BC-6922-47BB-99A1-5B3E48396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AE18D6-77EE-4AC1-B6E8-D74F66288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9779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0BD2CF-866C-458C-8DF9-58544BC11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5E1E87-CBBD-4368-B755-4694D12F2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BFD881-EE07-4443-9689-C563431BD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635784-08F7-4014-B790-AA735805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F11191-4453-4058-AE8B-523AB10E6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8357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71EED-DD27-4236-8761-FAA19AFA0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A32982-75BC-4503-8028-2A0300D76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58C13D-B35F-44BC-B56C-D05EEF4D6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946A5F-5921-4BA5-ADA9-3EA6AC35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8FFE8A-8FD7-4F7D-AB56-D0A0343C8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ED68F3-050E-45ED-979A-3092FD8C3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0382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7E28C1-B321-4D46-887C-CA1E3C974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3721AB-3A3F-49C4-9C47-3AA162468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EC7D24-1997-439A-A095-A3859EF6C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215CE7-B709-401D-99CC-EA1CB601E4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2E66BFE-3DF4-48DD-8173-1972AB0C4A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920F415-75AC-4F05-A794-3AC56824D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28DD1EF-5B61-4AB8-BCFD-C405CFF27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C90ACB6-BF8D-4072-A325-AC9AA25BE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2015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8611DE-5636-4BD6-91C3-63C42DE28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3432E77-49B5-4985-8031-CE00C3368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EDB103-91DA-4920-89E5-A82FF6131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B1072D8-96BB-4FF2-B1ED-3F13B2E5B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8179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032E964-DEDF-4FFB-A312-A9C246832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948E631-00E9-4ED3-9C2F-74605E609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42FB765-5D29-41E5-83CF-D85565A6A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345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A0A787-A2D6-47FD-81E6-338039BA7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FE5BE1-75FE-4A5E-9FCA-65C8F2A2C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B0B019-08D9-4578-A443-CD62F933B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33B54B-7D5D-4C29-8F27-CCD2FD0DF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6A730F-D771-4DCC-B509-11AE82692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FDFED60-3C09-4D78-A534-244912E12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100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DA51F9-9433-4C9A-85A7-00E92722A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0173A2F-FE2D-4C5C-ADEC-AE975B8786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D27107F-961B-4384-9231-1759642A7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37AA01-F139-4EFA-B7FD-FCA0ED0CB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00B1CB-1821-4840-8EA1-285362E9A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FEC673-A721-4979-8C9C-C6B6D6F97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10147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07E046-AC69-4778-8F3E-43DF53162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ABE62E3-CEB3-46D5-A01B-1CBC9ED2D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1E2D5B-C977-4F08-8D2F-08AFAA77A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654F96-814F-4454-AEBC-30A63F109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ED24DC-334F-4971-A887-466235AC6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1698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4523853-EB6B-46B6-AAFE-07CB61BD0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9E1705-F2E4-4DB5-A5C7-D1EBB80BA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74DF30-8A2F-4F9F-84FC-3D0B3458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9DF4FA-7116-44AA-8645-8BA074880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DA61A8-183E-4FDF-B63B-6AB3CD5B4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99007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BA5E136-9147-49B5-BB32-0181D786B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3977A6-A857-4100-89F3-1C7A565B5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14D851B-EA0F-4337-8CB6-A0C89F771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8507A-7F9D-450D-8744-D567FE66E550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30655C-95FC-4466-9D49-9D488CB568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A8F370-D035-4B90-A943-466E47A1F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719D2-926A-4CAC-9450-429CCE97843A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69887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wav"/><Relationship Id="rId3" Type="http://schemas.microsoft.com/office/2007/relationships/media" Target="../media/media8.wav"/><Relationship Id="rId7" Type="http://schemas.microsoft.com/office/2007/relationships/media" Target="../media/media10.wav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microsoft.com/office/2007/relationships/media" Target="../media/media9.wav"/><Relationship Id="rId11" Type="http://schemas.openxmlformats.org/officeDocument/2006/relationships/image" Target="../media/image11.gif"/><Relationship Id="rId5" Type="http://schemas.openxmlformats.org/officeDocument/2006/relationships/audio" Target="NULL" TargetMode="External"/><Relationship Id="rId10" Type="http://schemas.openxmlformats.org/officeDocument/2006/relationships/image" Target="../media/image4.png"/><Relationship Id="rId4" Type="http://schemas.openxmlformats.org/officeDocument/2006/relationships/audio" Target="../media/media8.wav"/><Relationship Id="rId9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8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audio" Target="../media/media10.wav"/><Relationship Id="rId5" Type="http://schemas.microsoft.com/office/2007/relationships/media" Target="../media/media10.wav"/><Relationship Id="rId4" Type="http://schemas.openxmlformats.org/officeDocument/2006/relationships/audio" Target="../media/media8.wav"/><Relationship Id="rId9" Type="http://schemas.openxmlformats.org/officeDocument/2006/relationships/image" Target="../media/image1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wav"/><Relationship Id="rId3" Type="http://schemas.microsoft.com/office/2007/relationships/media" Target="../media/media8.wav"/><Relationship Id="rId7" Type="http://schemas.microsoft.com/office/2007/relationships/media" Target="../media/media10.wav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audio" Target="../media/media19.wav"/><Relationship Id="rId11" Type="http://schemas.openxmlformats.org/officeDocument/2006/relationships/image" Target="../media/image21.gif"/><Relationship Id="rId5" Type="http://schemas.microsoft.com/office/2007/relationships/media" Target="../media/media19.wav"/><Relationship Id="rId10" Type="http://schemas.openxmlformats.org/officeDocument/2006/relationships/image" Target="../media/image4.png"/><Relationship Id="rId4" Type="http://schemas.openxmlformats.org/officeDocument/2006/relationships/audio" Target="../media/media8.wav"/><Relationship Id="rId9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4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audio" Target="../media/media10.wav"/><Relationship Id="rId5" Type="http://schemas.microsoft.com/office/2007/relationships/media" Target="../media/media10.wav"/><Relationship Id="rId4" Type="http://schemas.openxmlformats.org/officeDocument/2006/relationships/audio" Target="../media/media24.wav"/><Relationship Id="rId9" Type="http://schemas.openxmlformats.org/officeDocument/2006/relationships/image" Target="../media/image25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4FB517F-21EA-4E8A-A650-7D4B89E48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08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iagram&#10;&#10;Description automatically generated">
            <a:extLst>
              <a:ext uri="{FF2B5EF4-FFF2-40B4-BE49-F238E27FC236}">
                <a16:creationId xmlns:a16="http://schemas.microsoft.com/office/drawing/2014/main" id="{9E5A22C8-7191-4D7C-8512-98A91C17C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51" y="-2336"/>
            <a:ext cx="12203501" cy="686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38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AA025A9-9DA2-4183-B5A4-0919406BB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7A238BA-94B0-42AD-B4A6-A9E49FB24068}"/>
              </a:ext>
            </a:extLst>
          </p:cNvPr>
          <p:cNvSpPr txBox="1"/>
          <p:nvPr/>
        </p:nvSpPr>
        <p:spPr>
          <a:xfrm>
            <a:off x="696036" y="709684"/>
            <a:ext cx="10918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INSERT YOUR BITMOJI HERE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93199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ok at the pic">
            <a:hlinkClick r:id="" action="ppaction://media"/>
            <a:extLst>
              <a:ext uri="{FF2B5EF4-FFF2-40B4-BE49-F238E27FC236}">
                <a16:creationId xmlns:a16="http://schemas.microsoft.com/office/drawing/2014/main" id="{F4B3A1E8-2B58-459C-88B8-9411818BA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3601" y="297076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BBD617D-00EF-41E0-9C03-57203DB361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4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61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oking--_gb_1">
            <a:hlinkClick r:id="" action="ppaction://media"/>
            <a:extLst>
              <a:ext uri="{FF2B5EF4-FFF2-40B4-BE49-F238E27FC236}">
                <a16:creationId xmlns:a16="http://schemas.microsoft.com/office/drawing/2014/main" id="{94AA4245-8A93-4C47-819C-032E50F8B4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77138" y="1905000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4A81ACF-DB86-47C3-A8CB-CDAB6AC6DF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B70D4B6A-7A60-4D88-B9CF-F7EC9F7EB87B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76223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ading--_gb_1">
            <a:hlinkClick r:id="" action="ppaction://media"/>
            <a:extLst>
              <a:ext uri="{FF2B5EF4-FFF2-40B4-BE49-F238E27FC236}">
                <a16:creationId xmlns:a16="http://schemas.microsoft.com/office/drawing/2014/main" id="{A8DDC9CD-43E5-4EC8-9753-0D2E67E045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77138" y="2200275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10C5D9B-CB0E-48EB-AC8A-2C2216290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33A3A2F6-3A8B-48D2-AD82-D456BFA797A9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7743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eaning--_gb_1">
            <a:hlinkClick r:id="" action="ppaction://media"/>
            <a:extLst>
              <a:ext uri="{FF2B5EF4-FFF2-40B4-BE49-F238E27FC236}">
                <a16:creationId xmlns:a16="http://schemas.microsoft.com/office/drawing/2014/main" id="{2DC2F803-8C39-4E32-BA1E-3A809C6D69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65963" y="1966913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6331754-8A58-4EEA-A7F4-2E7154A1D7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06E20103-A743-4497-B6B7-DC55D25A20C2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73086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wimming--_gb_1">
            <a:hlinkClick r:id="" action="ppaction://media"/>
            <a:extLst>
              <a:ext uri="{FF2B5EF4-FFF2-40B4-BE49-F238E27FC236}">
                <a16:creationId xmlns:a16="http://schemas.microsoft.com/office/drawing/2014/main" id="{4E952571-00D1-43AC-B2B6-C3F55EDE1E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85063" y="3238500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CA0785A-9912-4BDC-94B6-4BC5647A76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F41698FE-282D-4449-A7FB-AE9E4D63AB40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925161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unning--_gb_1">
            <a:hlinkClick r:id="" action="ppaction://media"/>
            <a:extLst>
              <a:ext uri="{FF2B5EF4-FFF2-40B4-BE49-F238E27FC236}">
                <a16:creationId xmlns:a16="http://schemas.microsoft.com/office/drawing/2014/main" id="{D571E692-DC5B-4B2E-B37D-C933EEBF1B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54925" y="2881313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A03AA0-C947-4AD5-A2C4-DD6D99CF72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BE32A77F-732E-4BF4-8FEC-F8C0860EEA37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96791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780953B6-DE82-4593-A181-C75CDB24B1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59000" y="1762125"/>
            <a:ext cx="609600" cy="609600"/>
          </a:xfrm>
          <a:prstGeom prst="rect">
            <a:avLst/>
          </a:prstGeom>
        </p:spPr>
      </p:pic>
      <p:pic>
        <p:nvPicPr>
          <p:cNvPr id="5" name="sound correct">
            <a:hlinkClick r:id="" action="ppaction://media"/>
            <a:extLst>
              <a:ext uri="{FF2B5EF4-FFF2-40B4-BE49-F238E27FC236}">
                <a16:creationId xmlns:a16="http://schemas.microsoft.com/office/drawing/2014/main" id="{FAB612C9-8F93-4571-99C4-B4FEF60B4C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52913" y="2119313"/>
            <a:ext cx="609600" cy="609600"/>
          </a:xfrm>
          <a:prstGeom prst="rect">
            <a:avLst/>
          </a:prstGeom>
        </p:spPr>
      </p:pic>
      <p:pic>
        <p:nvPicPr>
          <p:cNvPr id="6" name="coins">
            <a:hlinkClick r:id="" action="ppaction://media"/>
            <a:extLst>
              <a:ext uri="{FF2B5EF4-FFF2-40B4-BE49-F238E27FC236}">
                <a16:creationId xmlns:a16="http://schemas.microsoft.com/office/drawing/2014/main" id="{15A9F372-61D8-4D84-A146-20A65EE6F43C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2747" end="3074.1041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28200" y="1173215"/>
            <a:ext cx="609600" cy="609600"/>
          </a:xfrm>
          <a:prstGeom prst="rect">
            <a:avLst/>
          </a:prstGeom>
        </p:spPr>
      </p:pic>
      <p:pic>
        <p:nvPicPr>
          <p:cNvPr id="7" name="FINAL CLAPS">
            <a:hlinkClick r:id="" action="ppaction://media"/>
            <a:extLst>
              <a:ext uri="{FF2B5EF4-FFF2-40B4-BE49-F238E27FC236}">
                <a16:creationId xmlns:a16="http://schemas.microsoft.com/office/drawing/2014/main" id="{B47DE56E-D8E8-41CF-8E4D-22E7B5AF773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4523" y="1853056"/>
            <a:ext cx="609600" cy="6096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EDDC924-DFC2-4A55-A839-DC4EAB6ACE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8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4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4697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rawing--_gb_1">
            <a:hlinkClick r:id="" action="ppaction://media"/>
            <a:extLst>
              <a:ext uri="{FF2B5EF4-FFF2-40B4-BE49-F238E27FC236}">
                <a16:creationId xmlns:a16="http://schemas.microsoft.com/office/drawing/2014/main" id="{E565EB1F-E912-4056-9C34-32A06755BC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70800" y="1827213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1DF9717-8FAB-438D-9EA6-FF171D49F8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6603"/>
            <a:ext cx="12192000" cy="6858000"/>
          </a:xfrm>
          <a:prstGeom prst="rect">
            <a:avLst/>
          </a:prstGeom>
        </p:spPr>
      </p:pic>
      <p:sp>
        <p:nvSpPr>
          <p:cNvPr id="4" name="DRAWING">
            <a:extLst>
              <a:ext uri="{FF2B5EF4-FFF2-40B4-BE49-F238E27FC236}">
                <a16:creationId xmlns:a16="http://schemas.microsoft.com/office/drawing/2014/main" id="{E5FA6034-289C-46E7-9049-755056B017D2}"/>
              </a:ext>
            </a:extLst>
          </p:cNvPr>
          <p:cNvSpPr/>
          <p:nvPr/>
        </p:nvSpPr>
        <p:spPr>
          <a:xfrm>
            <a:off x="8611738" y="1187355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86015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eeping--_gb_1">
            <a:hlinkClick r:id="" action="ppaction://media"/>
            <a:extLst>
              <a:ext uri="{FF2B5EF4-FFF2-40B4-BE49-F238E27FC236}">
                <a16:creationId xmlns:a16="http://schemas.microsoft.com/office/drawing/2014/main" id="{7D947D01-B28F-4E0E-936E-B7F08D7B93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4763" y="2138363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3375EB-C334-46AE-A578-9D59712BA4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2C63F35D-16EC-4672-AEAD-4A924782385C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18967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nging--_gb_1">
            <a:hlinkClick r:id="" action="ppaction://media"/>
            <a:extLst>
              <a:ext uri="{FF2B5EF4-FFF2-40B4-BE49-F238E27FC236}">
                <a16:creationId xmlns:a16="http://schemas.microsoft.com/office/drawing/2014/main" id="{7405FC0B-CB74-453B-A32F-70FED7FE09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29488" y="2943225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B64992B-911D-47A6-9F82-47E820D50C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1DB759AC-FC73-4A77-937F-C11610AB7FEB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65421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ying">
            <a:hlinkClick r:id="" action="ppaction://media"/>
            <a:extLst>
              <a:ext uri="{FF2B5EF4-FFF2-40B4-BE49-F238E27FC236}">
                <a16:creationId xmlns:a16="http://schemas.microsoft.com/office/drawing/2014/main" id="{EA6E3DC5-62C8-442D-ADA9-0508968E02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00938" y="2060575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642314B-01BA-4EFC-A7A0-0EBC8CD35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897F2BCC-101A-4B0F-9E72-9437E87110D1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37820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50660F8F-AEEA-4A38-AC93-A2982621F0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524250" y="3165475"/>
            <a:ext cx="609600" cy="609600"/>
          </a:xfrm>
          <a:prstGeom prst="rect">
            <a:avLst/>
          </a:prstGeom>
        </p:spPr>
      </p:pic>
      <p:pic>
        <p:nvPicPr>
          <p:cNvPr id="6" name="sound correct">
            <a:hlinkClick r:id="" action="ppaction://media"/>
            <a:extLst>
              <a:ext uri="{FF2B5EF4-FFF2-40B4-BE49-F238E27FC236}">
                <a16:creationId xmlns:a16="http://schemas.microsoft.com/office/drawing/2014/main" id="{A4E809B7-07D3-407E-9E3E-380CB4EA4D8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53088" y="2339975"/>
            <a:ext cx="609600" cy="609600"/>
          </a:xfrm>
          <a:prstGeom prst="rect">
            <a:avLst/>
          </a:prstGeom>
        </p:spPr>
      </p:pic>
      <p:pic>
        <p:nvPicPr>
          <p:cNvPr id="7" name="FINAL CLAPS">
            <a:hlinkClick r:id="" action="ppaction://media"/>
            <a:extLst>
              <a:ext uri="{FF2B5EF4-FFF2-40B4-BE49-F238E27FC236}">
                <a16:creationId xmlns:a16="http://schemas.microsoft.com/office/drawing/2014/main" id="{FEB000C2-E5A7-4390-8279-DAC3EC4EDEE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40775" y="1681163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4EE8535-2CFB-4E70-B32A-99C22143F3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9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31818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istening">
            <a:hlinkClick r:id="" action="ppaction://media"/>
            <a:extLst>
              <a:ext uri="{FF2B5EF4-FFF2-40B4-BE49-F238E27FC236}">
                <a16:creationId xmlns:a16="http://schemas.microsoft.com/office/drawing/2014/main" id="{8E71064A-0BD4-4FE3-B9D8-CCD88AECF1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38030" y="1501254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ED59776-64DD-41A8-8D40-D06CA3720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CF0DDE48-7168-4770-A3AE-CB02AC25130A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87910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ying soccer">
            <a:hlinkClick r:id="" action="ppaction://media"/>
            <a:extLst>
              <a:ext uri="{FF2B5EF4-FFF2-40B4-BE49-F238E27FC236}">
                <a16:creationId xmlns:a16="http://schemas.microsoft.com/office/drawing/2014/main" id="{E8CA87A1-642C-4366-9D4D-57A1B08882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4763" y="1889125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6A58A48-3885-41DA-8F5D-A346DB4FA6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8BE807D2-C5D7-417F-84FA-CA637DE46AA6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17720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ying comp">
            <a:hlinkClick r:id="" action="ppaction://media"/>
            <a:extLst>
              <a:ext uri="{FF2B5EF4-FFF2-40B4-BE49-F238E27FC236}">
                <a16:creationId xmlns:a16="http://schemas.microsoft.com/office/drawing/2014/main" id="{8DB6A7CF-CA8A-4EEC-AA34-12A728BA7C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61238" y="2200275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4895758-4E97-4C52-AFBE-2D0DEC9860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4A7C7E5B-48DD-4EEF-BF28-05372B190C04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048292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atching tv">
            <a:hlinkClick r:id="" action="ppaction://media"/>
            <a:extLst>
              <a:ext uri="{FF2B5EF4-FFF2-40B4-BE49-F238E27FC236}">
                <a16:creationId xmlns:a16="http://schemas.microsoft.com/office/drawing/2014/main" id="{99034014-FD1B-4A8F-ABB2-936D6C1054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38030" y="2137610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1411968-A3FD-4981-A687-F207A19056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35C499D4-9500-4656-9B5B-2E43836AE207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3720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C5A391E9-3E72-4F47-AE16-C237601F63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540125" y="2444750"/>
            <a:ext cx="609600" cy="609600"/>
          </a:xfrm>
          <a:prstGeom prst="rect">
            <a:avLst/>
          </a:prstGeom>
        </p:spPr>
      </p:pic>
      <p:pic>
        <p:nvPicPr>
          <p:cNvPr id="5" name="sound correct">
            <a:hlinkClick r:id="" action="ppaction://media"/>
            <a:extLst>
              <a:ext uri="{FF2B5EF4-FFF2-40B4-BE49-F238E27FC236}">
                <a16:creationId xmlns:a16="http://schemas.microsoft.com/office/drawing/2014/main" id="{FF1B8B25-D658-4BF0-8222-0E861787539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48425" y="1995488"/>
            <a:ext cx="609600" cy="609600"/>
          </a:xfrm>
          <a:prstGeom prst="rect">
            <a:avLst/>
          </a:prstGeom>
        </p:spPr>
      </p:pic>
      <p:pic>
        <p:nvPicPr>
          <p:cNvPr id="6" name="apertura baúl">
            <a:hlinkClick r:id="" action="ppaction://media"/>
            <a:extLst>
              <a:ext uri="{FF2B5EF4-FFF2-40B4-BE49-F238E27FC236}">
                <a16:creationId xmlns:a16="http://schemas.microsoft.com/office/drawing/2014/main" id="{538CA5B7-C7FB-49DF-9503-77B3397C6D9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72413" y="915988"/>
            <a:ext cx="609600" cy="609600"/>
          </a:xfrm>
          <a:prstGeom prst="rect">
            <a:avLst/>
          </a:prstGeom>
        </p:spPr>
      </p:pic>
      <p:pic>
        <p:nvPicPr>
          <p:cNvPr id="7" name="FINAL CLAPS">
            <a:hlinkClick r:id="" action="ppaction://media"/>
            <a:extLst>
              <a:ext uri="{FF2B5EF4-FFF2-40B4-BE49-F238E27FC236}">
                <a16:creationId xmlns:a16="http://schemas.microsoft.com/office/drawing/2014/main" id="{1163A49B-1F86-49B8-BB5D-620A8569344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71088" y="1411288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BE8AF5-48A4-4C0A-9624-DFB0663FC0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5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54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4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59091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4697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ashing">
            <a:hlinkClick r:id="" action="ppaction://media"/>
            <a:extLst>
              <a:ext uri="{FF2B5EF4-FFF2-40B4-BE49-F238E27FC236}">
                <a16:creationId xmlns:a16="http://schemas.microsoft.com/office/drawing/2014/main" id="{4FB36D7D-40C6-4C2D-8505-8F560A59B3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38030" y="1655928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7DD1422-5E01-4E04-9EFB-304C5BB077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C31D782A-EC66-453F-9907-75F88E3992F4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53327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siting">
            <a:hlinkClick r:id="" action="ppaction://media"/>
            <a:extLst>
              <a:ext uri="{FF2B5EF4-FFF2-40B4-BE49-F238E27FC236}">
                <a16:creationId xmlns:a16="http://schemas.microsoft.com/office/drawing/2014/main" id="{FB799F21-47A0-4613-AF26-008AF182A5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93013" y="1982788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AB67FFA-EBEF-494A-9ADC-8D3BA02FA7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72BF1A15-039B-4033-87B9-CC1EED8B2F79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92432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5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ing to school">
            <a:hlinkClick r:id="" action="ppaction://media"/>
            <a:extLst>
              <a:ext uri="{FF2B5EF4-FFF2-40B4-BE49-F238E27FC236}">
                <a16:creationId xmlns:a16="http://schemas.microsoft.com/office/drawing/2014/main" id="{D58924F7-3C78-42F5-961A-B972E640C2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94625" y="1982788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41F188E-B71B-4626-8FE4-4A990B0A8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HECK">
            <a:extLst>
              <a:ext uri="{FF2B5EF4-FFF2-40B4-BE49-F238E27FC236}">
                <a16:creationId xmlns:a16="http://schemas.microsoft.com/office/drawing/2014/main" id="{7829E187-6748-48B6-99E6-3531AB33A4E1}"/>
              </a:ext>
            </a:extLst>
          </p:cNvPr>
          <p:cNvSpPr/>
          <p:nvPr/>
        </p:nvSpPr>
        <p:spPr>
          <a:xfrm>
            <a:off x="8598090" y="1501254"/>
            <a:ext cx="3043450" cy="764274"/>
          </a:xfrm>
          <a:prstGeom prst="rect">
            <a:avLst/>
          </a:prstGeom>
          <a:solidFill>
            <a:srgbClr val="F2C6A9"/>
          </a:solidFill>
          <a:ln>
            <a:solidFill>
              <a:srgbClr val="F2C6A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your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answer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here</a:t>
            </a:r>
            <a:r>
              <a:rPr lang="es-MX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988247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ission completed deep voice">
            <a:hlinkClick r:id="" action="ppaction://media"/>
            <a:extLst>
              <a:ext uri="{FF2B5EF4-FFF2-40B4-BE49-F238E27FC236}">
                <a16:creationId xmlns:a16="http://schemas.microsoft.com/office/drawing/2014/main" id="{5E6CB87C-2D7D-4A64-8A3D-D53CA1E991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79875" y="3240088"/>
            <a:ext cx="609600" cy="609600"/>
          </a:xfrm>
          <a:prstGeom prst="rect">
            <a:avLst/>
          </a:prstGeom>
        </p:spPr>
      </p:pic>
      <p:pic>
        <p:nvPicPr>
          <p:cNvPr id="5" name="mission completed">
            <a:hlinkClick r:id="" action="ppaction://media"/>
            <a:extLst>
              <a:ext uri="{FF2B5EF4-FFF2-40B4-BE49-F238E27FC236}">
                <a16:creationId xmlns:a16="http://schemas.microsoft.com/office/drawing/2014/main" id="{53B54BE6-BAA6-4474-A921-58B88D397B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46950" y="5743575"/>
            <a:ext cx="609600" cy="609600"/>
          </a:xfrm>
          <a:prstGeom prst="rect">
            <a:avLst/>
          </a:prstGeom>
        </p:spPr>
      </p:pic>
      <p:pic>
        <p:nvPicPr>
          <p:cNvPr id="6" name="FINAL CLAPS">
            <a:hlinkClick r:id="" action="ppaction://media"/>
            <a:extLst>
              <a:ext uri="{FF2B5EF4-FFF2-40B4-BE49-F238E27FC236}">
                <a16:creationId xmlns:a16="http://schemas.microsoft.com/office/drawing/2014/main" id="{5A5E9EE8-C9E0-44AA-A7A6-D27B5D04A49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31300" y="2370138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27052AB-FA82-459B-8348-513DB4B67C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6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4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6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33333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315017E-5A82-4808-B6D0-4C931783D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958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84</Words>
  <Application>Microsoft Office PowerPoint</Application>
  <PresentationFormat>Widescreen</PresentationFormat>
  <Paragraphs>17</Paragraphs>
  <Slides>25</Slides>
  <Notes>0</Notes>
  <HiddenSlides>0</HiddenSlides>
  <MMClips>31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 Ramos</dc:creator>
  <cp:lastModifiedBy>Paz Collao</cp:lastModifiedBy>
  <cp:revision>11</cp:revision>
  <dcterms:created xsi:type="dcterms:W3CDTF">2021-03-08T05:49:32Z</dcterms:created>
  <dcterms:modified xsi:type="dcterms:W3CDTF">2021-03-15T15:47:44Z</dcterms:modified>
</cp:coreProperties>
</file>