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9" r:id="rId8"/>
    <p:sldId id="263" r:id="rId9"/>
    <p:sldId id="264" r:id="rId10"/>
    <p:sldId id="270" r:id="rId11"/>
    <p:sldId id="266" r:id="rId12"/>
    <p:sldId id="267" r:id="rId13"/>
    <p:sldId id="271" r:id="rId14"/>
    <p:sldId id="268" r:id="rId15"/>
    <p:sldId id="275" r:id="rId16"/>
    <p:sldId id="276" r:id="rId17"/>
    <p:sldId id="274" r:id="rId18"/>
    <p:sldId id="273" r:id="rId1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B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 Ramos" userId="90772687-68dd-4d7c-a260-032437760ad7" providerId="ADAL" clId="{DFDE1512-645A-442B-9CD4-14D2EBEEB704}"/>
    <pc:docChg chg="custSel addSld delSld modSld sldOrd">
      <pc:chgData name="Cristina  Ramos" userId="90772687-68dd-4d7c-a260-032437760ad7" providerId="ADAL" clId="{DFDE1512-645A-442B-9CD4-14D2EBEEB704}" dt="2021-03-15T17:10:51.663" v="219" actId="167"/>
      <pc:docMkLst>
        <pc:docMk/>
      </pc:docMkLst>
      <pc:sldChg chg="addSp delSp modSp mod ord">
        <pc:chgData name="Cristina  Ramos" userId="90772687-68dd-4d7c-a260-032437760ad7" providerId="ADAL" clId="{DFDE1512-645A-442B-9CD4-14D2EBEEB704}" dt="2021-03-15T17:09:30.831" v="215" actId="931"/>
        <pc:sldMkLst>
          <pc:docMk/>
          <pc:sldMk cId="664183351" sldId="256"/>
        </pc:sldMkLst>
        <pc:picChg chg="add mod">
          <ac:chgData name="Cristina  Ramos" userId="90772687-68dd-4d7c-a260-032437760ad7" providerId="ADAL" clId="{DFDE1512-645A-442B-9CD4-14D2EBEEB704}" dt="2021-03-15T17:09:30.831" v="215" actId="931"/>
          <ac:picMkLst>
            <pc:docMk/>
            <pc:sldMk cId="664183351" sldId="256"/>
            <ac:picMk id="3" creationId="{47127012-39FB-4F98-BB48-0BA40DCFF8F0}"/>
          </ac:picMkLst>
        </pc:picChg>
        <pc:picChg chg="add del mod">
          <ac:chgData name="Cristina  Ramos" userId="90772687-68dd-4d7c-a260-032437760ad7" providerId="ADAL" clId="{DFDE1512-645A-442B-9CD4-14D2EBEEB704}" dt="2021-03-15T17:09:12.833" v="214" actId="478"/>
          <ac:picMkLst>
            <pc:docMk/>
            <pc:sldMk cId="664183351" sldId="256"/>
            <ac:picMk id="5" creationId="{D372C533-5837-4C28-AAF3-1FCA23FAD3C1}"/>
          </ac:picMkLst>
        </pc:picChg>
      </pc:sldChg>
      <pc:sldChg chg="addSp modSp">
        <pc:chgData name="Cristina  Ramos" userId="90772687-68dd-4d7c-a260-032437760ad7" providerId="ADAL" clId="{DFDE1512-645A-442B-9CD4-14D2EBEEB704}" dt="2021-03-08T04:51:02.365" v="5"/>
        <pc:sldMkLst>
          <pc:docMk/>
          <pc:sldMk cId="2036219226" sldId="257"/>
        </pc:sldMkLst>
        <pc:picChg chg="add mod">
          <ac:chgData name="Cristina  Ramos" userId="90772687-68dd-4d7c-a260-032437760ad7" providerId="ADAL" clId="{DFDE1512-645A-442B-9CD4-14D2EBEEB704}" dt="2021-03-08T04:51:02.365" v="5"/>
          <ac:picMkLst>
            <pc:docMk/>
            <pc:sldMk cId="2036219226" sldId="257"/>
            <ac:picMk id="3" creationId="{3D52EECD-0109-4D65-BEF1-6EAB9913BFD4}"/>
          </ac:picMkLst>
        </pc:picChg>
      </pc:sldChg>
      <pc:sldChg chg="addSp modSp">
        <pc:chgData name="Cristina  Ramos" userId="90772687-68dd-4d7c-a260-032437760ad7" providerId="ADAL" clId="{DFDE1512-645A-442B-9CD4-14D2EBEEB704}" dt="2021-03-08T04:50:57.658" v="4"/>
        <pc:sldMkLst>
          <pc:docMk/>
          <pc:sldMk cId="256290747" sldId="258"/>
        </pc:sldMkLst>
        <pc:picChg chg="add mod">
          <ac:chgData name="Cristina  Ramos" userId="90772687-68dd-4d7c-a260-032437760ad7" providerId="ADAL" clId="{DFDE1512-645A-442B-9CD4-14D2EBEEB704}" dt="2021-03-08T04:50:57.658" v="4"/>
          <ac:picMkLst>
            <pc:docMk/>
            <pc:sldMk cId="256290747" sldId="258"/>
            <ac:picMk id="3" creationId="{724E2E6F-19BE-405E-A06A-0360DA256800}"/>
          </ac:picMkLst>
        </pc:picChg>
      </pc:sldChg>
      <pc:sldChg chg="addSp delSp modSp mod modAnim">
        <pc:chgData name="Cristina  Ramos" userId="90772687-68dd-4d7c-a260-032437760ad7" providerId="ADAL" clId="{DFDE1512-645A-442B-9CD4-14D2EBEEB704}" dt="2021-03-08T05:48:03.395" v="155" actId="167"/>
        <pc:sldMkLst>
          <pc:docMk/>
          <pc:sldMk cId="2992997443" sldId="259"/>
        </pc:sldMkLst>
        <pc:picChg chg="add del mod">
          <ac:chgData name="Cristina  Ramos" userId="90772687-68dd-4d7c-a260-032437760ad7" providerId="ADAL" clId="{DFDE1512-645A-442B-9CD4-14D2EBEEB704}" dt="2021-03-08T04:53:07.319" v="31" actId="478"/>
          <ac:picMkLst>
            <pc:docMk/>
            <pc:sldMk cId="2992997443" sldId="259"/>
            <ac:picMk id="3" creationId="{A5343562-031B-411D-B376-050740BF6459}"/>
          </ac:picMkLst>
        </pc:picChg>
        <pc:picChg chg="add mod">
          <ac:chgData name="Cristina  Ramos" userId="90772687-68dd-4d7c-a260-032437760ad7" providerId="ADAL" clId="{DFDE1512-645A-442B-9CD4-14D2EBEEB704}" dt="2021-03-08T04:54:36.270" v="32"/>
          <ac:picMkLst>
            <pc:docMk/>
            <pc:sldMk cId="2992997443" sldId="259"/>
            <ac:picMk id="5" creationId="{6AF0E455-C0B2-4C56-B28E-A794996E7800}"/>
          </ac:picMkLst>
        </pc:picChg>
        <pc:picChg chg="add mod ord">
          <ac:chgData name="Cristina  Ramos" userId="90772687-68dd-4d7c-a260-032437760ad7" providerId="ADAL" clId="{DFDE1512-645A-442B-9CD4-14D2EBEEB704}" dt="2021-03-08T05:48:03.395" v="155" actId="167"/>
          <ac:picMkLst>
            <pc:docMk/>
            <pc:sldMk cId="2992997443" sldId="259"/>
            <ac:picMk id="6" creationId="{CA599A09-1FF6-4959-9B14-E752377B3414}"/>
          </ac:picMkLst>
        </pc:picChg>
      </pc:sldChg>
      <pc:sldChg chg="addSp delSp modSp mod delAnim modAnim">
        <pc:chgData name="Cristina  Ramos" userId="90772687-68dd-4d7c-a260-032437760ad7" providerId="ADAL" clId="{DFDE1512-645A-442B-9CD4-14D2EBEEB704}" dt="2021-03-15T17:10:51.663" v="219" actId="167"/>
        <pc:sldMkLst>
          <pc:docMk/>
          <pc:sldMk cId="1820396309" sldId="260"/>
        </pc:sldMkLst>
        <pc:spChg chg="add mod">
          <ac:chgData name="Cristina  Ramos" userId="90772687-68dd-4d7c-a260-032437760ad7" providerId="ADAL" clId="{DFDE1512-645A-442B-9CD4-14D2EBEEB704}" dt="2021-03-08T05:48:40.588" v="161" actId="20577"/>
          <ac:spMkLst>
            <pc:docMk/>
            <pc:sldMk cId="1820396309" sldId="260"/>
            <ac:spMk id="6" creationId="{8973191F-FBF7-47FD-9FC9-46216FEC9171}"/>
          </ac:spMkLst>
        </pc:spChg>
        <pc:picChg chg="add mod ord">
          <ac:chgData name="Cristina  Ramos" userId="90772687-68dd-4d7c-a260-032437760ad7" providerId="ADAL" clId="{DFDE1512-645A-442B-9CD4-14D2EBEEB704}" dt="2021-03-15T17:10:51.663" v="219" actId="167"/>
          <ac:picMkLst>
            <pc:docMk/>
            <pc:sldMk cId="1820396309" sldId="260"/>
            <ac:picMk id="2" creationId="{A7F08AB6-9831-489D-8E39-C3498ED7E095}"/>
          </ac:picMkLst>
        </pc:picChg>
        <pc:picChg chg="add del mod">
          <ac:chgData name="Cristina  Ramos" userId="90772687-68dd-4d7c-a260-032437760ad7" providerId="ADAL" clId="{DFDE1512-645A-442B-9CD4-14D2EBEEB704}" dt="2021-03-08T05:10:20.675" v="50" actId="478"/>
          <ac:picMkLst>
            <pc:docMk/>
            <pc:sldMk cId="1820396309" sldId="260"/>
            <ac:picMk id="3" creationId="{F868538B-11A5-4078-B31E-A9F4D6E03CBD}"/>
          </ac:picMkLst>
        </pc:picChg>
        <pc:picChg chg="add mod">
          <ac:chgData name="Cristina  Ramos" userId="90772687-68dd-4d7c-a260-032437760ad7" providerId="ADAL" clId="{DFDE1512-645A-442B-9CD4-14D2EBEEB704}" dt="2021-03-15T17:05:07.532" v="213" actId="1076"/>
          <ac:picMkLst>
            <pc:docMk/>
            <pc:sldMk cId="1820396309" sldId="260"/>
            <ac:picMk id="5" creationId="{3945313C-9231-4E0C-A5AD-7596E93CDFCB}"/>
          </ac:picMkLst>
        </pc:picChg>
        <pc:picChg chg="add mod">
          <ac:chgData name="Cristina  Ramos" userId="90772687-68dd-4d7c-a260-032437760ad7" providerId="ADAL" clId="{DFDE1512-645A-442B-9CD4-14D2EBEEB704}" dt="2021-03-08T05:40:58.068" v="84" actId="1076"/>
          <ac:picMkLst>
            <pc:docMk/>
            <pc:sldMk cId="1820396309" sldId="260"/>
            <ac:picMk id="7" creationId="{280A0990-E2F6-44A5-92DC-7921D049219F}"/>
          </ac:picMkLst>
        </pc:picChg>
        <pc:picChg chg="add del mod ord">
          <ac:chgData name="Cristina  Ramos" userId="90772687-68dd-4d7c-a260-032437760ad7" providerId="ADAL" clId="{DFDE1512-645A-442B-9CD4-14D2EBEEB704}" dt="2021-03-15T17:05:04.555" v="212" actId="478"/>
          <ac:picMkLst>
            <pc:docMk/>
            <pc:sldMk cId="1820396309" sldId="260"/>
            <ac:picMk id="8" creationId="{5A237696-43F6-442B-8153-A7511AC894DE}"/>
          </ac:picMkLst>
        </pc:picChg>
      </pc:sldChg>
      <pc:sldChg chg="addSp delSp modSp mod modAnim">
        <pc:chgData name="Cristina  Ramos" userId="90772687-68dd-4d7c-a260-032437760ad7" providerId="ADAL" clId="{DFDE1512-645A-442B-9CD4-14D2EBEEB704}" dt="2021-03-08T05:48:47.645" v="167" actId="20577"/>
        <pc:sldMkLst>
          <pc:docMk/>
          <pc:sldMk cId="1621356702" sldId="261"/>
        </pc:sldMkLst>
        <pc:spChg chg="add mod">
          <ac:chgData name="Cristina  Ramos" userId="90772687-68dd-4d7c-a260-032437760ad7" providerId="ADAL" clId="{DFDE1512-645A-442B-9CD4-14D2EBEEB704}" dt="2021-03-08T05:48:47.645" v="167" actId="20577"/>
          <ac:spMkLst>
            <pc:docMk/>
            <pc:sldMk cId="1621356702" sldId="261"/>
            <ac:spMk id="9" creationId="{B7589532-1985-4A0B-BE7D-2D1EF7CFC496}"/>
          </ac:spMkLst>
        </pc:spChg>
        <pc:picChg chg="add del mod">
          <ac:chgData name="Cristina  Ramos" userId="90772687-68dd-4d7c-a260-032437760ad7" providerId="ADAL" clId="{DFDE1512-645A-442B-9CD4-14D2EBEEB704}" dt="2021-03-08T04:57:33.984" v="33" actId="478"/>
          <ac:picMkLst>
            <pc:docMk/>
            <pc:sldMk cId="1621356702" sldId="261"/>
            <ac:picMk id="3" creationId="{206B61C5-B841-4837-BE9B-6CFF42990BBC}"/>
          </ac:picMkLst>
        </pc:picChg>
        <pc:picChg chg="add del mod">
          <ac:chgData name="Cristina  Ramos" userId="90772687-68dd-4d7c-a260-032437760ad7" providerId="ADAL" clId="{DFDE1512-645A-442B-9CD4-14D2EBEEB704}" dt="2021-03-08T05:10:17.479" v="49" actId="478"/>
          <ac:picMkLst>
            <pc:docMk/>
            <pc:sldMk cId="1621356702" sldId="261"/>
            <ac:picMk id="5" creationId="{9041AF1F-D57D-4A92-8AB7-81FD61066D06}"/>
          </ac:picMkLst>
        </pc:picChg>
        <pc:picChg chg="add mod">
          <ac:chgData name="Cristina  Ramos" userId="90772687-68dd-4d7c-a260-032437760ad7" providerId="ADAL" clId="{DFDE1512-645A-442B-9CD4-14D2EBEEB704}" dt="2021-03-08T05:12:53.681" v="52"/>
          <ac:picMkLst>
            <pc:docMk/>
            <pc:sldMk cId="1621356702" sldId="261"/>
            <ac:picMk id="7" creationId="{C6779846-9027-4F9C-B2C0-ECDB5FFD08CC}"/>
          </ac:picMkLst>
        </pc:picChg>
        <pc:picChg chg="add mod">
          <ac:chgData name="Cristina  Ramos" userId="90772687-68dd-4d7c-a260-032437760ad7" providerId="ADAL" clId="{DFDE1512-645A-442B-9CD4-14D2EBEEB704}" dt="2021-03-08T05:41:12.214" v="87" actId="1076"/>
          <ac:picMkLst>
            <pc:docMk/>
            <pc:sldMk cId="1621356702" sldId="261"/>
            <ac:picMk id="8" creationId="{B425E5D6-A882-4BDA-B0F6-52236A7BA4C7}"/>
          </ac:picMkLst>
        </pc:picChg>
        <pc:picChg chg="add mod ord">
          <ac:chgData name="Cristina  Ramos" userId="90772687-68dd-4d7c-a260-032437760ad7" providerId="ADAL" clId="{DFDE1512-645A-442B-9CD4-14D2EBEEB704}" dt="2021-03-08T05:43:16.678" v="107" actId="167"/>
          <ac:picMkLst>
            <pc:docMk/>
            <pc:sldMk cId="1621356702" sldId="261"/>
            <ac:picMk id="10" creationId="{6ADBCEBD-B04F-4616-9E32-CE6C2CC1B7C3}"/>
          </ac:picMkLst>
        </pc:picChg>
      </pc:sldChg>
      <pc:sldChg chg="del">
        <pc:chgData name="Cristina  Ramos" userId="90772687-68dd-4d7c-a260-032437760ad7" providerId="ADAL" clId="{DFDE1512-645A-442B-9CD4-14D2EBEEB704}" dt="2021-03-08T04:52:06.439" v="14" actId="47"/>
        <pc:sldMkLst>
          <pc:docMk/>
          <pc:sldMk cId="175403363" sldId="262"/>
        </pc:sldMkLst>
      </pc:sldChg>
      <pc:sldChg chg="addSp delSp modSp mod modAnim">
        <pc:chgData name="Cristina  Ramos" userId="90772687-68dd-4d7c-a260-032437760ad7" providerId="ADAL" clId="{DFDE1512-645A-442B-9CD4-14D2EBEEB704}" dt="2021-03-08T05:48:53.291" v="173" actId="20577"/>
        <pc:sldMkLst>
          <pc:docMk/>
          <pc:sldMk cId="3271037743" sldId="263"/>
        </pc:sldMkLst>
        <pc:spChg chg="add mod">
          <ac:chgData name="Cristina  Ramos" userId="90772687-68dd-4d7c-a260-032437760ad7" providerId="ADAL" clId="{DFDE1512-645A-442B-9CD4-14D2EBEEB704}" dt="2021-03-08T05:48:53.291" v="173" actId="20577"/>
          <ac:spMkLst>
            <pc:docMk/>
            <pc:sldMk cId="3271037743" sldId="263"/>
            <ac:spMk id="8" creationId="{90C0FEAC-6373-49FE-BC22-F1D055B38250}"/>
          </ac:spMkLst>
        </pc:spChg>
        <pc:picChg chg="add del mod">
          <ac:chgData name="Cristina  Ramos" userId="90772687-68dd-4d7c-a260-032437760ad7" providerId="ADAL" clId="{DFDE1512-645A-442B-9CD4-14D2EBEEB704}" dt="2021-03-08T04:57:36.225" v="34" actId="478"/>
          <ac:picMkLst>
            <pc:docMk/>
            <pc:sldMk cId="3271037743" sldId="263"/>
            <ac:picMk id="3" creationId="{7EFEE54B-3513-403B-B0B3-EE9563A0C6A4}"/>
          </ac:picMkLst>
        </pc:picChg>
        <pc:picChg chg="add del mod">
          <ac:chgData name="Cristina  Ramos" userId="90772687-68dd-4d7c-a260-032437760ad7" providerId="ADAL" clId="{DFDE1512-645A-442B-9CD4-14D2EBEEB704}" dt="2021-03-08T05:12:57.845" v="53" actId="478"/>
          <ac:picMkLst>
            <pc:docMk/>
            <pc:sldMk cId="3271037743" sldId="263"/>
            <ac:picMk id="5" creationId="{338E3D4E-0802-40A6-B365-F79EE9A0DE9F}"/>
          </ac:picMkLst>
        </pc:picChg>
        <pc:picChg chg="add mod">
          <ac:chgData name="Cristina  Ramos" userId="90772687-68dd-4d7c-a260-032437760ad7" providerId="ADAL" clId="{DFDE1512-645A-442B-9CD4-14D2EBEEB704}" dt="2021-03-08T05:13:00.789" v="54"/>
          <ac:picMkLst>
            <pc:docMk/>
            <pc:sldMk cId="3271037743" sldId="263"/>
            <ac:picMk id="7" creationId="{69F6D386-6C35-4353-91BB-763DAC87229C}"/>
          </ac:picMkLst>
        </pc:picChg>
        <pc:picChg chg="add mod">
          <ac:chgData name="Cristina  Ramos" userId="90772687-68dd-4d7c-a260-032437760ad7" providerId="ADAL" clId="{DFDE1512-645A-442B-9CD4-14D2EBEEB704}" dt="2021-03-08T05:42:44.470" v="102" actId="1076"/>
          <ac:picMkLst>
            <pc:docMk/>
            <pc:sldMk cId="3271037743" sldId="263"/>
            <ac:picMk id="9" creationId="{9B9C0017-D57A-4D5A-8250-C0A93D63F8AC}"/>
          </ac:picMkLst>
        </pc:picChg>
        <pc:picChg chg="add mod ord">
          <ac:chgData name="Cristina  Ramos" userId="90772687-68dd-4d7c-a260-032437760ad7" providerId="ADAL" clId="{DFDE1512-645A-442B-9CD4-14D2EBEEB704}" dt="2021-03-08T05:43:20.614" v="108" actId="167"/>
          <ac:picMkLst>
            <pc:docMk/>
            <pc:sldMk cId="3271037743" sldId="263"/>
            <ac:picMk id="10" creationId="{BE552E5E-5D1A-4EFC-88B6-F89308E472FB}"/>
          </ac:picMkLst>
        </pc:picChg>
      </pc:sldChg>
      <pc:sldChg chg="addSp delSp modSp mod modAnim">
        <pc:chgData name="Cristina  Ramos" userId="90772687-68dd-4d7c-a260-032437760ad7" providerId="ADAL" clId="{DFDE1512-645A-442B-9CD4-14D2EBEEB704}" dt="2021-03-08T05:48:57.941" v="179" actId="20577"/>
        <pc:sldMkLst>
          <pc:docMk/>
          <pc:sldMk cId="1283964770" sldId="264"/>
        </pc:sldMkLst>
        <pc:spChg chg="add mod">
          <ac:chgData name="Cristina  Ramos" userId="90772687-68dd-4d7c-a260-032437760ad7" providerId="ADAL" clId="{DFDE1512-645A-442B-9CD4-14D2EBEEB704}" dt="2021-03-08T05:48:57.941" v="179" actId="20577"/>
          <ac:spMkLst>
            <pc:docMk/>
            <pc:sldMk cId="1283964770" sldId="264"/>
            <ac:spMk id="6" creationId="{22EEAAE3-2430-4AD1-9363-0799A22FD501}"/>
          </ac:spMkLst>
        </pc:spChg>
        <pc:picChg chg="add del mod">
          <ac:chgData name="Cristina  Ramos" userId="90772687-68dd-4d7c-a260-032437760ad7" providerId="ADAL" clId="{DFDE1512-645A-442B-9CD4-14D2EBEEB704}" dt="2021-03-08T04:57:37.409" v="35" actId="478"/>
          <ac:picMkLst>
            <pc:docMk/>
            <pc:sldMk cId="1283964770" sldId="264"/>
            <ac:picMk id="3" creationId="{6C04AD74-74F8-4AAF-B502-55931238E0BD}"/>
          </ac:picMkLst>
        </pc:picChg>
        <pc:picChg chg="add mod">
          <ac:chgData name="Cristina  Ramos" userId="90772687-68dd-4d7c-a260-032437760ad7" providerId="ADAL" clId="{DFDE1512-645A-442B-9CD4-14D2EBEEB704}" dt="2021-03-08T04:58:04.043" v="43"/>
          <ac:picMkLst>
            <pc:docMk/>
            <pc:sldMk cId="1283964770" sldId="264"/>
            <ac:picMk id="5" creationId="{1C9B81A8-AB9B-42A4-9384-79387D7F8C2F}"/>
          </ac:picMkLst>
        </pc:picChg>
        <pc:picChg chg="add mod">
          <ac:chgData name="Cristina  Ramos" userId="90772687-68dd-4d7c-a260-032437760ad7" providerId="ADAL" clId="{DFDE1512-645A-442B-9CD4-14D2EBEEB704}" dt="2021-03-08T05:43:32.484" v="111" actId="1076"/>
          <ac:picMkLst>
            <pc:docMk/>
            <pc:sldMk cId="1283964770" sldId="264"/>
            <ac:picMk id="7" creationId="{F00FE041-043C-4EBD-B9B9-BAC381C73BD4}"/>
          </ac:picMkLst>
        </pc:picChg>
        <pc:picChg chg="add mod ord">
          <ac:chgData name="Cristina  Ramos" userId="90772687-68dd-4d7c-a260-032437760ad7" providerId="ADAL" clId="{DFDE1512-645A-442B-9CD4-14D2EBEEB704}" dt="2021-03-08T05:44:02.077" v="116" actId="167"/>
          <ac:picMkLst>
            <pc:docMk/>
            <pc:sldMk cId="1283964770" sldId="264"/>
            <ac:picMk id="8" creationId="{B68101FE-84C2-4D61-9405-1E8246DEF29F}"/>
          </ac:picMkLst>
        </pc:picChg>
      </pc:sldChg>
      <pc:sldChg chg="del">
        <pc:chgData name="Cristina  Ramos" userId="90772687-68dd-4d7c-a260-032437760ad7" providerId="ADAL" clId="{DFDE1512-645A-442B-9CD4-14D2EBEEB704}" dt="2021-03-08T04:52:12.137" v="17" actId="47"/>
        <pc:sldMkLst>
          <pc:docMk/>
          <pc:sldMk cId="1636587661" sldId="265"/>
        </pc:sldMkLst>
      </pc:sldChg>
      <pc:sldChg chg="addSp delSp modSp mod modAnim">
        <pc:chgData name="Cristina  Ramos" userId="90772687-68dd-4d7c-a260-032437760ad7" providerId="ADAL" clId="{DFDE1512-645A-442B-9CD4-14D2EBEEB704}" dt="2021-03-08T05:49:02.969" v="185" actId="20577"/>
        <pc:sldMkLst>
          <pc:docMk/>
          <pc:sldMk cId="2571519806" sldId="266"/>
        </pc:sldMkLst>
        <pc:spChg chg="add mod">
          <ac:chgData name="Cristina  Ramos" userId="90772687-68dd-4d7c-a260-032437760ad7" providerId="ADAL" clId="{DFDE1512-645A-442B-9CD4-14D2EBEEB704}" dt="2021-03-08T05:49:02.969" v="185" actId="20577"/>
          <ac:spMkLst>
            <pc:docMk/>
            <pc:sldMk cId="2571519806" sldId="266"/>
            <ac:spMk id="6" creationId="{0E1C3447-ECD2-4646-9B87-37A279C2024C}"/>
          </ac:spMkLst>
        </pc:spChg>
        <pc:picChg chg="add del mod">
          <ac:chgData name="Cristina  Ramos" userId="90772687-68dd-4d7c-a260-032437760ad7" providerId="ADAL" clId="{DFDE1512-645A-442B-9CD4-14D2EBEEB704}" dt="2021-03-08T04:57:39.805" v="36" actId="478"/>
          <ac:picMkLst>
            <pc:docMk/>
            <pc:sldMk cId="2571519806" sldId="266"/>
            <ac:picMk id="3" creationId="{805BF538-95DC-49F8-B2F4-B770A1C190A1}"/>
          </ac:picMkLst>
        </pc:picChg>
        <pc:picChg chg="add mod">
          <ac:chgData name="Cristina  Ramos" userId="90772687-68dd-4d7c-a260-032437760ad7" providerId="ADAL" clId="{DFDE1512-645A-442B-9CD4-14D2EBEEB704}" dt="2021-03-08T04:58:08.362" v="44"/>
          <ac:picMkLst>
            <pc:docMk/>
            <pc:sldMk cId="2571519806" sldId="266"/>
            <ac:picMk id="5" creationId="{0823121D-A6AF-4FCC-A8E0-6D17AC369215}"/>
          </ac:picMkLst>
        </pc:picChg>
        <pc:picChg chg="add mod">
          <ac:chgData name="Cristina  Ramos" userId="90772687-68dd-4d7c-a260-032437760ad7" providerId="ADAL" clId="{DFDE1512-645A-442B-9CD4-14D2EBEEB704}" dt="2021-03-08T05:44:24.041" v="119" actId="1076"/>
          <ac:picMkLst>
            <pc:docMk/>
            <pc:sldMk cId="2571519806" sldId="266"/>
            <ac:picMk id="7" creationId="{96DF18FE-BED1-489D-A784-D9DB7E1A20E0}"/>
          </ac:picMkLst>
        </pc:picChg>
        <pc:picChg chg="add mod ord">
          <ac:chgData name="Cristina  Ramos" userId="90772687-68dd-4d7c-a260-032437760ad7" providerId="ADAL" clId="{DFDE1512-645A-442B-9CD4-14D2EBEEB704}" dt="2021-03-08T05:45:40.759" v="132" actId="167"/>
          <ac:picMkLst>
            <pc:docMk/>
            <pc:sldMk cId="2571519806" sldId="266"/>
            <ac:picMk id="8" creationId="{E2BC1500-3215-4CA0-978E-DE61F97864DE}"/>
          </ac:picMkLst>
        </pc:picChg>
      </pc:sldChg>
      <pc:sldChg chg="addSp delSp modSp mod modAnim">
        <pc:chgData name="Cristina  Ramos" userId="90772687-68dd-4d7c-a260-032437760ad7" providerId="ADAL" clId="{DFDE1512-645A-442B-9CD4-14D2EBEEB704}" dt="2021-03-08T05:49:07.846" v="191" actId="20577"/>
        <pc:sldMkLst>
          <pc:docMk/>
          <pc:sldMk cId="4097597649" sldId="267"/>
        </pc:sldMkLst>
        <pc:spChg chg="add mod">
          <ac:chgData name="Cristina  Ramos" userId="90772687-68dd-4d7c-a260-032437760ad7" providerId="ADAL" clId="{DFDE1512-645A-442B-9CD4-14D2EBEEB704}" dt="2021-03-08T05:49:07.846" v="191" actId="20577"/>
          <ac:spMkLst>
            <pc:docMk/>
            <pc:sldMk cId="4097597649" sldId="267"/>
            <ac:spMk id="6" creationId="{1C42B522-97FD-41B1-A21D-9A938F827022}"/>
          </ac:spMkLst>
        </pc:spChg>
        <pc:picChg chg="add del mod">
          <ac:chgData name="Cristina  Ramos" userId="90772687-68dd-4d7c-a260-032437760ad7" providerId="ADAL" clId="{DFDE1512-645A-442B-9CD4-14D2EBEEB704}" dt="2021-03-08T04:57:40.961" v="37" actId="478"/>
          <ac:picMkLst>
            <pc:docMk/>
            <pc:sldMk cId="4097597649" sldId="267"/>
            <ac:picMk id="3" creationId="{CD461E6E-7F04-4A37-8A38-106E85F74126}"/>
          </ac:picMkLst>
        </pc:picChg>
        <pc:picChg chg="add mod">
          <ac:chgData name="Cristina  Ramos" userId="90772687-68dd-4d7c-a260-032437760ad7" providerId="ADAL" clId="{DFDE1512-645A-442B-9CD4-14D2EBEEB704}" dt="2021-03-08T04:58:10.955" v="45"/>
          <ac:picMkLst>
            <pc:docMk/>
            <pc:sldMk cId="4097597649" sldId="267"/>
            <ac:picMk id="5" creationId="{5D52D6C7-CB3E-4C6B-BA96-C17BB2E1E6EF}"/>
          </ac:picMkLst>
        </pc:picChg>
        <pc:picChg chg="add mod">
          <ac:chgData name="Cristina  Ramos" userId="90772687-68dd-4d7c-a260-032437760ad7" providerId="ADAL" clId="{DFDE1512-645A-442B-9CD4-14D2EBEEB704}" dt="2021-03-08T05:45:13.720" v="126" actId="1076"/>
          <ac:picMkLst>
            <pc:docMk/>
            <pc:sldMk cId="4097597649" sldId="267"/>
            <ac:picMk id="7" creationId="{FAE19BAD-FF47-47FC-96FB-68D352FE4466}"/>
          </ac:picMkLst>
        </pc:picChg>
        <pc:picChg chg="add mod ord">
          <ac:chgData name="Cristina  Ramos" userId="90772687-68dd-4d7c-a260-032437760ad7" providerId="ADAL" clId="{DFDE1512-645A-442B-9CD4-14D2EBEEB704}" dt="2021-03-08T05:45:36.570" v="131" actId="167"/>
          <ac:picMkLst>
            <pc:docMk/>
            <pc:sldMk cId="4097597649" sldId="267"/>
            <ac:picMk id="8" creationId="{5E149102-DDCC-4FAA-A040-101C3158CCA8}"/>
          </ac:picMkLst>
        </pc:picChg>
      </pc:sldChg>
      <pc:sldChg chg="addSp delSp modSp mod modAnim">
        <pc:chgData name="Cristina  Ramos" userId="90772687-68dd-4d7c-a260-032437760ad7" providerId="ADAL" clId="{DFDE1512-645A-442B-9CD4-14D2EBEEB704}" dt="2021-03-08T05:49:13.490" v="197" actId="20577"/>
        <pc:sldMkLst>
          <pc:docMk/>
          <pc:sldMk cId="3789792076" sldId="268"/>
        </pc:sldMkLst>
        <pc:spChg chg="add mod">
          <ac:chgData name="Cristina  Ramos" userId="90772687-68dd-4d7c-a260-032437760ad7" providerId="ADAL" clId="{DFDE1512-645A-442B-9CD4-14D2EBEEB704}" dt="2021-03-08T05:49:13.490" v="197" actId="20577"/>
          <ac:spMkLst>
            <pc:docMk/>
            <pc:sldMk cId="3789792076" sldId="268"/>
            <ac:spMk id="6" creationId="{A4806A93-74B3-4E9E-AE31-FC11ED75ED06}"/>
          </ac:spMkLst>
        </pc:spChg>
        <pc:picChg chg="add del mod">
          <ac:chgData name="Cristina  Ramos" userId="90772687-68dd-4d7c-a260-032437760ad7" providerId="ADAL" clId="{DFDE1512-645A-442B-9CD4-14D2EBEEB704}" dt="2021-03-08T04:57:42.291" v="38" actId="478"/>
          <ac:picMkLst>
            <pc:docMk/>
            <pc:sldMk cId="3789792076" sldId="268"/>
            <ac:picMk id="3" creationId="{6F76D04D-7F68-4862-9E36-0422F89C45AC}"/>
          </ac:picMkLst>
        </pc:picChg>
        <pc:picChg chg="add mod">
          <ac:chgData name="Cristina  Ramos" userId="90772687-68dd-4d7c-a260-032437760ad7" providerId="ADAL" clId="{DFDE1512-645A-442B-9CD4-14D2EBEEB704}" dt="2021-03-08T04:58:17.469" v="46"/>
          <ac:picMkLst>
            <pc:docMk/>
            <pc:sldMk cId="3789792076" sldId="268"/>
            <ac:picMk id="5" creationId="{6B7C7BBC-C298-4B25-B3D6-DFB52057B51A}"/>
          </ac:picMkLst>
        </pc:picChg>
        <pc:picChg chg="add mod">
          <ac:chgData name="Cristina  Ramos" userId="90772687-68dd-4d7c-a260-032437760ad7" providerId="ADAL" clId="{DFDE1512-645A-442B-9CD4-14D2EBEEB704}" dt="2021-03-08T05:46:00.578" v="135" actId="14100"/>
          <ac:picMkLst>
            <pc:docMk/>
            <pc:sldMk cId="3789792076" sldId="268"/>
            <ac:picMk id="7" creationId="{C0B3A5DD-2F78-4AE5-B9FE-B207D7846502}"/>
          </ac:picMkLst>
        </pc:picChg>
        <pc:picChg chg="add mod ord">
          <ac:chgData name="Cristina  Ramos" userId="90772687-68dd-4d7c-a260-032437760ad7" providerId="ADAL" clId="{DFDE1512-645A-442B-9CD4-14D2EBEEB704}" dt="2021-03-08T05:46:20.760" v="139" actId="167"/>
          <ac:picMkLst>
            <pc:docMk/>
            <pc:sldMk cId="3789792076" sldId="268"/>
            <ac:picMk id="8" creationId="{93F04AC7-E7ED-4C7D-AE33-2351C6AA6069}"/>
          </ac:picMkLst>
        </pc:picChg>
      </pc:sldChg>
      <pc:sldChg chg="ord">
        <pc:chgData name="Cristina  Ramos" userId="90772687-68dd-4d7c-a260-032437760ad7" providerId="ADAL" clId="{DFDE1512-645A-442B-9CD4-14D2EBEEB704}" dt="2021-03-08T04:52:04.618" v="13"/>
        <pc:sldMkLst>
          <pc:docMk/>
          <pc:sldMk cId="1590185438" sldId="269"/>
        </pc:sldMkLst>
      </pc:sldChg>
      <pc:sldChg chg="ord">
        <pc:chgData name="Cristina  Ramos" userId="90772687-68dd-4d7c-a260-032437760ad7" providerId="ADAL" clId="{DFDE1512-645A-442B-9CD4-14D2EBEEB704}" dt="2021-03-08T04:52:10.354" v="16"/>
        <pc:sldMkLst>
          <pc:docMk/>
          <pc:sldMk cId="2060491370" sldId="270"/>
        </pc:sldMkLst>
      </pc:sldChg>
      <pc:sldChg chg="ord">
        <pc:chgData name="Cristina  Ramos" userId="90772687-68dd-4d7c-a260-032437760ad7" providerId="ADAL" clId="{DFDE1512-645A-442B-9CD4-14D2EBEEB704}" dt="2021-03-08T04:52:15.240" v="19"/>
        <pc:sldMkLst>
          <pc:docMk/>
          <pc:sldMk cId="3402855405" sldId="271"/>
        </pc:sldMkLst>
      </pc:sldChg>
      <pc:sldChg chg="ord">
        <pc:chgData name="Cristina  Ramos" userId="90772687-68dd-4d7c-a260-032437760ad7" providerId="ADAL" clId="{DFDE1512-645A-442B-9CD4-14D2EBEEB704}" dt="2021-03-08T04:52:42.407" v="28"/>
        <pc:sldMkLst>
          <pc:docMk/>
          <pc:sldMk cId="950762149" sldId="274"/>
        </pc:sldMkLst>
      </pc:sldChg>
      <pc:sldChg chg="addSp delSp modSp add mod modAnim">
        <pc:chgData name="Cristina  Ramos" userId="90772687-68dd-4d7c-a260-032437760ad7" providerId="ADAL" clId="{DFDE1512-645A-442B-9CD4-14D2EBEEB704}" dt="2021-03-08T05:49:17.843" v="203" actId="20577"/>
        <pc:sldMkLst>
          <pc:docMk/>
          <pc:sldMk cId="4059744552" sldId="275"/>
        </pc:sldMkLst>
        <pc:spChg chg="add mod">
          <ac:chgData name="Cristina  Ramos" userId="90772687-68dd-4d7c-a260-032437760ad7" providerId="ADAL" clId="{DFDE1512-645A-442B-9CD4-14D2EBEEB704}" dt="2021-03-08T05:49:17.843" v="203" actId="20577"/>
          <ac:spMkLst>
            <pc:docMk/>
            <pc:sldMk cId="4059744552" sldId="275"/>
            <ac:spMk id="6" creationId="{8C37D8CF-3D67-4492-B18C-AF4176061C95}"/>
          </ac:spMkLst>
        </pc:spChg>
        <pc:picChg chg="add del mod">
          <ac:chgData name="Cristina  Ramos" userId="90772687-68dd-4d7c-a260-032437760ad7" providerId="ADAL" clId="{DFDE1512-645A-442B-9CD4-14D2EBEEB704}" dt="2021-03-08T04:57:43.915" v="39" actId="478"/>
          <ac:picMkLst>
            <pc:docMk/>
            <pc:sldMk cId="4059744552" sldId="275"/>
            <ac:picMk id="3" creationId="{078F9B9C-3684-4900-A12D-D63E0C6DF48B}"/>
          </ac:picMkLst>
        </pc:picChg>
        <pc:picChg chg="add mod">
          <ac:chgData name="Cristina  Ramos" userId="90772687-68dd-4d7c-a260-032437760ad7" providerId="ADAL" clId="{DFDE1512-645A-442B-9CD4-14D2EBEEB704}" dt="2021-03-08T04:58:20.723" v="47"/>
          <ac:picMkLst>
            <pc:docMk/>
            <pc:sldMk cId="4059744552" sldId="275"/>
            <ac:picMk id="5" creationId="{47B9C9DB-8D22-48B2-81E1-122594E2C8A5}"/>
          </ac:picMkLst>
        </pc:picChg>
        <pc:picChg chg="add mod">
          <ac:chgData name="Cristina  Ramos" userId="90772687-68dd-4d7c-a260-032437760ad7" providerId="ADAL" clId="{DFDE1512-645A-442B-9CD4-14D2EBEEB704}" dt="2021-03-08T05:46:42.492" v="142" actId="1076"/>
          <ac:picMkLst>
            <pc:docMk/>
            <pc:sldMk cId="4059744552" sldId="275"/>
            <ac:picMk id="7" creationId="{68C5F01C-9C1B-4DB6-9F5E-0F1DAF7C93DF}"/>
          </ac:picMkLst>
        </pc:picChg>
        <pc:picChg chg="add mod ord">
          <ac:chgData name="Cristina  Ramos" userId="90772687-68dd-4d7c-a260-032437760ad7" providerId="ADAL" clId="{DFDE1512-645A-442B-9CD4-14D2EBEEB704}" dt="2021-03-08T05:47:08.859" v="146" actId="167"/>
          <ac:picMkLst>
            <pc:docMk/>
            <pc:sldMk cId="4059744552" sldId="275"/>
            <ac:picMk id="8" creationId="{8D897048-4171-4C01-969D-9922ED77D5E3}"/>
          </ac:picMkLst>
        </pc:picChg>
      </pc:sldChg>
      <pc:sldChg chg="addSp delSp modSp add mod modAnim">
        <pc:chgData name="Cristina  Ramos" userId="90772687-68dd-4d7c-a260-032437760ad7" providerId="ADAL" clId="{DFDE1512-645A-442B-9CD4-14D2EBEEB704}" dt="2021-03-08T05:49:22.365" v="209" actId="20577"/>
        <pc:sldMkLst>
          <pc:docMk/>
          <pc:sldMk cId="3198137772" sldId="276"/>
        </pc:sldMkLst>
        <pc:spChg chg="add mod">
          <ac:chgData name="Cristina  Ramos" userId="90772687-68dd-4d7c-a260-032437760ad7" providerId="ADAL" clId="{DFDE1512-645A-442B-9CD4-14D2EBEEB704}" dt="2021-03-08T05:49:22.365" v="209" actId="20577"/>
          <ac:spMkLst>
            <pc:docMk/>
            <pc:sldMk cId="3198137772" sldId="276"/>
            <ac:spMk id="6" creationId="{D5D6243A-96CE-45EB-A2EB-C9F67DDF52F8}"/>
          </ac:spMkLst>
        </pc:spChg>
        <pc:picChg chg="add del mod">
          <ac:chgData name="Cristina  Ramos" userId="90772687-68dd-4d7c-a260-032437760ad7" providerId="ADAL" clId="{DFDE1512-645A-442B-9CD4-14D2EBEEB704}" dt="2021-03-08T04:57:45.919" v="40" actId="478"/>
          <ac:picMkLst>
            <pc:docMk/>
            <pc:sldMk cId="3198137772" sldId="276"/>
            <ac:picMk id="3" creationId="{31D88109-9D6B-49C6-B28B-7EA595B049B8}"/>
          </ac:picMkLst>
        </pc:picChg>
        <pc:picChg chg="add mod">
          <ac:chgData name="Cristina  Ramos" userId="90772687-68dd-4d7c-a260-032437760ad7" providerId="ADAL" clId="{DFDE1512-645A-442B-9CD4-14D2EBEEB704}" dt="2021-03-08T04:58:24.018" v="48"/>
          <ac:picMkLst>
            <pc:docMk/>
            <pc:sldMk cId="3198137772" sldId="276"/>
            <ac:picMk id="5" creationId="{F7B618A6-5FF9-467E-BBD9-0615BE5F5DA7}"/>
          </ac:picMkLst>
        </pc:picChg>
        <pc:picChg chg="add mod">
          <ac:chgData name="Cristina  Ramos" userId="90772687-68dd-4d7c-a260-032437760ad7" providerId="ADAL" clId="{DFDE1512-645A-442B-9CD4-14D2EBEEB704}" dt="2021-03-08T05:47:27.259" v="149" actId="1076"/>
          <ac:picMkLst>
            <pc:docMk/>
            <pc:sldMk cId="3198137772" sldId="276"/>
            <ac:picMk id="7" creationId="{2B8D0A3D-A1F7-4F41-9DDF-96FFF9CCE978}"/>
          </ac:picMkLst>
        </pc:picChg>
        <pc:picChg chg="add mod ord">
          <ac:chgData name="Cristina  Ramos" userId="90772687-68dd-4d7c-a260-032437760ad7" providerId="ADAL" clId="{DFDE1512-645A-442B-9CD4-14D2EBEEB704}" dt="2021-03-08T05:47:55.747" v="154" actId="167"/>
          <ac:picMkLst>
            <pc:docMk/>
            <pc:sldMk cId="3198137772" sldId="276"/>
            <ac:picMk id="8" creationId="{71590020-2FA8-4C5C-B04D-F53C72B359AE}"/>
          </ac:picMkLst>
        </pc:picChg>
      </pc:sldChg>
      <pc:sldChg chg="add del">
        <pc:chgData name="Cristina  Ramos" userId="90772687-68dd-4d7c-a260-032437760ad7" providerId="ADAL" clId="{DFDE1512-645A-442B-9CD4-14D2EBEEB704}" dt="2021-03-08T04:52:52.297" v="29" actId="47"/>
        <pc:sldMkLst>
          <pc:docMk/>
          <pc:sldMk cId="415768836" sldId="277"/>
        </pc:sldMkLst>
      </pc:sldChg>
      <pc:sldChg chg="add del">
        <pc:chgData name="Cristina  Ramos" userId="90772687-68dd-4d7c-a260-032437760ad7" providerId="ADAL" clId="{DFDE1512-645A-442B-9CD4-14D2EBEEB704}" dt="2021-03-08T04:52:53.335" v="30" actId="47"/>
        <pc:sldMkLst>
          <pc:docMk/>
          <pc:sldMk cId="3581056036" sldId="27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393F86-BF17-4A3E-8E5E-1F1E1A1BDD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83DE47A-D7E8-4123-8817-E93B36DBB7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277A657-FFE5-4850-9889-5D0FF6938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506CAA-639D-4514-928F-33B435E23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855A3C-3640-4931-8775-6FD95263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511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41968-E8A0-4DF8-BD65-EDDCDC75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8BEF7A6-CDBD-488F-B29B-679FD900B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8F289A-835F-40DF-8FF5-A77800EE7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530050-4F31-4F1D-807A-945359903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80E81D-4B72-467A-8B70-CAA45AA68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38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F9E7E8-5D91-422C-AEF0-04BA852D0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3DC7687-711F-4FA6-9ED0-D44B34A323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5993AE-4A82-4BE3-8906-B28EC44F4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D80CD33-AD0A-413F-87B1-54E615135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AFA8EC1-4531-49AB-BB8D-F06EF8BD3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13111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C32A18-ACF8-4974-B6C2-6DC057BC2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012930C-9031-4722-A236-5096E072D9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E3842BD-EF35-4779-84A0-4C8C6865A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FCA9B04-D4E6-45BF-BD48-78291BFCF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01CEAC-B0DF-4F77-AD08-74E4EADF8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560640-264D-4468-B0B8-38DA1102E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6761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268050-BC37-438E-BB48-0AB8B621F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D774D4C-6719-47E5-8B74-5D7C3639C0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8B7F82A-6C12-43F2-85A7-C5C76C9BC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61EC591-B314-4B07-9CA0-29294846C6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AF4A3C4-4BB5-4157-BF01-A16408F8FC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55D2491-DA15-4BFF-9B2B-547D7082F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841DF79-22FE-4690-8BA2-8647B862B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4B99A67-FB7A-4E5A-B6F2-962D75DEBE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4928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37E844-811F-46EF-BA59-C2844521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DA9245-C2B7-4CDB-86D1-4EDC41449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52D8C99-2DC1-40F5-8A7A-BDB442139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255F557-C122-4487-B22B-3D5B2421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91575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94CBA71-57FD-4A72-A186-2A8F25C8B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639F2FF-FD36-468D-8549-48D66E92D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F6EF23F-013D-48C8-8505-6869ED9AC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29497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6635B3-0F6E-4FF5-B1E7-72FE9F216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C1442B9-9546-47F1-B37E-D109DE2C1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C225EC0-1ECD-4B7E-BF20-B706544B8B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1433968-1BD5-4596-AA72-28389897A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3381FD7-483F-4AC9-88E7-D16B36FF8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A7AD96A-B4BF-461F-995E-B2E3FCC2F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174522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B4CF115-19B8-4648-B035-137607781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5304A9E-185C-4017-8720-D788226617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24B8D77-6F48-422F-8A8A-19C0F59AD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C430F1-A4F7-46A9-976E-7763A9C903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B0E3234-A9F8-49FD-AD88-F6E16FB8C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3F73D0-DED9-4AA1-8693-702D680F4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7890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5EB448-7D45-4E34-9FDE-C2CE8ADD2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58DF454-0DE3-430A-A431-408D177600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7BCC16B-34A4-44C6-8F15-484534EAF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50CD86-D15A-4670-973B-4999EE139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2871B4C-3609-46ED-A5D6-79A1D7FFB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4861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2994DE5-7E6C-451A-BB66-5FD7AC2184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460E786-C624-4BBA-9906-97A485779A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5B9D80-1F9A-4FC9-99D0-03B7BD3DD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815A28-D5F8-4C93-A139-C351BA938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D2956EF-12EC-41FB-8FEC-E54E7DEA1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13352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70EFB15-F2C4-4423-B794-AF4DC9B8B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045F1F3-FBBB-4BC2-8387-039DC6194B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3DC47B-A1F6-46A5-BC6A-0F791B4835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9B7CF5-7C7E-4E66-833E-E8A35DCB1536}" type="datetimeFigureOut">
              <a:rPr lang="es-CL" smtClean="0"/>
              <a:t>15-03-2021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3EF6F7-BDA3-4F87-B11D-F5F1CDF454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B68837-34C9-4E9B-B0B3-CFB68BA4BF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95791-53F2-49AA-B244-8758ADC478CD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16722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media" Target="../media/media3.m4a"/><Relationship Id="rId7" Type="http://schemas.openxmlformats.org/officeDocument/2006/relationships/image" Target="../media/image6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3.m4a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media" Target="../media/media5.m4a"/><Relationship Id="rId7" Type="http://schemas.openxmlformats.org/officeDocument/2006/relationships/image" Target="../media/image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5.m4a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wav"/><Relationship Id="rId3" Type="http://schemas.microsoft.com/office/2007/relationships/media" Target="../media/media7.wav"/><Relationship Id="rId7" Type="http://schemas.microsoft.com/office/2007/relationships/media" Target="../media/media9.wav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microsoft.com/office/2007/relationships/media" Target="../media/media8.wav"/><Relationship Id="rId11" Type="http://schemas.openxmlformats.org/officeDocument/2006/relationships/image" Target="../media/image8.gif"/><Relationship Id="rId5" Type="http://schemas.openxmlformats.org/officeDocument/2006/relationships/audio" Target="NULL" TargetMode="External"/><Relationship Id="rId10" Type="http://schemas.openxmlformats.org/officeDocument/2006/relationships/image" Target="../media/image4.png"/><Relationship Id="rId4" Type="http://schemas.openxmlformats.org/officeDocument/2006/relationships/audio" Target="../media/media7.wav"/><Relationship Id="rId9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media" Target="../media/media11.m4a"/><Relationship Id="rId7" Type="http://schemas.openxmlformats.org/officeDocument/2006/relationships/image" Target="../media/image9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1.m4a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13.m4a"/><Relationship Id="rId7" Type="http://schemas.openxmlformats.org/officeDocument/2006/relationships/image" Target="../media/image10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3.m4a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microsoft.com/office/2007/relationships/media" Target="../media/media7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audio" Target="../media/media9.wav"/><Relationship Id="rId5" Type="http://schemas.microsoft.com/office/2007/relationships/media" Target="../media/media9.wav"/><Relationship Id="rId4" Type="http://schemas.openxmlformats.org/officeDocument/2006/relationships/audio" Target="../media/media7.wav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media" Target="../media/media15.m4a"/><Relationship Id="rId7" Type="http://schemas.openxmlformats.org/officeDocument/2006/relationships/image" Target="../media/image12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5.m4a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media" Target="../media/media17.m4a"/><Relationship Id="rId7" Type="http://schemas.openxmlformats.org/officeDocument/2006/relationships/image" Target="../media/image13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17.m4a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9.wav"/><Relationship Id="rId3" Type="http://schemas.microsoft.com/office/2007/relationships/media" Target="../media/media7.wav"/><Relationship Id="rId7" Type="http://schemas.microsoft.com/office/2007/relationships/media" Target="../media/media9.wav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audio" Target="../media/media18.wav"/><Relationship Id="rId11" Type="http://schemas.openxmlformats.org/officeDocument/2006/relationships/image" Target="../media/image14.gif"/><Relationship Id="rId5" Type="http://schemas.microsoft.com/office/2007/relationships/media" Target="../media/media18.wav"/><Relationship Id="rId10" Type="http://schemas.openxmlformats.org/officeDocument/2006/relationships/image" Target="../media/image4.png"/><Relationship Id="rId4" Type="http://schemas.openxmlformats.org/officeDocument/2006/relationships/audio" Target="../media/media7.wav"/><Relationship Id="rId9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media" Target="../media/media20.m4a"/><Relationship Id="rId7" Type="http://schemas.openxmlformats.org/officeDocument/2006/relationships/image" Target="../media/image15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0.m4a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media" Target="../media/media22.m4a"/><Relationship Id="rId7" Type="http://schemas.openxmlformats.org/officeDocument/2006/relationships/image" Target="../media/image16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2.m4a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24.m4a"/><Relationship Id="rId7" Type="http://schemas.openxmlformats.org/officeDocument/2006/relationships/image" Target="../media/image17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4" Type="http://schemas.openxmlformats.org/officeDocument/2006/relationships/audio" Target="../media/media24.m4a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media" Target="../media/media26.wav"/><Relationship Id="rId7" Type="http://schemas.openxmlformats.org/officeDocument/2006/relationships/slideLayout" Target="../slideLayouts/slideLayout1.xml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6" Type="http://schemas.openxmlformats.org/officeDocument/2006/relationships/audio" Target="../media/media9.wav"/><Relationship Id="rId5" Type="http://schemas.microsoft.com/office/2007/relationships/media" Target="../media/media9.wav"/><Relationship Id="rId4" Type="http://schemas.openxmlformats.org/officeDocument/2006/relationships/audio" Target="../media/media26.wav"/><Relationship Id="rId9" Type="http://schemas.openxmlformats.org/officeDocument/2006/relationships/image" Target="../media/image18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D52EECD-0109-4D65-BEF1-6EAB9913B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219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127012-39FB-4F98-BB48-0BA40DCFF8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183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24E2E6F-19BE-405E-A06A-0360DA2568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90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ok listen and answer">
            <a:hlinkClick r:id="" action="ppaction://media"/>
            <a:extLst>
              <a:ext uri="{FF2B5EF4-FFF2-40B4-BE49-F238E27FC236}">
                <a16:creationId xmlns:a16="http://schemas.microsoft.com/office/drawing/2014/main" id="{CA599A09-1FF6-4959-9B14-E752377B34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9709" y="224528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AF0E455-C0B2-4C56-B28E-A794996E78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9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1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t's between the trees ">
            <a:hlinkClick r:id="" action="ppaction://media"/>
            <a:extLst>
              <a:ext uri="{FF2B5EF4-FFF2-40B4-BE49-F238E27FC236}">
                <a16:creationId xmlns:a16="http://schemas.microsoft.com/office/drawing/2014/main" id="{A7F08AB6-9831-489D-8E39-C3498ED7E0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922499" y="499672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45313C-9231-4E0C-A5AD-7596E93CDFC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8973191F-FBF7-47FD-9FC9-46216FEC9171}"/>
              </a:ext>
            </a:extLst>
          </p:cNvPr>
          <p:cNvSpPr/>
          <p:nvPr/>
        </p:nvSpPr>
        <p:spPr>
          <a:xfrm>
            <a:off x="2443397" y="1109272"/>
            <a:ext cx="1963711" cy="839449"/>
          </a:xfrm>
          <a:prstGeom prst="roundRect">
            <a:avLst/>
          </a:prstGeom>
          <a:solidFill>
            <a:srgbClr val="E0B07A"/>
          </a:solidFill>
          <a:ln>
            <a:solidFill>
              <a:srgbClr val="E0B07A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where's the monkey">
            <a:hlinkClick r:id="" action="ppaction://media"/>
            <a:extLst>
              <a:ext uri="{FF2B5EF4-FFF2-40B4-BE49-F238E27FC236}">
                <a16:creationId xmlns:a16="http://schemas.microsoft.com/office/drawing/2014/main" id="{280A0990-E2F6-44A5-92DC-7921D049219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12594" y="274896"/>
            <a:ext cx="1227059" cy="1227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396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9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 can see 5 monkeys">
            <a:hlinkClick r:id="" action="ppaction://media"/>
            <a:extLst>
              <a:ext uri="{FF2B5EF4-FFF2-40B4-BE49-F238E27FC236}">
                <a16:creationId xmlns:a16="http://schemas.microsoft.com/office/drawing/2014/main" id="{6ADBCEBD-B04F-4616-9E32-CE6C2CC1B7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012409" y="804472"/>
            <a:ext cx="609600" cy="6096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6779846-9027-4F9C-B2C0-ECDB5FFD08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how many monkeys can you see">
            <a:hlinkClick r:id="" action="ppaction://media"/>
            <a:extLst>
              <a:ext uri="{FF2B5EF4-FFF2-40B4-BE49-F238E27FC236}">
                <a16:creationId xmlns:a16="http://schemas.microsoft.com/office/drawing/2014/main" id="{B425E5D6-A882-4BDA-B0F6-52236A7BA4C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9764" y="316303"/>
            <a:ext cx="1301854" cy="1301854"/>
          </a:xfrm>
          <a:prstGeom prst="rect">
            <a:avLst/>
          </a:prstGeom>
        </p:spPr>
      </p:pic>
      <p:sp>
        <p:nvSpPr>
          <p:cNvPr id="9" name="ANSWER">
            <a:extLst>
              <a:ext uri="{FF2B5EF4-FFF2-40B4-BE49-F238E27FC236}">
                <a16:creationId xmlns:a16="http://schemas.microsoft.com/office/drawing/2014/main" id="{B7589532-1985-4A0B-BE7D-2D1EF7CFC496}"/>
              </a:ext>
            </a:extLst>
          </p:cNvPr>
          <p:cNvSpPr/>
          <p:nvPr/>
        </p:nvSpPr>
        <p:spPr>
          <a:xfrm>
            <a:off x="2443397" y="1109272"/>
            <a:ext cx="1963711" cy="839449"/>
          </a:xfrm>
          <a:prstGeom prst="roundRect">
            <a:avLst/>
          </a:prstGeom>
          <a:solidFill>
            <a:srgbClr val="E0B07A"/>
          </a:solidFill>
          <a:ln>
            <a:solidFill>
              <a:srgbClr val="E0B07A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356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6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780953B6-DE82-4593-A181-C75CDB24B1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159000" y="1762125"/>
            <a:ext cx="609600" cy="609600"/>
          </a:xfrm>
          <a:prstGeom prst="rect">
            <a:avLst/>
          </a:prstGeom>
        </p:spPr>
      </p:pic>
      <p:pic>
        <p:nvPicPr>
          <p:cNvPr id="5" name="sound correct">
            <a:hlinkClick r:id="" action="ppaction://media"/>
            <a:extLst>
              <a:ext uri="{FF2B5EF4-FFF2-40B4-BE49-F238E27FC236}">
                <a16:creationId xmlns:a16="http://schemas.microsoft.com/office/drawing/2014/main" id="{FAB612C9-8F93-4571-99C4-B4FEF60B4C8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252913" y="2119313"/>
            <a:ext cx="609600" cy="609600"/>
          </a:xfrm>
          <a:prstGeom prst="rect">
            <a:avLst/>
          </a:prstGeom>
        </p:spPr>
      </p:pic>
      <p:pic>
        <p:nvPicPr>
          <p:cNvPr id="6" name="coins">
            <a:hlinkClick r:id="" action="ppaction://media"/>
            <a:extLst>
              <a:ext uri="{FF2B5EF4-FFF2-40B4-BE49-F238E27FC236}">
                <a16:creationId xmlns:a16="http://schemas.microsoft.com/office/drawing/2014/main" id="{15A9F372-61D8-4D84-A146-20A65EE6F43C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2747" end="3074.1041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728200" y="1173215"/>
            <a:ext cx="609600" cy="609600"/>
          </a:xfrm>
          <a:prstGeom prst="rect">
            <a:avLst/>
          </a:prstGeom>
        </p:spPr>
      </p:pic>
      <p:pic>
        <p:nvPicPr>
          <p:cNvPr id="7" name="FINAL CLAPS">
            <a:hlinkClick r:id="" action="ppaction://media"/>
            <a:extLst>
              <a:ext uri="{FF2B5EF4-FFF2-40B4-BE49-F238E27FC236}">
                <a16:creationId xmlns:a16="http://schemas.microsoft.com/office/drawing/2014/main" id="{B47DE56E-D8E8-41CF-8E4D-22E7B5AF773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4523" y="1853056"/>
            <a:ext cx="609600" cy="6096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EDDC924-DFC2-4A55-A839-DC4EAB6ACE3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18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21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04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4697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 can see 7 parrots">
            <a:hlinkClick r:id="" action="ppaction://media"/>
            <a:extLst>
              <a:ext uri="{FF2B5EF4-FFF2-40B4-BE49-F238E27FC236}">
                <a16:creationId xmlns:a16="http://schemas.microsoft.com/office/drawing/2014/main" id="{BE552E5E-5D1A-4EFC-88B6-F89308E472F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756650" y="2355850"/>
            <a:ext cx="609600" cy="6096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9F6D386-6C35-4353-91BB-763DAC87229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ANSWER">
            <a:extLst>
              <a:ext uri="{FF2B5EF4-FFF2-40B4-BE49-F238E27FC236}">
                <a16:creationId xmlns:a16="http://schemas.microsoft.com/office/drawing/2014/main" id="{90C0FEAC-6373-49FE-BC22-F1D055B38250}"/>
              </a:ext>
            </a:extLst>
          </p:cNvPr>
          <p:cNvSpPr/>
          <p:nvPr/>
        </p:nvSpPr>
        <p:spPr>
          <a:xfrm>
            <a:off x="2443397" y="1109272"/>
            <a:ext cx="1963711" cy="839449"/>
          </a:xfrm>
          <a:prstGeom prst="roundRect">
            <a:avLst/>
          </a:prstGeom>
          <a:solidFill>
            <a:srgbClr val="E0B07A"/>
          </a:solidFill>
          <a:ln>
            <a:solidFill>
              <a:srgbClr val="E0B07A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9" name="how many parrots can you see">
            <a:hlinkClick r:id="" action="ppaction://media"/>
            <a:extLst>
              <a:ext uri="{FF2B5EF4-FFF2-40B4-BE49-F238E27FC236}">
                <a16:creationId xmlns:a16="http://schemas.microsoft.com/office/drawing/2014/main" id="{9B9C0017-D57A-4D5A-8250-C0A93D63F8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5328" y="212440"/>
            <a:ext cx="1391508" cy="139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37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2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 can see three tigers">
            <a:hlinkClick r:id="" action="ppaction://media"/>
            <a:extLst>
              <a:ext uri="{FF2B5EF4-FFF2-40B4-BE49-F238E27FC236}">
                <a16:creationId xmlns:a16="http://schemas.microsoft.com/office/drawing/2014/main" id="{B68101FE-84C2-4D61-9405-1E8246DEF2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45705" y="636821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C9B81A8-AB9B-42A4-9384-79387D7F8C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22EEAAE3-2430-4AD1-9363-0799A22FD501}"/>
              </a:ext>
            </a:extLst>
          </p:cNvPr>
          <p:cNvSpPr/>
          <p:nvPr/>
        </p:nvSpPr>
        <p:spPr>
          <a:xfrm>
            <a:off x="2443397" y="1109272"/>
            <a:ext cx="1963711" cy="839449"/>
          </a:xfrm>
          <a:prstGeom prst="roundRect">
            <a:avLst/>
          </a:prstGeom>
          <a:solidFill>
            <a:srgbClr val="E0B07A"/>
          </a:solidFill>
          <a:ln>
            <a:solidFill>
              <a:srgbClr val="E0B07A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how many tigers can you see">
            <a:hlinkClick r:id="" action="ppaction://media"/>
            <a:extLst>
              <a:ext uri="{FF2B5EF4-FFF2-40B4-BE49-F238E27FC236}">
                <a16:creationId xmlns:a16="http://schemas.microsoft.com/office/drawing/2014/main" id="{F00FE041-043C-4EBD-B9B9-BAC381C73BD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44774" y="290850"/>
            <a:ext cx="1301542" cy="130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6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2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54EE8535-2CFB-4E70-B32A-99C22143F3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50660F8F-AEEA-4A38-AC93-A2982621F0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524250" y="3165475"/>
            <a:ext cx="609600" cy="609600"/>
          </a:xfrm>
          <a:prstGeom prst="rect">
            <a:avLst/>
          </a:prstGeom>
        </p:spPr>
      </p:pic>
      <p:pic>
        <p:nvPicPr>
          <p:cNvPr id="6" name="sound correct">
            <a:hlinkClick r:id="" action="ppaction://media"/>
            <a:extLst>
              <a:ext uri="{FF2B5EF4-FFF2-40B4-BE49-F238E27FC236}">
                <a16:creationId xmlns:a16="http://schemas.microsoft.com/office/drawing/2014/main" id="{A4E809B7-07D3-407E-9E3E-380CB4EA4D8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653088" y="2339975"/>
            <a:ext cx="609600" cy="609600"/>
          </a:xfrm>
          <a:prstGeom prst="rect">
            <a:avLst/>
          </a:prstGeom>
        </p:spPr>
      </p:pic>
      <p:pic>
        <p:nvPicPr>
          <p:cNvPr id="7" name="FINAL CLAPS">
            <a:hlinkClick r:id="" action="ppaction://media"/>
            <a:extLst>
              <a:ext uri="{FF2B5EF4-FFF2-40B4-BE49-F238E27FC236}">
                <a16:creationId xmlns:a16="http://schemas.microsoft.com/office/drawing/2014/main" id="{FEB000C2-E5A7-4390-8279-DAC3EC4EDEE3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740775" y="16811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491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31818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t's behind the trees">
            <a:hlinkClick r:id="" action="ppaction://media"/>
            <a:extLst>
              <a:ext uri="{FF2B5EF4-FFF2-40B4-BE49-F238E27FC236}">
                <a16:creationId xmlns:a16="http://schemas.microsoft.com/office/drawing/2014/main" id="{E2BC1500-3215-4CA0-978E-DE61F97864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72404" y="654204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823121D-A6AF-4FCC-A8E0-6D17AC3692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0E1C3447-ECD2-4646-9B87-37A279C2024C}"/>
              </a:ext>
            </a:extLst>
          </p:cNvPr>
          <p:cNvSpPr/>
          <p:nvPr/>
        </p:nvSpPr>
        <p:spPr>
          <a:xfrm>
            <a:off x="2443397" y="1109272"/>
            <a:ext cx="1963711" cy="839449"/>
          </a:xfrm>
          <a:prstGeom prst="roundRect">
            <a:avLst/>
          </a:prstGeom>
          <a:solidFill>
            <a:srgbClr val="E0B07A"/>
          </a:solidFill>
          <a:ln>
            <a:solidFill>
              <a:srgbClr val="E0B07A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where's the small elephant">
            <a:hlinkClick r:id="" action="ppaction://media"/>
            <a:extLst>
              <a:ext uri="{FF2B5EF4-FFF2-40B4-BE49-F238E27FC236}">
                <a16:creationId xmlns:a16="http://schemas.microsoft.com/office/drawing/2014/main" id="{96DF18FE-BED1-489D-A784-D9DB7E1A20E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04735" y="323302"/>
            <a:ext cx="1271405" cy="127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51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5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t's on the elephant ">
            <a:hlinkClick r:id="" action="ppaction://media"/>
            <a:extLst>
              <a:ext uri="{FF2B5EF4-FFF2-40B4-BE49-F238E27FC236}">
                <a16:creationId xmlns:a16="http://schemas.microsoft.com/office/drawing/2014/main" id="{5E149102-DDCC-4FAA-A040-101C3158CC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09851" y="1468282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D52D6C7-CB3E-4C6B-BA96-C17BB2E1E6E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1C42B522-97FD-41B1-A21D-9A938F827022}"/>
              </a:ext>
            </a:extLst>
          </p:cNvPr>
          <p:cNvSpPr/>
          <p:nvPr/>
        </p:nvSpPr>
        <p:spPr>
          <a:xfrm>
            <a:off x="2443397" y="1109272"/>
            <a:ext cx="1963711" cy="839449"/>
          </a:xfrm>
          <a:prstGeom prst="roundRect">
            <a:avLst/>
          </a:prstGeom>
          <a:solidFill>
            <a:srgbClr val="E0B07A"/>
          </a:solidFill>
          <a:ln>
            <a:solidFill>
              <a:srgbClr val="E0B07A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where's the toucan ">
            <a:hlinkClick r:id="" action="ppaction://media"/>
            <a:extLst>
              <a:ext uri="{FF2B5EF4-FFF2-40B4-BE49-F238E27FC236}">
                <a16:creationId xmlns:a16="http://schemas.microsoft.com/office/drawing/2014/main" id="{FAE19BAD-FF47-47FC-96FB-68D352FE446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62692" y="270578"/>
            <a:ext cx="1197704" cy="119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97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48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vel up voice">
            <a:hlinkClick r:id="" action="ppaction://media"/>
            <a:extLst>
              <a:ext uri="{FF2B5EF4-FFF2-40B4-BE49-F238E27FC236}">
                <a16:creationId xmlns:a16="http://schemas.microsoft.com/office/drawing/2014/main" id="{C5A391E9-3E72-4F47-AE16-C237601F63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3540125" y="2444750"/>
            <a:ext cx="609600" cy="609600"/>
          </a:xfrm>
          <a:prstGeom prst="rect">
            <a:avLst/>
          </a:prstGeom>
        </p:spPr>
      </p:pic>
      <p:pic>
        <p:nvPicPr>
          <p:cNvPr id="5" name="sound correct">
            <a:hlinkClick r:id="" action="ppaction://media"/>
            <a:extLst>
              <a:ext uri="{FF2B5EF4-FFF2-40B4-BE49-F238E27FC236}">
                <a16:creationId xmlns:a16="http://schemas.microsoft.com/office/drawing/2014/main" id="{FF1B8B25-D658-4BF0-8222-0E861787539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448425" y="1995488"/>
            <a:ext cx="609600" cy="609600"/>
          </a:xfrm>
          <a:prstGeom prst="rect">
            <a:avLst/>
          </a:prstGeom>
        </p:spPr>
      </p:pic>
      <p:pic>
        <p:nvPicPr>
          <p:cNvPr id="6" name="apertura baúl">
            <a:hlinkClick r:id="" action="ppaction://media"/>
            <a:extLst>
              <a:ext uri="{FF2B5EF4-FFF2-40B4-BE49-F238E27FC236}">
                <a16:creationId xmlns:a16="http://schemas.microsoft.com/office/drawing/2014/main" id="{538CA5B7-C7FB-49DF-9503-77B3397C6D9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872413" y="915988"/>
            <a:ext cx="609600" cy="609600"/>
          </a:xfrm>
          <a:prstGeom prst="rect">
            <a:avLst/>
          </a:prstGeom>
        </p:spPr>
      </p:pic>
      <p:pic>
        <p:nvPicPr>
          <p:cNvPr id="7" name="FINAL CLAPS">
            <a:hlinkClick r:id="" action="ppaction://media"/>
            <a:extLst>
              <a:ext uri="{FF2B5EF4-FFF2-40B4-BE49-F238E27FC236}">
                <a16:creationId xmlns:a16="http://schemas.microsoft.com/office/drawing/2014/main" id="{1163A49B-1F86-49B8-BB5D-620A85693443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971088" y="1411288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BE8AF5-48A4-4C0A-9624-DFB0663FC01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855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18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6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8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54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04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59091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10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4697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t's between the elephant and the zebra">
            <a:hlinkClick r:id="" action="ppaction://media"/>
            <a:extLst>
              <a:ext uri="{FF2B5EF4-FFF2-40B4-BE49-F238E27FC236}">
                <a16:creationId xmlns:a16="http://schemas.microsoft.com/office/drawing/2014/main" id="{93F04AC7-E7ED-4C7D-AE33-2351C6AA60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66238" y="3030538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6B7C7BBC-C298-4B25-B3D6-DFB52057B5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A4806A93-74B3-4E9E-AE31-FC11ED75ED06}"/>
              </a:ext>
            </a:extLst>
          </p:cNvPr>
          <p:cNvSpPr/>
          <p:nvPr/>
        </p:nvSpPr>
        <p:spPr>
          <a:xfrm>
            <a:off x="2443397" y="1109272"/>
            <a:ext cx="1963711" cy="839449"/>
          </a:xfrm>
          <a:prstGeom prst="roundRect">
            <a:avLst/>
          </a:prstGeom>
          <a:solidFill>
            <a:srgbClr val="E0B07A"/>
          </a:solidFill>
          <a:ln>
            <a:solidFill>
              <a:srgbClr val="E0B07A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where's the giraffe ">
            <a:hlinkClick r:id="" action="ppaction://media"/>
            <a:extLst>
              <a:ext uri="{FF2B5EF4-FFF2-40B4-BE49-F238E27FC236}">
                <a16:creationId xmlns:a16="http://schemas.microsoft.com/office/drawing/2014/main" id="{C0B3A5DD-2F78-4AE5-B9FE-B207D78465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73844" y="317083"/>
            <a:ext cx="1196923" cy="119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79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38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 can see 8 orange flowers">
            <a:hlinkClick r:id="" action="ppaction://media"/>
            <a:extLst>
              <a:ext uri="{FF2B5EF4-FFF2-40B4-BE49-F238E27FC236}">
                <a16:creationId xmlns:a16="http://schemas.microsoft.com/office/drawing/2014/main" id="{8D897048-4171-4C01-969D-9922ED77D5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45663" y="2116138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7B9C9DB-8D22-48B2-81E1-122594E2C8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8C37D8CF-3D67-4492-B18C-AF4176061C95}"/>
              </a:ext>
            </a:extLst>
          </p:cNvPr>
          <p:cNvSpPr/>
          <p:nvPr/>
        </p:nvSpPr>
        <p:spPr>
          <a:xfrm>
            <a:off x="2443397" y="1109272"/>
            <a:ext cx="1963711" cy="839449"/>
          </a:xfrm>
          <a:prstGeom prst="roundRect">
            <a:avLst/>
          </a:prstGeom>
          <a:solidFill>
            <a:srgbClr val="E0B07A"/>
          </a:solidFill>
          <a:ln>
            <a:solidFill>
              <a:srgbClr val="E0B07A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how many orange flowers can you see">
            <a:hlinkClick r:id="" action="ppaction://media"/>
            <a:extLst>
              <a:ext uri="{FF2B5EF4-FFF2-40B4-BE49-F238E27FC236}">
                <a16:creationId xmlns:a16="http://schemas.microsoft.com/office/drawing/2014/main" id="{68C5F01C-9C1B-4DB6-9F5E-0F1DAF7C93D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59764" y="188728"/>
            <a:ext cx="1285823" cy="1285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44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8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 can see 7 animals">
            <a:hlinkClick r:id="" action="ppaction://media"/>
            <a:extLst>
              <a:ext uri="{FF2B5EF4-FFF2-40B4-BE49-F238E27FC236}">
                <a16:creationId xmlns:a16="http://schemas.microsoft.com/office/drawing/2014/main" id="{71590020-2FA8-4C5C-B04D-F53C72B359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60152" y="804472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7B618A6-5FF9-467E-BBD9-0615BE5F5D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NSWER">
            <a:extLst>
              <a:ext uri="{FF2B5EF4-FFF2-40B4-BE49-F238E27FC236}">
                <a16:creationId xmlns:a16="http://schemas.microsoft.com/office/drawing/2014/main" id="{D5D6243A-96CE-45EB-A2EB-C9F67DDF52F8}"/>
              </a:ext>
            </a:extLst>
          </p:cNvPr>
          <p:cNvSpPr/>
          <p:nvPr/>
        </p:nvSpPr>
        <p:spPr>
          <a:xfrm>
            <a:off x="2443397" y="1109272"/>
            <a:ext cx="1963711" cy="839449"/>
          </a:xfrm>
          <a:prstGeom prst="roundRect">
            <a:avLst/>
          </a:prstGeom>
          <a:solidFill>
            <a:srgbClr val="E0B07A"/>
          </a:solidFill>
          <a:ln>
            <a:solidFill>
              <a:srgbClr val="E0B07A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3600" dirty="0" err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Check</a:t>
            </a:r>
            <a:r>
              <a:rPr lang="es-MX" sz="3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omic Sans MS" panose="030F0702030302020204" pitchFamily="66" charset="0"/>
              </a:rPr>
              <a:t>!</a:t>
            </a:r>
            <a:endParaRPr lang="es-CL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7" name="how many animals can you see">
            <a:hlinkClick r:id="" action="ppaction://media"/>
            <a:extLst>
              <a:ext uri="{FF2B5EF4-FFF2-40B4-BE49-F238E27FC236}">
                <a16:creationId xmlns:a16="http://schemas.microsoft.com/office/drawing/2014/main" id="{2B8D0A3D-A1F7-4F41-9DDF-96FFF9CCE978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5470" y="257591"/>
            <a:ext cx="1361346" cy="136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37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404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ission completed deep voice">
            <a:hlinkClick r:id="" action="ppaction://media"/>
            <a:extLst>
              <a:ext uri="{FF2B5EF4-FFF2-40B4-BE49-F238E27FC236}">
                <a16:creationId xmlns:a16="http://schemas.microsoft.com/office/drawing/2014/main" id="{5E6CB87C-2D7D-4A64-8A3D-D53CA1E991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79875" y="3240088"/>
            <a:ext cx="609600" cy="609600"/>
          </a:xfrm>
          <a:prstGeom prst="rect">
            <a:avLst/>
          </a:prstGeom>
        </p:spPr>
      </p:pic>
      <p:pic>
        <p:nvPicPr>
          <p:cNvPr id="5" name="mission completed">
            <a:hlinkClick r:id="" action="ppaction://media"/>
            <a:extLst>
              <a:ext uri="{FF2B5EF4-FFF2-40B4-BE49-F238E27FC236}">
                <a16:creationId xmlns:a16="http://schemas.microsoft.com/office/drawing/2014/main" id="{53B54BE6-BAA6-4474-A921-58B88D397B6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346950" y="5743575"/>
            <a:ext cx="609600" cy="609600"/>
          </a:xfrm>
          <a:prstGeom prst="rect">
            <a:avLst/>
          </a:prstGeom>
        </p:spPr>
      </p:pic>
      <p:pic>
        <p:nvPicPr>
          <p:cNvPr id="6" name="FINAL CLAPS">
            <a:hlinkClick r:id="" action="ppaction://media"/>
            <a:extLst>
              <a:ext uri="{FF2B5EF4-FFF2-40B4-BE49-F238E27FC236}">
                <a16:creationId xmlns:a16="http://schemas.microsoft.com/office/drawing/2014/main" id="{5A5E9EE8-C9E0-44AA-A7A6-D27B5D04A495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31300" y="2370138"/>
            <a:ext cx="609600" cy="6096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27052AB-FA82-459B-8348-513DB4B67C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62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64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63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04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33333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315017E-5A82-4808-B6D0-4C931783D2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4958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18</Words>
  <Application>Microsoft Office PowerPoint</Application>
  <PresentationFormat>Panorámica</PresentationFormat>
  <Paragraphs>9</Paragraphs>
  <Slides>18</Slides>
  <Notes>0</Notes>
  <HiddenSlides>0</HiddenSlides>
  <MMClips>33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  Ramos</dc:creator>
  <cp:lastModifiedBy>Cristina  Ramos</cp:lastModifiedBy>
  <cp:revision>4</cp:revision>
  <dcterms:created xsi:type="dcterms:W3CDTF">2021-03-08T04:48:24Z</dcterms:created>
  <dcterms:modified xsi:type="dcterms:W3CDTF">2021-03-15T17:11:00Z</dcterms:modified>
</cp:coreProperties>
</file>