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57" r:id="rId5"/>
    <p:sldId id="260" r:id="rId6"/>
    <p:sldId id="261" r:id="rId7"/>
    <p:sldId id="265" r:id="rId8"/>
    <p:sldId id="263" r:id="rId9"/>
    <p:sldId id="264" r:id="rId10"/>
    <p:sldId id="262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84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istina  Ramos" userId="90772687-68dd-4d7c-a260-032437760ad7" providerId="ADAL" clId="{8BD0267C-068F-4A27-A32C-74E44FD7BB8C}"/>
    <pc:docChg chg="custSel modSld">
      <pc:chgData name="Cristina  Ramos" userId="90772687-68dd-4d7c-a260-032437760ad7" providerId="ADAL" clId="{8BD0267C-068F-4A27-A32C-74E44FD7BB8C}" dt="2021-03-03T22:05:25.433" v="29"/>
      <pc:docMkLst>
        <pc:docMk/>
      </pc:docMkLst>
      <pc:sldChg chg="modAnim">
        <pc:chgData name="Cristina  Ramos" userId="90772687-68dd-4d7c-a260-032437760ad7" providerId="ADAL" clId="{8BD0267C-068F-4A27-A32C-74E44FD7BB8C}" dt="2021-03-03T22:02:53.148" v="21"/>
        <pc:sldMkLst>
          <pc:docMk/>
          <pc:sldMk cId="1963200923" sldId="261"/>
        </pc:sldMkLst>
      </pc:sldChg>
      <pc:sldChg chg="modAnim">
        <pc:chgData name="Cristina  Ramos" userId="90772687-68dd-4d7c-a260-032437760ad7" providerId="ADAL" clId="{8BD0267C-068F-4A27-A32C-74E44FD7BB8C}" dt="2021-03-03T22:02:43.548" v="20"/>
        <pc:sldMkLst>
          <pc:docMk/>
          <pc:sldMk cId="266964341" sldId="263"/>
        </pc:sldMkLst>
      </pc:sldChg>
      <pc:sldChg chg="modAnim">
        <pc:chgData name="Cristina  Ramos" userId="90772687-68dd-4d7c-a260-032437760ad7" providerId="ADAL" clId="{8BD0267C-068F-4A27-A32C-74E44FD7BB8C}" dt="2021-03-03T22:05:25.433" v="29"/>
        <pc:sldMkLst>
          <pc:docMk/>
          <pc:sldMk cId="3664912282" sldId="267"/>
        </pc:sldMkLst>
      </pc:sldChg>
      <pc:sldChg chg="addSp delSp modSp mod delAnim modAnim">
        <pc:chgData name="Cristina  Ramos" userId="90772687-68dd-4d7c-a260-032437760ad7" providerId="ADAL" clId="{8BD0267C-068F-4A27-A32C-74E44FD7BB8C}" dt="2021-03-03T22:04:27.282" v="28" actId="170"/>
        <pc:sldMkLst>
          <pc:docMk/>
          <pc:sldMk cId="2675757800" sldId="268"/>
        </pc:sldMkLst>
        <pc:picChg chg="ord">
          <ac:chgData name="Cristina  Ramos" userId="90772687-68dd-4d7c-a260-032437760ad7" providerId="ADAL" clId="{8BD0267C-068F-4A27-A32C-74E44FD7BB8C}" dt="2021-03-03T22:04:27.282" v="28" actId="170"/>
          <ac:picMkLst>
            <pc:docMk/>
            <pc:sldMk cId="2675757800" sldId="268"/>
            <ac:picMk id="3" creationId="{2D8DB1EE-B7E4-466C-A92B-1873B7227839}"/>
          </ac:picMkLst>
        </pc:picChg>
        <pc:picChg chg="del">
          <ac:chgData name="Cristina  Ramos" userId="90772687-68dd-4d7c-a260-032437760ad7" providerId="ADAL" clId="{8BD0267C-068F-4A27-A32C-74E44FD7BB8C}" dt="2021-03-03T21:59:27.388" v="3" actId="478"/>
          <ac:picMkLst>
            <pc:docMk/>
            <pc:sldMk cId="2675757800" sldId="268"/>
            <ac:picMk id="5" creationId="{1139C7CC-1BA8-4DC7-B6FF-FCD312CA4CA6}"/>
          </ac:picMkLst>
        </pc:picChg>
        <pc:picChg chg="add mod">
          <ac:chgData name="Cristina  Ramos" userId="90772687-68dd-4d7c-a260-032437760ad7" providerId="ADAL" clId="{8BD0267C-068F-4A27-A32C-74E44FD7BB8C}" dt="2021-03-03T21:59:38.376" v="6" actId="14100"/>
          <ac:picMkLst>
            <pc:docMk/>
            <pc:sldMk cId="2675757800" sldId="268"/>
            <ac:picMk id="6" creationId="{0448D087-A955-42CD-9D5F-E000BF648D27}"/>
          </ac:picMkLst>
        </pc:picChg>
      </pc:sldChg>
    </pc:docChg>
  </pc:docChgLst>
  <pc:docChgLst>
    <pc:chgData name="Cristina  Ramos" userId="90772687-68dd-4d7c-a260-032437760ad7" providerId="ADAL" clId="{EEB5F10C-F426-450D-97FF-9F920C88433F}"/>
    <pc:docChg chg="modSld">
      <pc:chgData name="Cristina  Ramos" userId="90772687-68dd-4d7c-a260-032437760ad7" providerId="ADAL" clId="{EEB5F10C-F426-450D-97FF-9F920C88433F}" dt="2021-03-03T21:31:31.458" v="3"/>
      <pc:docMkLst>
        <pc:docMk/>
      </pc:docMkLst>
      <pc:sldChg chg="modTransition">
        <pc:chgData name="Cristina  Ramos" userId="90772687-68dd-4d7c-a260-032437760ad7" providerId="ADAL" clId="{EEB5F10C-F426-450D-97FF-9F920C88433F}" dt="2021-03-03T21:31:19.830" v="1"/>
        <pc:sldMkLst>
          <pc:docMk/>
          <pc:sldMk cId="1715230114" sldId="256"/>
        </pc:sldMkLst>
      </pc:sldChg>
      <pc:sldChg chg="modTransition">
        <pc:chgData name="Cristina  Ramos" userId="90772687-68dd-4d7c-a260-032437760ad7" providerId="ADAL" clId="{EEB5F10C-F426-450D-97FF-9F920C88433F}" dt="2021-03-03T21:31:24.948" v="2"/>
        <pc:sldMkLst>
          <pc:docMk/>
          <pc:sldMk cId="2255088912" sldId="257"/>
        </pc:sldMkLst>
      </pc:sldChg>
      <pc:sldChg chg="modTransition modAnim">
        <pc:chgData name="Cristina  Ramos" userId="90772687-68dd-4d7c-a260-032437760ad7" providerId="ADAL" clId="{EEB5F10C-F426-450D-97FF-9F920C88433F}" dt="2021-03-03T21:31:31.458" v="3"/>
        <pc:sldMkLst>
          <pc:docMk/>
          <pc:sldMk cId="3149978001" sldId="25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C96297-216E-403A-BC2D-132F8EE054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8525B6B-5887-4C15-A518-23F2F51E8C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BB9605-7929-42A2-B950-0E9E652C2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F1520-E479-409F-8D8A-6DD4984DF4F4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A6CD85C-37EA-4FE5-A468-EFDDB7022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5A9FF4-681A-47E4-92AC-33FA1B06D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7FF13-D3C1-4598-B648-39A9C447F0B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68688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40DF9D-533B-48B7-8137-6FA1321BC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9C32605-F75B-4BAC-B5F0-8F2BC7450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72E8E50-276B-4F73-8E2A-C428457A8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F1520-E479-409F-8D8A-6DD4984DF4F4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7C1AF95-F100-426F-B4B8-928684144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88FC61-4274-42B5-8A95-3FE0DBFA8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7FF13-D3C1-4598-B648-39A9C447F0B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14455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46826A-C4A6-4D17-9D6A-CEFBBF9BC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DE398D7-9C4A-4840-8210-8BF3755633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BF6BD0-F4E3-4DC9-A72A-BC5706ADE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F1520-E479-409F-8D8A-6DD4984DF4F4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92D17C-F333-41D4-9BE5-74C7B7823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494868-E5E9-4D02-A428-1769C4FD6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7FF13-D3C1-4598-B648-39A9C447F0B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61254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517306-2244-4ADF-A41E-D11031DC0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124C17-E853-4A9D-BDAA-BC9AD83186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48873EA-0BAF-434F-9974-139482A0D3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09B90DD-E78C-42E8-8AEA-57AF2496B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F1520-E479-409F-8D8A-6DD4984DF4F4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7131C68-9F50-408C-9980-6E106BB13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52665A0-E4AF-41FE-9142-3558A3E55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7FF13-D3C1-4598-B648-39A9C447F0B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56588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6FB1DD-8708-4718-84F4-525FBFC4C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E84CDF0-70BD-47CF-A0DE-A801D467DC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631CBBD-3E0B-4BC4-B659-17A9809A91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FF358C3-54DE-47B3-85DA-FBE749F8AB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7AF6200-9E77-48CB-B1EE-B1C3C23B56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FD7E77F-7D21-4C38-82CF-3E44E7BB6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F1520-E479-409F-8D8A-6DD4984DF4F4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632CD20-2B5E-4093-A7FA-04AA62786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63AE539-B844-4D6D-9311-C0FF4098C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7FF13-D3C1-4598-B648-39A9C447F0B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94151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66A8D2-0A15-4468-85FD-355A4E97F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2358A66-F89A-4471-A267-71671726A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F1520-E479-409F-8D8A-6DD4984DF4F4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1628399-9C33-454F-82B7-D02D39966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8A2501C-00AD-4746-80F8-5ACA70E28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7FF13-D3C1-4598-B648-39A9C447F0B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58118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3C7245E-D661-419C-8D26-A284B7963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F1520-E479-409F-8D8A-6DD4984DF4F4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6D573B3-A159-4482-836C-EAC7E6BF7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125EAB0-4B06-4F13-9BB3-C0C84F19B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7FF13-D3C1-4598-B648-39A9C447F0B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45986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DD63CA-54AB-43C5-8F02-8CF68EFBF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0A3B12B-4149-44F3-8F0D-ADEE42B35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3A58E65-EA87-4272-B143-FA77DDC312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C96A8C9-AF56-47EA-9627-7843D6EE0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F1520-E479-409F-8D8A-6DD4984DF4F4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5E34DF-D33C-4C07-B6CF-BA27EB417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17810BA-7855-4B3C-B592-AF86A5083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7FF13-D3C1-4598-B648-39A9C447F0B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83475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8FF6CF-E11A-45D8-8C70-E5B2F3D6B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12C5FA5-94DA-4512-A6C7-662E80976D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A668022-294F-4207-BD51-DD65929596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D932F05-2F04-41C8-85E0-6B8288CA5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F1520-E479-409F-8D8A-6DD4984DF4F4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19786BC-AF16-4435-9094-602EC11CE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B388880-B024-4609-A0FC-43CC19A9D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7FF13-D3C1-4598-B648-39A9C447F0B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82459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7EA6B3-A99E-432D-9824-7B50473ED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0C0622D-14F4-4D61-8625-B3349D792E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26E1BD-BA78-4A1C-B4D7-909055458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F1520-E479-409F-8D8A-6DD4984DF4F4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C667B9-4330-48FC-86D1-1B860AE37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04FB39-09CA-488D-8AE1-23A44AABD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7FF13-D3C1-4598-B648-39A9C447F0B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62199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EF5E4A4-3FD6-435F-BE95-820A26125E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99176A4-E636-4943-80DC-516D31D438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E7375C6-EB2E-4EBF-B879-575C50037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F1520-E479-409F-8D8A-6DD4984DF4F4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75A3025-CF08-4365-B2CE-52BE8600F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0DB2B78-ACBC-445B-B1BB-8BA2B22D2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7FF13-D3C1-4598-B648-39A9C447F0B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49583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77FC66C-B7E4-4590-B78D-B36058056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82F741-81C6-4CB0-80B5-0CB1DD985B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95F56D-C569-4AFF-86AF-D6FD47C7B4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F1520-E479-409F-8D8A-6DD4984DF4F4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72AFC9-7CDE-48F2-B133-65206BA42F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5A4B8C-6A0D-4B42-A20C-1135A4F41A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7FF13-D3C1-4598-B648-39A9C447F0B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14660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7.png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audio" Target="NULL" TargetMode="External"/><Relationship Id="rId7" Type="http://schemas.openxmlformats.org/officeDocument/2006/relationships/image" Target="../media/image4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slideLayout" Target="../slideLayouts/slideLayout1.xml"/><Relationship Id="rId5" Type="http://schemas.microsoft.com/office/2007/relationships/media" Target="../media/media6.mp3"/><Relationship Id="rId4" Type="http://schemas.microsoft.com/office/2007/relationships/media" Target="../media/media5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0.png"/><Relationship Id="rId5" Type="http://schemas.openxmlformats.org/officeDocument/2006/relationships/audio" Target="../media/audio2.wav"/><Relationship Id="rId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6.mp3"/><Relationship Id="rId7" Type="http://schemas.openxmlformats.org/officeDocument/2006/relationships/audio" Target="../media/audio3.wav"/><Relationship Id="rId2" Type="http://schemas.microsoft.com/office/2007/relationships/media" Target="../media/media9.wav"/><Relationship Id="rId1" Type="http://schemas.openxmlformats.org/officeDocument/2006/relationships/audio" Target="NULL" TargetMode="Externa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1.xml"/><Relationship Id="rId4" Type="http://schemas.microsoft.com/office/2007/relationships/media" Target="../media/media4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2.png"/><Relationship Id="rId5" Type="http://schemas.openxmlformats.org/officeDocument/2006/relationships/audio" Target="../media/audio1.wav"/><Relationship Id="rId4" Type="http://schemas.openxmlformats.org/officeDocument/2006/relationships/audio" Target="../media/audio2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3.png"/><Relationship Id="rId5" Type="http://schemas.openxmlformats.org/officeDocument/2006/relationships/audio" Target="../media/audio1.wav"/><Relationship Id="rId4" Type="http://schemas.openxmlformats.org/officeDocument/2006/relationships/audio" Target="../media/audio2.wav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13.wav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6" Type="http://schemas.openxmlformats.org/officeDocument/2006/relationships/audio" Target="../media/media14.wav"/><Relationship Id="rId5" Type="http://schemas.microsoft.com/office/2007/relationships/media" Target="../media/media14.wav"/><Relationship Id="rId10" Type="http://schemas.openxmlformats.org/officeDocument/2006/relationships/image" Target="../media/image14.png"/><Relationship Id="rId4" Type="http://schemas.openxmlformats.org/officeDocument/2006/relationships/audio" Target="../media/media13.wav"/><Relationship Id="rId9" Type="http://schemas.openxmlformats.org/officeDocument/2006/relationships/audio" Target="../media/audio4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E2B1ED7-9535-454F-8361-F9E6AD774B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230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A8C8D7E-B855-4BC2-A2D0-C49F2DFCE6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978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BE128E0-0220-46FE-B6D2-F5FCBBE43E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F9A19F0-05E4-42B8-996E-389E86F6EF17}"/>
              </a:ext>
            </a:extLst>
          </p:cNvPr>
          <p:cNvSpPr txBox="1"/>
          <p:nvPr/>
        </p:nvSpPr>
        <p:spPr>
          <a:xfrm>
            <a:off x="134911" y="1219200"/>
            <a:ext cx="17203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err="1">
                <a:latin typeface="Comic Sans MS" panose="030F0702030302020204" pitchFamily="66" charset="0"/>
              </a:rPr>
              <a:t>Insert</a:t>
            </a:r>
            <a:r>
              <a:rPr lang="es-MX" sz="2800" dirty="0">
                <a:latin typeface="Comic Sans MS" panose="030F0702030302020204" pitchFamily="66" charset="0"/>
              </a:rPr>
              <a:t> </a:t>
            </a:r>
            <a:r>
              <a:rPr lang="es-MX" sz="2800" dirty="0" err="1">
                <a:latin typeface="Comic Sans MS" panose="030F0702030302020204" pitchFamily="66" charset="0"/>
              </a:rPr>
              <a:t>bitmoji</a:t>
            </a:r>
            <a:endParaRPr lang="es-CL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13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isten to the colour and click">
            <a:hlinkClick r:id="" action="ppaction://media"/>
            <a:extLst>
              <a:ext uri="{FF2B5EF4-FFF2-40B4-BE49-F238E27FC236}">
                <a16:creationId xmlns:a16="http://schemas.microsoft.com/office/drawing/2014/main" id="{0123EE04-9F5D-4939-8749-5292A04983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3827" y="251515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31C94A4-B30F-496C-A706-A7A4319220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088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57"/>
    </mc:Choice>
    <mc:Fallback>
      <p:transition spd="slow" advTm="39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fondo">
            <a:extLst>
              <a:ext uri="{FF2B5EF4-FFF2-40B4-BE49-F238E27FC236}">
                <a16:creationId xmlns:a16="http://schemas.microsoft.com/office/drawing/2014/main" id="{39F24311-D2B4-468A-9AEE-F94BD42D9E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black">
            <a:extLst>
              <a:ext uri="{FF2B5EF4-FFF2-40B4-BE49-F238E27FC236}">
                <a16:creationId xmlns:a16="http://schemas.microsoft.com/office/drawing/2014/main" id="{8EBD22C6-7063-49B9-A766-DB707A686701}"/>
              </a:ext>
            </a:extLst>
          </p:cNvPr>
          <p:cNvSpPr/>
          <p:nvPr/>
        </p:nvSpPr>
        <p:spPr>
          <a:xfrm>
            <a:off x="2014331" y="2070652"/>
            <a:ext cx="3048000" cy="271669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red">
            <a:extLst>
              <a:ext uri="{FF2B5EF4-FFF2-40B4-BE49-F238E27FC236}">
                <a16:creationId xmlns:a16="http://schemas.microsoft.com/office/drawing/2014/main" id="{25020D77-D986-4A96-86A6-61AB1548D909}"/>
              </a:ext>
            </a:extLst>
          </p:cNvPr>
          <p:cNvSpPr/>
          <p:nvPr/>
        </p:nvSpPr>
        <p:spPr>
          <a:xfrm>
            <a:off x="6645965" y="2070652"/>
            <a:ext cx="3048000" cy="271669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black--_gb_1">
            <a:hlinkClick r:id="" action="ppaction://media"/>
            <a:extLst>
              <a:ext uri="{FF2B5EF4-FFF2-40B4-BE49-F238E27FC236}">
                <a16:creationId xmlns:a16="http://schemas.microsoft.com/office/drawing/2014/main" id="{E41F1078-B3D8-407A-9C41-2CD902E22F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33903" y="266999"/>
            <a:ext cx="1522045" cy="152204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357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und 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incorrect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80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fondo">
            <a:extLst>
              <a:ext uri="{FF2B5EF4-FFF2-40B4-BE49-F238E27FC236}">
                <a16:creationId xmlns:a16="http://schemas.microsoft.com/office/drawing/2014/main" id="{7C39516A-9143-42D8-A1AF-CD3BBB78C8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d">
            <a:extLst>
              <a:ext uri="{FF2B5EF4-FFF2-40B4-BE49-F238E27FC236}">
                <a16:creationId xmlns:a16="http://schemas.microsoft.com/office/drawing/2014/main" id="{EF11EDF9-CB24-4BFC-AEB5-5910DF96278E}"/>
              </a:ext>
            </a:extLst>
          </p:cNvPr>
          <p:cNvSpPr/>
          <p:nvPr/>
        </p:nvSpPr>
        <p:spPr>
          <a:xfrm>
            <a:off x="6690938" y="2070652"/>
            <a:ext cx="3048000" cy="271669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pink">
            <a:extLst>
              <a:ext uri="{FF2B5EF4-FFF2-40B4-BE49-F238E27FC236}">
                <a16:creationId xmlns:a16="http://schemas.microsoft.com/office/drawing/2014/main" id="{F73BD9D7-C817-4748-B949-F1A0E475CC63}"/>
              </a:ext>
            </a:extLst>
          </p:cNvPr>
          <p:cNvSpPr/>
          <p:nvPr/>
        </p:nvSpPr>
        <p:spPr>
          <a:xfrm>
            <a:off x="1821469" y="2070652"/>
            <a:ext cx="3048000" cy="2716696"/>
          </a:xfrm>
          <a:prstGeom prst="ellipse">
            <a:avLst/>
          </a:prstGeom>
          <a:solidFill>
            <a:srgbClr val="FF6699"/>
          </a:solidFill>
          <a:ln>
            <a:solidFill>
              <a:srgbClr val="FF6699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pic>
        <p:nvPicPr>
          <p:cNvPr id="10" name="red--_gb_1">
            <a:hlinkClick r:id="" action="ppaction://media"/>
            <a:extLst>
              <a:ext uri="{FF2B5EF4-FFF2-40B4-BE49-F238E27FC236}">
                <a16:creationId xmlns:a16="http://schemas.microsoft.com/office/drawing/2014/main" id="{1DA7F791-FCF1-45A8-960E-474A863AF7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82470" y="295437"/>
            <a:ext cx="1481703" cy="148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200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720"/>
    </mc:Choice>
    <mc:Fallback xmlns="">
      <p:transition spd="slow" advClick="0" advTm="672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und 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8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incorrect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vel up voice">
            <a:hlinkClick r:id="" action="ppaction://media"/>
            <a:extLst>
              <a:ext uri="{FF2B5EF4-FFF2-40B4-BE49-F238E27FC236}">
                <a16:creationId xmlns:a16="http://schemas.microsoft.com/office/drawing/2014/main" id="{6500F03B-FC94-442B-B66F-624534EB04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07270" y="389121"/>
            <a:ext cx="1856047" cy="1856047"/>
          </a:xfrm>
          <a:prstGeom prst="rect">
            <a:avLst/>
          </a:prstGeom>
        </p:spPr>
      </p:pic>
      <p:pic>
        <p:nvPicPr>
          <p:cNvPr id="5" name="apertura baúl">
            <a:hlinkClick r:id="" action="ppaction://media"/>
            <a:extLst>
              <a:ext uri="{FF2B5EF4-FFF2-40B4-BE49-F238E27FC236}">
                <a16:creationId xmlns:a16="http://schemas.microsoft.com/office/drawing/2014/main" id="{B08A3AF3-AB80-4D69-B653-F87B846574B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219" end="362.6666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76036" y="389121"/>
            <a:ext cx="2471321" cy="2471321"/>
          </a:xfrm>
          <a:prstGeom prst="rect">
            <a:avLst/>
          </a:prstGeom>
        </p:spPr>
      </p:pic>
      <p:pic>
        <p:nvPicPr>
          <p:cNvPr id="6" name="celebration claps">
            <a:hlinkClick r:id="" action="ppaction://media"/>
            <a:extLst>
              <a:ext uri="{FF2B5EF4-FFF2-40B4-BE49-F238E27FC236}">
                <a16:creationId xmlns:a16="http://schemas.microsoft.com/office/drawing/2014/main" id="{84F6CC92-D79E-44B2-A1E1-47FB3F3491F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5">
                  <p14:trim st="2915" end="7557.3333"/>
                  <p14:fade in="500" out="5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399087" y="1228674"/>
            <a:ext cx="1646289" cy="1646289"/>
          </a:xfrm>
          <a:prstGeom prst="rect">
            <a:avLst/>
          </a:prstGeom>
        </p:spPr>
      </p:pic>
      <p:pic>
        <p:nvPicPr>
          <p:cNvPr id="3" name="fondo">
            <a:extLst>
              <a:ext uri="{FF2B5EF4-FFF2-40B4-BE49-F238E27FC236}">
                <a16:creationId xmlns:a16="http://schemas.microsoft.com/office/drawing/2014/main" id="{CAB517F5-C401-4061-9A94-F73789D4E5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686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8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8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89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fondo">
            <a:extLst>
              <a:ext uri="{FF2B5EF4-FFF2-40B4-BE49-F238E27FC236}">
                <a16:creationId xmlns:a16="http://schemas.microsoft.com/office/drawing/2014/main" id="{96853E45-834F-4004-9B5A-EFA23B65C7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yellow">
            <a:extLst>
              <a:ext uri="{FF2B5EF4-FFF2-40B4-BE49-F238E27FC236}">
                <a16:creationId xmlns:a16="http://schemas.microsoft.com/office/drawing/2014/main" id="{5920D1E5-6B8E-4022-9B95-D65C10DB489F}"/>
              </a:ext>
            </a:extLst>
          </p:cNvPr>
          <p:cNvSpPr/>
          <p:nvPr/>
        </p:nvSpPr>
        <p:spPr>
          <a:xfrm>
            <a:off x="6645965" y="2070652"/>
            <a:ext cx="3048000" cy="2716696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orange">
            <a:extLst>
              <a:ext uri="{FF2B5EF4-FFF2-40B4-BE49-F238E27FC236}">
                <a16:creationId xmlns:a16="http://schemas.microsoft.com/office/drawing/2014/main" id="{8DA112B1-B1D5-46AA-A9F0-1B89A94792C1}"/>
              </a:ext>
            </a:extLst>
          </p:cNvPr>
          <p:cNvSpPr/>
          <p:nvPr/>
        </p:nvSpPr>
        <p:spPr>
          <a:xfrm>
            <a:off x="1798983" y="2070652"/>
            <a:ext cx="3048000" cy="2716696"/>
          </a:xfrm>
          <a:prstGeom prst="ellipse">
            <a:avLst/>
          </a:prstGeom>
          <a:solidFill>
            <a:srgbClr val="FF6600"/>
          </a:solidFill>
          <a:ln>
            <a:solidFill>
              <a:srgbClr val="FF66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" name="yellow--_gb_1">
            <a:hlinkClick r:id="" action="ppaction://media"/>
            <a:extLst>
              <a:ext uri="{FF2B5EF4-FFF2-40B4-BE49-F238E27FC236}">
                <a16:creationId xmlns:a16="http://schemas.microsoft.com/office/drawing/2014/main" id="{C85197D4-4FED-4213-991A-C760B7576E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77187" y="322930"/>
            <a:ext cx="1492617" cy="149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6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und 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incorrect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fondo">
            <a:extLst>
              <a:ext uri="{FF2B5EF4-FFF2-40B4-BE49-F238E27FC236}">
                <a16:creationId xmlns:a16="http://schemas.microsoft.com/office/drawing/2014/main" id="{E8C15A64-AD28-4908-B64F-53C1343C59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blue">
            <a:extLst>
              <a:ext uri="{FF2B5EF4-FFF2-40B4-BE49-F238E27FC236}">
                <a16:creationId xmlns:a16="http://schemas.microsoft.com/office/drawing/2014/main" id="{175C53A9-65BD-41B4-BC20-6D170D1CFEDF}"/>
              </a:ext>
            </a:extLst>
          </p:cNvPr>
          <p:cNvSpPr/>
          <p:nvPr/>
        </p:nvSpPr>
        <p:spPr>
          <a:xfrm>
            <a:off x="6645965" y="2070652"/>
            <a:ext cx="3048000" cy="2716696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green">
            <a:extLst>
              <a:ext uri="{FF2B5EF4-FFF2-40B4-BE49-F238E27FC236}">
                <a16:creationId xmlns:a16="http://schemas.microsoft.com/office/drawing/2014/main" id="{700000F9-FF2B-4B4E-AA7F-7D643DBDFD44}"/>
              </a:ext>
            </a:extLst>
          </p:cNvPr>
          <p:cNvSpPr/>
          <p:nvPr/>
        </p:nvSpPr>
        <p:spPr>
          <a:xfrm>
            <a:off x="1798983" y="2070652"/>
            <a:ext cx="3048000" cy="2716696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" name="green--_gb_1">
            <a:hlinkClick r:id="" action="ppaction://media"/>
            <a:extLst>
              <a:ext uri="{FF2B5EF4-FFF2-40B4-BE49-F238E27FC236}">
                <a16:creationId xmlns:a16="http://schemas.microsoft.com/office/drawing/2014/main" id="{AF76B08B-F491-4B58-970E-1368001640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22226" y="321656"/>
            <a:ext cx="1437149" cy="143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571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und 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incorrect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ins">
            <a:hlinkClick r:id="" action="ppaction://media"/>
            <a:extLst>
              <a:ext uri="{FF2B5EF4-FFF2-40B4-BE49-F238E27FC236}">
                <a16:creationId xmlns:a16="http://schemas.microsoft.com/office/drawing/2014/main" id="{10D942FF-0300-4C6C-8B03-B689FFE8377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47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31036" y="350941"/>
            <a:ext cx="2052299" cy="2052299"/>
          </a:xfrm>
          <a:prstGeom prst="rect">
            <a:avLst/>
          </a:prstGeom>
        </p:spPr>
      </p:pic>
      <p:pic>
        <p:nvPicPr>
          <p:cNvPr id="4" name="celebration claps">
            <a:hlinkClick r:id="" action="ppaction://media"/>
            <a:extLst>
              <a:ext uri="{FF2B5EF4-FFF2-40B4-BE49-F238E27FC236}">
                <a16:creationId xmlns:a16="http://schemas.microsoft.com/office/drawing/2014/main" id="{3B3B217E-FA5C-4D3E-971E-45E22E0EB82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end="10285.3333"/>
                  <p14:fade in="1750" out="20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569531" y="561064"/>
            <a:ext cx="1632055" cy="1632055"/>
          </a:xfrm>
          <a:prstGeom prst="rect">
            <a:avLst/>
          </a:prstGeom>
        </p:spPr>
      </p:pic>
      <p:pic>
        <p:nvPicPr>
          <p:cNvPr id="2" name="level up voice">
            <a:hlinkClick r:id="" action="ppaction://media"/>
            <a:extLst>
              <a:ext uri="{FF2B5EF4-FFF2-40B4-BE49-F238E27FC236}">
                <a16:creationId xmlns:a16="http://schemas.microsoft.com/office/drawing/2014/main" id="{DDD70395-90B9-459E-9D88-3F0E349ABD2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4">
                  <p14:trim st="198" end="259.367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055" y="561064"/>
            <a:ext cx="1287567" cy="1287567"/>
          </a:xfrm>
          <a:prstGeom prst="rect">
            <a:avLst/>
          </a:prstGeom>
        </p:spPr>
      </p:pic>
      <p:pic>
        <p:nvPicPr>
          <p:cNvPr id="3" name="fondo">
            <a:hlinkHover r:id="" action="ppaction://noaction">
              <a:snd r:embed="rId7" name="coin.wav"/>
            </a:hlinkHover>
            <a:extLst>
              <a:ext uri="{FF2B5EF4-FFF2-40B4-BE49-F238E27FC236}">
                <a16:creationId xmlns:a16="http://schemas.microsoft.com/office/drawing/2014/main" id="{D986C08B-C399-4631-975E-6735584024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7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97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3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0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55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fondo">
            <a:extLst>
              <a:ext uri="{FF2B5EF4-FFF2-40B4-BE49-F238E27FC236}">
                <a16:creationId xmlns:a16="http://schemas.microsoft.com/office/drawing/2014/main" id="{3203B56D-87E2-4FF7-9372-99EFC18035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blue">
            <a:extLst>
              <a:ext uri="{FF2B5EF4-FFF2-40B4-BE49-F238E27FC236}">
                <a16:creationId xmlns:a16="http://schemas.microsoft.com/office/drawing/2014/main" id="{278CA8C1-9077-4495-9202-B4E49D81F497}"/>
              </a:ext>
            </a:extLst>
          </p:cNvPr>
          <p:cNvSpPr/>
          <p:nvPr/>
        </p:nvSpPr>
        <p:spPr>
          <a:xfrm>
            <a:off x="6645965" y="2070652"/>
            <a:ext cx="3048000" cy="2716696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black">
            <a:extLst>
              <a:ext uri="{FF2B5EF4-FFF2-40B4-BE49-F238E27FC236}">
                <a16:creationId xmlns:a16="http://schemas.microsoft.com/office/drawing/2014/main" id="{D3703036-7168-4EBE-8E8B-7B845C3BBFFE}"/>
              </a:ext>
            </a:extLst>
          </p:cNvPr>
          <p:cNvSpPr/>
          <p:nvPr/>
        </p:nvSpPr>
        <p:spPr>
          <a:xfrm>
            <a:off x="2014331" y="2070652"/>
            <a:ext cx="3048000" cy="271669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" name="blue--_gb_1">
            <a:hlinkClick r:id="" action="ppaction://media"/>
            <a:extLst>
              <a:ext uri="{FF2B5EF4-FFF2-40B4-BE49-F238E27FC236}">
                <a16:creationId xmlns:a16="http://schemas.microsoft.com/office/drawing/2014/main" id="{F9756E1F-CD71-4015-9B11-55D66C1615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90020" y="316135"/>
            <a:ext cx="1419900" cy="141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688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incorrect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ound 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fondo">
            <a:extLst>
              <a:ext uri="{FF2B5EF4-FFF2-40B4-BE49-F238E27FC236}">
                <a16:creationId xmlns:a16="http://schemas.microsoft.com/office/drawing/2014/main" id="{FACBE0AD-20DC-4AF2-ABF6-B267470A33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white">
            <a:extLst>
              <a:ext uri="{FF2B5EF4-FFF2-40B4-BE49-F238E27FC236}">
                <a16:creationId xmlns:a16="http://schemas.microsoft.com/office/drawing/2014/main" id="{2896657E-6F0A-4D28-9A85-1C4633D45BF0}"/>
              </a:ext>
            </a:extLst>
          </p:cNvPr>
          <p:cNvSpPr/>
          <p:nvPr/>
        </p:nvSpPr>
        <p:spPr>
          <a:xfrm>
            <a:off x="7129671" y="2070652"/>
            <a:ext cx="3048000" cy="271669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2" name="white--_gb_1">
            <a:hlinkClick r:id="" action="ppaction://media"/>
            <a:extLst>
              <a:ext uri="{FF2B5EF4-FFF2-40B4-BE49-F238E27FC236}">
                <a16:creationId xmlns:a16="http://schemas.microsoft.com/office/drawing/2014/main" id="{4C6B4DFA-E62A-4A26-A99F-5216D29617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85356" y="301015"/>
            <a:ext cx="1421767" cy="1421767"/>
          </a:xfrm>
          <a:prstGeom prst="rect">
            <a:avLst/>
          </a:prstGeom>
        </p:spPr>
      </p:pic>
      <p:sp>
        <p:nvSpPr>
          <p:cNvPr id="6" name="black">
            <a:extLst>
              <a:ext uri="{FF2B5EF4-FFF2-40B4-BE49-F238E27FC236}">
                <a16:creationId xmlns:a16="http://schemas.microsoft.com/office/drawing/2014/main" id="{8604751D-635D-4B0B-BCCF-7C6A64A788EA}"/>
              </a:ext>
            </a:extLst>
          </p:cNvPr>
          <p:cNvSpPr/>
          <p:nvPr/>
        </p:nvSpPr>
        <p:spPr>
          <a:xfrm>
            <a:off x="2014331" y="2070652"/>
            <a:ext cx="3048000" cy="271669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6491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incorrect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ound correc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ission completed">
            <a:hlinkClick r:id="" action="ppaction://media"/>
            <a:extLst>
              <a:ext uri="{FF2B5EF4-FFF2-40B4-BE49-F238E27FC236}">
                <a16:creationId xmlns:a16="http://schemas.microsoft.com/office/drawing/2014/main" id="{D7C1E2AF-6FFD-480C-9928-7C42214A67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379485" y="887137"/>
            <a:ext cx="1710290" cy="1710290"/>
          </a:xfrm>
          <a:prstGeom prst="rect">
            <a:avLst/>
          </a:prstGeom>
        </p:spPr>
      </p:pic>
      <p:pic>
        <p:nvPicPr>
          <p:cNvPr id="4" name="mission completed deep voice">
            <a:hlinkClick r:id="" action="ppaction://media"/>
            <a:extLst>
              <a:ext uri="{FF2B5EF4-FFF2-40B4-BE49-F238E27FC236}">
                <a16:creationId xmlns:a16="http://schemas.microsoft.com/office/drawing/2014/main" id="{E7E990A0-94A2-4176-A228-CC9080821F3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43064" y="767867"/>
            <a:ext cx="1710290" cy="1710290"/>
          </a:xfrm>
          <a:prstGeom prst="rect">
            <a:avLst/>
          </a:prstGeom>
        </p:spPr>
      </p:pic>
      <p:pic>
        <p:nvPicPr>
          <p:cNvPr id="6" name="FINAL CLAPS">
            <a:hlinkClick r:id="" action="ppaction://media"/>
            <a:extLst>
              <a:ext uri="{FF2B5EF4-FFF2-40B4-BE49-F238E27FC236}">
                <a16:creationId xmlns:a16="http://schemas.microsoft.com/office/drawing/2014/main" id="{0448D087-A955-42CD-9D5F-E000BF648D2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834899" y="1623012"/>
            <a:ext cx="1805988" cy="1805988"/>
          </a:xfrm>
          <a:prstGeom prst="rect">
            <a:avLst/>
          </a:prstGeom>
        </p:spPr>
      </p:pic>
      <p:pic>
        <p:nvPicPr>
          <p:cNvPr id="3" name="win">
            <a:hlinkHover r:id="" action="ppaction://noaction">
              <a:snd r:embed="rId9" name="applause.wav"/>
            </a:hlinkHover>
            <a:extLst>
              <a:ext uri="{FF2B5EF4-FFF2-40B4-BE49-F238E27FC236}">
                <a16:creationId xmlns:a16="http://schemas.microsoft.com/office/drawing/2014/main" id="{2D8DB1EE-B7E4-466C-A92B-1873B722783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757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4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6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43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7576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10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2</Words>
  <Application>Microsoft Office PowerPoint</Application>
  <PresentationFormat>Panorámica</PresentationFormat>
  <Paragraphs>1</Paragraphs>
  <Slides>13</Slides>
  <Notes>0</Notes>
  <HiddenSlides>0</HiddenSlides>
  <MMClips>16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Cristina  Ramos</dc:creator>
  <cp:lastModifiedBy>Cristina  Ramos</cp:lastModifiedBy>
  <cp:revision>20</cp:revision>
  <dcterms:created xsi:type="dcterms:W3CDTF">2021-02-24T01:12:02Z</dcterms:created>
  <dcterms:modified xsi:type="dcterms:W3CDTF">2021-03-15T16:49:31Z</dcterms:modified>
</cp:coreProperties>
</file>