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z Collao" initials="PC" lastIdx="1" clrIdx="0">
    <p:extLst>
      <p:ext uri="{19B8F6BF-5375-455C-9EA6-DF929625EA0E}">
        <p15:presenceInfo xmlns:p15="http://schemas.microsoft.com/office/powerpoint/2012/main" userId="Paz Collao" providerId="None"/>
      </p:ext>
    </p:extLst>
  </p:cmAuthor>
  <p:cmAuthor id="2" name="Cristina  Ramos" initials="CR" lastIdx="1" clrIdx="1">
    <p:extLst>
      <p:ext uri="{19B8F6BF-5375-455C-9EA6-DF929625EA0E}">
        <p15:presenceInfo xmlns:p15="http://schemas.microsoft.com/office/powerpoint/2012/main" userId="S::cramos@fundacionoportunidad.cl::90772687-68dd-4d7c-a260-032437760a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78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E96059-A707-0986-67DB-FE132EA397DC}" v="6" dt="2021-03-15T15:45:12.032"/>
    <p1510:client id="{F0DC97DD-BC00-4D1E-A7F9-431B6C3104F3}" v="1" dt="2021-03-15T11:56:15.6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 Ramos" userId="S::cramos@fundacionoportunidad.cl::90772687-68dd-4d7c-a260-032437760ad7" providerId="AD" clId="Web-{99E96059-A707-0986-67DB-FE132EA397DC}"/>
    <pc:docChg chg="modSld">
      <pc:chgData name="Cristina  Ramos" userId="S::cramos@fundacionoportunidad.cl::90772687-68dd-4d7c-a260-032437760ad7" providerId="AD" clId="Web-{99E96059-A707-0986-67DB-FE132EA397DC}" dt="2021-03-15T15:45:12.032" v="4"/>
      <pc:docMkLst>
        <pc:docMk/>
      </pc:docMkLst>
      <pc:sldChg chg="addSp delSp modSp addCm">
        <pc:chgData name="Cristina  Ramos" userId="S::cramos@fundacionoportunidad.cl::90772687-68dd-4d7c-a260-032437760ad7" providerId="AD" clId="Web-{99E96059-A707-0986-67DB-FE132EA397DC}" dt="2021-03-15T15:45:12.032" v="4"/>
        <pc:sldMkLst>
          <pc:docMk/>
          <pc:sldMk cId="3900897412" sldId="256"/>
        </pc:sldMkLst>
        <pc:picChg chg="add mod">
          <ac:chgData name="Cristina  Ramos" userId="S::cramos@fundacionoportunidad.cl::90772687-68dd-4d7c-a260-032437760ad7" providerId="AD" clId="Web-{99E96059-A707-0986-67DB-FE132EA397DC}" dt="2021-03-15T15:45:00.422" v="3" actId="14100"/>
          <ac:picMkLst>
            <pc:docMk/>
            <pc:sldMk cId="3900897412" sldId="256"/>
            <ac:picMk id="2" creationId="{68B99FAF-BF08-45CE-BF4B-511DE85C2A81}"/>
          </ac:picMkLst>
        </pc:picChg>
        <pc:picChg chg="del">
          <ac:chgData name="Cristina  Ramos" userId="S::cramos@fundacionoportunidad.cl::90772687-68dd-4d7c-a260-032437760ad7" providerId="AD" clId="Web-{99E96059-A707-0986-67DB-FE132EA397DC}" dt="2021-03-15T15:44:30.608" v="0"/>
          <ac:picMkLst>
            <pc:docMk/>
            <pc:sldMk cId="3900897412" sldId="256"/>
            <ac:picMk id="5" creationId="{9FB89F0B-1C9D-493A-AA88-E79C748EC2D9}"/>
          </ac:picMkLst>
        </pc:picChg>
      </pc:sldChg>
    </pc:docChg>
  </pc:docChgLst>
  <pc:docChgLst>
    <pc:chgData name="Cristina  Ramos" userId="90772687-68dd-4d7c-a260-032437760ad7" providerId="ADAL" clId="{098B50D8-2D0B-4903-95A3-F019CEE5EB6B}"/>
    <pc:docChg chg="undo custSel addSld delSld modSld sldOrd">
      <pc:chgData name="Cristina  Ramos" userId="90772687-68dd-4d7c-a260-032437760ad7" providerId="ADAL" clId="{098B50D8-2D0B-4903-95A3-F019CEE5EB6B}" dt="2021-03-08T04:47:13.585" v="283"/>
      <pc:docMkLst>
        <pc:docMk/>
      </pc:docMkLst>
      <pc:sldChg chg="addSp modSp mod">
        <pc:chgData name="Cristina  Ramos" userId="90772687-68dd-4d7c-a260-032437760ad7" providerId="ADAL" clId="{098B50D8-2D0B-4903-95A3-F019CEE5EB6B}" dt="2021-03-08T03:42:57.885" v="98" actId="20577"/>
        <pc:sldMkLst>
          <pc:docMk/>
          <pc:sldMk cId="3544236497" sldId="257"/>
        </pc:sldMkLst>
        <pc:spChg chg="add mod">
          <ac:chgData name="Cristina  Ramos" userId="90772687-68dd-4d7c-a260-032437760ad7" providerId="ADAL" clId="{098B50D8-2D0B-4903-95A3-F019CEE5EB6B}" dt="2021-03-08T03:42:57.885" v="98" actId="20577"/>
          <ac:spMkLst>
            <pc:docMk/>
            <pc:sldMk cId="3544236497" sldId="257"/>
            <ac:spMk id="4" creationId="{4EB51B19-F440-4B13-AC9C-731EC295FA88}"/>
          </ac:spMkLst>
        </pc:spChg>
      </pc:sldChg>
      <pc:sldChg chg="addSp delSp modSp mod delAnim modAnim">
        <pc:chgData name="Cristina  Ramos" userId="90772687-68dd-4d7c-a260-032437760ad7" providerId="ADAL" clId="{098B50D8-2D0B-4903-95A3-F019CEE5EB6B}" dt="2021-03-08T04:47:13.585" v="283"/>
        <pc:sldMkLst>
          <pc:docMk/>
          <pc:sldMk cId="473221440" sldId="258"/>
        </pc:sldMkLst>
        <pc:picChg chg="del">
          <ac:chgData name="Cristina  Ramos" userId="90772687-68dd-4d7c-a260-032437760ad7" providerId="ADAL" clId="{098B50D8-2D0B-4903-95A3-F019CEE5EB6B}" dt="2021-03-08T04:28:56.243" v="135" actId="478"/>
          <ac:picMkLst>
            <pc:docMk/>
            <pc:sldMk cId="473221440" sldId="258"/>
            <ac:picMk id="3" creationId="{1AAF35AD-DEDE-4B37-B8EE-1454B3390DBF}"/>
          </ac:picMkLst>
        </pc:picChg>
        <pc:picChg chg="add mod">
          <ac:chgData name="Cristina  Ramos" userId="90772687-68dd-4d7c-a260-032437760ad7" providerId="ADAL" clId="{098B50D8-2D0B-4903-95A3-F019CEE5EB6B}" dt="2021-03-08T04:34:17.647" v="141" actId="1076"/>
          <ac:picMkLst>
            <pc:docMk/>
            <pc:sldMk cId="473221440" sldId="258"/>
            <ac:picMk id="5" creationId="{7198BD68-0A0E-4866-B59D-6C743B4D48CF}"/>
          </ac:picMkLst>
        </pc:picChg>
        <pc:picChg chg="add del mod">
          <ac:chgData name="Cristina  Ramos" userId="90772687-68dd-4d7c-a260-032437760ad7" providerId="ADAL" clId="{098B50D8-2D0B-4903-95A3-F019CEE5EB6B}" dt="2021-03-08T04:46:54.851" v="279" actId="478"/>
          <ac:picMkLst>
            <pc:docMk/>
            <pc:sldMk cId="473221440" sldId="258"/>
            <ac:picMk id="6" creationId="{F368EA90-C112-4F1F-A759-15D6B57C30F5}"/>
          </ac:picMkLst>
        </pc:picChg>
        <pc:picChg chg="add mod">
          <ac:chgData name="Cristina  Ramos" userId="90772687-68dd-4d7c-a260-032437760ad7" providerId="ADAL" clId="{098B50D8-2D0B-4903-95A3-F019CEE5EB6B}" dt="2021-03-08T04:47:08.878" v="281" actId="1076"/>
          <ac:picMkLst>
            <pc:docMk/>
            <pc:sldMk cId="473221440" sldId="258"/>
            <ac:picMk id="7" creationId="{99D8AC39-31EF-4D6A-8B49-AD10D2451A6E}"/>
          </ac:picMkLst>
        </pc:picChg>
      </pc:sldChg>
      <pc:sldChg chg="addSp delSp modSp mod modTransition modAnim">
        <pc:chgData name="Cristina  Ramos" userId="90772687-68dd-4d7c-a260-032437760ad7" providerId="ADAL" clId="{098B50D8-2D0B-4903-95A3-F019CEE5EB6B}" dt="2021-03-08T04:41:43.538" v="228" actId="14838"/>
        <pc:sldMkLst>
          <pc:docMk/>
          <pc:sldMk cId="1590954187" sldId="259"/>
        </pc:sldMkLst>
        <pc:spChg chg="add mod">
          <ac:chgData name="Cristina  Ramos" userId="90772687-68dd-4d7c-a260-032437760ad7" providerId="ADAL" clId="{098B50D8-2D0B-4903-95A3-F019CEE5EB6B}" dt="2021-03-08T04:41:43.538" v="228" actId="14838"/>
          <ac:spMkLst>
            <pc:docMk/>
            <pc:sldMk cId="1590954187" sldId="259"/>
            <ac:spMk id="6" creationId="{673E66F2-91C7-42B8-945B-8076D9A96BB7}"/>
          </ac:spMkLst>
        </pc:spChg>
        <pc:picChg chg="del">
          <ac:chgData name="Cristina  Ramos" userId="90772687-68dd-4d7c-a260-032437760ad7" providerId="ADAL" clId="{098B50D8-2D0B-4903-95A3-F019CEE5EB6B}" dt="2021-03-08T03:58:51.579" v="99" actId="478"/>
          <ac:picMkLst>
            <pc:docMk/>
            <pc:sldMk cId="1590954187" sldId="259"/>
            <ac:picMk id="3" creationId="{29A5DFE7-AE56-44AE-B081-D142E6F4BD26}"/>
          </ac:picMkLst>
        </pc:picChg>
        <pc:picChg chg="add mod">
          <ac:chgData name="Cristina  Ramos" userId="90772687-68dd-4d7c-a260-032437760ad7" providerId="ADAL" clId="{098B50D8-2D0B-4903-95A3-F019CEE5EB6B}" dt="2021-03-08T03:59:39.725" v="104"/>
          <ac:picMkLst>
            <pc:docMk/>
            <pc:sldMk cId="1590954187" sldId="259"/>
            <ac:picMk id="5" creationId="{16606F60-CCAE-43C9-990B-8CAFE30DF9FD}"/>
          </ac:picMkLst>
        </pc:picChg>
        <pc:picChg chg="add mod">
          <ac:chgData name="Cristina  Ramos" userId="90772687-68dd-4d7c-a260-032437760ad7" providerId="ADAL" clId="{098B50D8-2D0B-4903-95A3-F019CEE5EB6B}" dt="2021-03-08T04:34:32.127" v="144" actId="1076"/>
          <ac:picMkLst>
            <pc:docMk/>
            <pc:sldMk cId="1590954187" sldId="259"/>
            <ac:picMk id="7" creationId="{D5909C92-185D-413C-9F6F-8FD4667ED296}"/>
          </ac:picMkLst>
        </pc:picChg>
        <pc:picChg chg="add mod ord">
          <ac:chgData name="Cristina  Ramos" userId="90772687-68dd-4d7c-a260-032437760ad7" providerId="ADAL" clId="{098B50D8-2D0B-4903-95A3-F019CEE5EB6B}" dt="2021-03-08T04:35:30.090" v="151" actId="167"/>
          <ac:picMkLst>
            <pc:docMk/>
            <pc:sldMk cId="1590954187" sldId="259"/>
            <ac:picMk id="8" creationId="{14C2A97E-DFDE-4233-821B-8F2854321752}"/>
          </ac:picMkLst>
        </pc:picChg>
      </pc:sldChg>
      <pc:sldChg chg="addSp delSp modSp add del mod modTransition modAnim">
        <pc:chgData name="Cristina  Ramos" userId="90772687-68dd-4d7c-a260-032437760ad7" providerId="ADAL" clId="{098B50D8-2D0B-4903-95A3-F019CEE5EB6B}" dt="2021-03-08T04:41:36.639" v="227" actId="14838"/>
        <pc:sldMkLst>
          <pc:docMk/>
          <pc:sldMk cId="3106470694" sldId="260"/>
        </pc:sldMkLst>
        <pc:spChg chg="add mod">
          <ac:chgData name="Cristina  Ramos" userId="90772687-68dd-4d7c-a260-032437760ad7" providerId="ADAL" clId="{098B50D8-2D0B-4903-95A3-F019CEE5EB6B}" dt="2021-03-08T04:41:36.639" v="227" actId="14838"/>
          <ac:spMkLst>
            <pc:docMk/>
            <pc:sldMk cId="3106470694" sldId="260"/>
            <ac:spMk id="6" creationId="{678FBD98-58B3-44FF-82F3-D324B49E96E3}"/>
          </ac:spMkLst>
        </pc:spChg>
        <pc:picChg chg="del">
          <ac:chgData name="Cristina  Ramos" userId="90772687-68dd-4d7c-a260-032437760ad7" providerId="ADAL" clId="{098B50D8-2D0B-4903-95A3-F019CEE5EB6B}" dt="2021-03-08T03:59:00.562" v="102" actId="478"/>
          <ac:picMkLst>
            <pc:docMk/>
            <pc:sldMk cId="3106470694" sldId="260"/>
            <ac:picMk id="3" creationId="{A37B1E88-620E-4821-AEE1-6353711CFE08}"/>
          </ac:picMkLst>
        </pc:picChg>
        <pc:picChg chg="add mod">
          <ac:chgData name="Cristina  Ramos" userId="90772687-68dd-4d7c-a260-032437760ad7" providerId="ADAL" clId="{098B50D8-2D0B-4903-95A3-F019CEE5EB6B}" dt="2021-03-08T03:59:35.045" v="103"/>
          <ac:picMkLst>
            <pc:docMk/>
            <pc:sldMk cId="3106470694" sldId="260"/>
            <ac:picMk id="5" creationId="{C2EEF312-A5F9-4680-A2CF-7071025A9A1B}"/>
          </ac:picMkLst>
        </pc:picChg>
        <pc:picChg chg="add mod">
          <ac:chgData name="Cristina  Ramos" userId="90772687-68dd-4d7c-a260-032437760ad7" providerId="ADAL" clId="{098B50D8-2D0B-4903-95A3-F019CEE5EB6B}" dt="2021-03-08T04:37:22.299" v="181"/>
          <ac:picMkLst>
            <pc:docMk/>
            <pc:sldMk cId="3106470694" sldId="260"/>
            <ac:picMk id="7" creationId="{A0DEEEB5-388D-4FF2-8F95-6E3475E0CF7E}"/>
          </ac:picMkLst>
        </pc:picChg>
        <pc:picChg chg="add mod ord">
          <ac:chgData name="Cristina  Ramos" userId="90772687-68dd-4d7c-a260-032437760ad7" providerId="ADAL" clId="{098B50D8-2D0B-4903-95A3-F019CEE5EB6B}" dt="2021-03-08T04:37:53.560" v="186" actId="167"/>
          <ac:picMkLst>
            <pc:docMk/>
            <pc:sldMk cId="3106470694" sldId="260"/>
            <ac:picMk id="8" creationId="{65B13AB2-E3B7-4D38-9023-1F579E70AD58}"/>
          </ac:picMkLst>
        </pc:picChg>
      </pc:sldChg>
      <pc:sldChg chg="addSp delSp modSp mod modAnim">
        <pc:chgData name="Cristina  Ramos" userId="90772687-68dd-4d7c-a260-032437760ad7" providerId="ADAL" clId="{098B50D8-2D0B-4903-95A3-F019CEE5EB6B}" dt="2021-03-08T03:35:40.501" v="30" actId="166"/>
        <pc:sldMkLst>
          <pc:docMk/>
          <pc:sldMk cId="1590185438" sldId="261"/>
        </pc:sldMkLst>
        <pc:picChg chg="add del mod">
          <ac:chgData name="Cristina  Ramos" userId="90772687-68dd-4d7c-a260-032437760ad7" providerId="ADAL" clId="{098B50D8-2D0B-4903-95A3-F019CEE5EB6B}" dt="2021-03-08T03:32:02.710" v="24" actId="478"/>
          <ac:picMkLst>
            <pc:docMk/>
            <pc:sldMk cId="1590185438" sldId="261"/>
            <ac:picMk id="3" creationId="{B546B1FB-2AD3-4562-98B3-4EEA0151110F}"/>
          </ac:picMkLst>
        </pc:picChg>
        <pc:picChg chg="add mod">
          <ac:chgData name="Cristina  Ramos" userId="90772687-68dd-4d7c-a260-032437760ad7" providerId="ADAL" clId="{098B50D8-2D0B-4903-95A3-F019CEE5EB6B}" dt="2021-03-08T03:30:09.762" v="15"/>
          <ac:picMkLst>
            <pc:docMk/>
            <pc:sldMk cId="1590185438" sldId="261"/>
            <ac:picMk id="4" creationId="{780953B6-DE82-4593-A181-C75CDB24B1F7}"/>
          </ac:picMkLst>
        </pc:picChg>
        <pc:picChg chg="add mod">
          <ac:chgData name="Cristina  Ramos" userId="90772687-68dd-4d7c-a260-032437760ad7" providerId="ADAL" clId="{098B50D8-2D0B-4903-95A3-F019CEE5EB6B}" dt="2021-03-08T03:30:19.797" v="16"/>
          <ac:picMkLst>
            <pc:docMk/>
            <pc:sldMk cId="1590185438" sldId="261"/>
            <ac:picMk id="5" creationId="{FAB612C9-8F93-4571-99C4-B4FEF60B4C8B}"/>
          </ac:picMkLst>
        </pc:picChg>
        <pc:picChg chg="add mod">
          <ac:chgData name="Cristina  Ramos" userId="90772687-68dd-4d7c-a260-032437760ad7" providerId="ADAL" clId="{098B50D8-2D0B-4903-95A3-F019CEE5EB6B}" dt="2021-03-08T03:35:13.955" v="28" actId="1076"/>
          <ac:picMkLst>
            <pc:docMk/>
            <pc:sldMk cId="1590185438" sldId="261"/>
            <ac:picMk id="6" creationId="{15A9F372-61D8-4D84-A146-20A65EE6F43C}"/>
          </ac:picMkLst>
        </pc:picChg>
        <pc:picChg chg="add mod">
          <ac:chgData name="Cristina  Ramos" userId="90772687-68dd-4d7c-a260-032437760ad7" providerId="ADAL" clId="{098B50D8-2D0B-4903-95A3-F019CEE5EB6B}" dt="2021-03-08T03:35:17.575" v="29" actId="1076"/>
          <ac:picMkLst>
            <pc:docMk/>
            <pc:sldMk cId="1590185438" sldId="261"/>
            <ac:picMk id="7" creationId="{B47DE56E-D8E8-41CF-8E4D-22E7B5AF773C}"/>
          </ac:picMkLst>
        </pc:picChg>
        <pc:picChg chg="add mod ord">
          <ac:chgData name="Cristina  Ramos" userId="90772687-68dd-4d7c-a260-032437760ad7" providerId="ADAL" clId="{098B50D8-2D0B-4903-95A3-F019CEE5EB6B}" dt="2021-03-08T03:35:40.501" v="30" actId="166"/>
          <ac:picMkLst>
            <pc:docMk/>
            <pc:sldMk cId="1590185438" sldId="261"/>
            <ac:picMk id="9" creationId="{DEDDC924-DFC2-4A55-A839-DC4EAB6ACE33}"/>
          </ac:picMkLst>
        </pc:picChg>
      </pc:sldChg>
      <pc:sldChg chg="addSp delSp modSp mod modTransition modAnim">
        <pc:chgData name="Cristina  Ramos" userId="90772687-68dd-4d7c-a260-032437760ad7" providerId="ADAL" clId="{098B50D8-2D0B-4903-95A3-F019CEE5EB6B}" dt="2021-03-08T04:41:30.287" v="226" actId="14838"/>
        <pc:sldMkLst>
          <pc:docMk/>
          <pc:sldMk cId="3284403856" sldId="262"/>
        </pc:sldMkLst>
        <pc:spChg chg="add mod">
          <ac:chgData name="Cristina  Ramos" userId="90772687-68dd-4d7c-a260-032437760ad7" providerId="ADAL" clId="{098B50D8-2D0B-4903-95A3-F019CEE5EB6B}" dt="2021-03-08T04:41:30.287" v="226" actId="14838"/>
          <ac:spMkLst>
            <pc:docMk/>
            <pc:sldMk cId="3284403856" sldId="262"/>
            <ac:spMk id="7" creationId="{0B711914-120F-4FC6-9232-4B2AEA446B29}"/>
          </ac:spMkLst>
        </pc:spChg>
        <pc:picChg chg="add del mod">
          <ac:chgData name="Cristina  Ramos" userId="90772687-68dd-4d7c-a260-032437760ad7" providerId="ADAL" clId="{098B50D8-2D0B-4903-95A3-F019CEE5EB6B}" dt="2021-03-08T03:59:43.793" v="105" actId="478"/>
          <ac:picMkLst>
            <pc:docMk/>
            <pc:sldMk cId="3284403856" sldId="262"/>
            <ac:picMk id="3" creationId="{5A676511-E164-446C-AF4D-9E20BC209744}"/>
          </ac:picMkLst>
        </pc:picChg>
        <pc:picChg chg="add mod">
          <ac:chgData name="Cristina  Ramos" userId="90772687-68dd-4d7c-a260-032437760ad7" providerId="ADAL" clId="{098B50D8-2D0B-4903-95A3-F019CEE5EB6B}" dt="2021-03-08T04:38:42.773" v="196" actId="1076"/>
          <ac:picMkLst>
            <pc:docMk/>
            <pc:sldMk cId="3284403856" sldId="262"/>
            <ac:picMk id="5" creationId="{0D40A6F8-E0E2-432B-B1E5-4752CB6C0AB8}"/>
          </ac:picMkLst>
        </pc:picChg>
        <pc:picChg chg="add mod">
          <ac:chgData name="Cristina  Ramos" userId="90772687-68dd-4d7c-a260-032437760ad7" providerId="ADAL" clId="{098B50D8-2D0B-4903-95A3-F019CEE5EB6B}" dt="2021-03-08T04:38:22.156" v="190" actId="14100"/>
          <ac:picMkLst>
            <pc:docMk/>
            <pc:sldMk cId="3284403856" sldId="262"/>
            <ac:picMk id="6" creationId="{BC882BB8-9CA4-4FE7-BB02-160452E41B5E}"/>
          </ac:picMkLst>
        </pc:picChg>
        <pc:picChg chg="add mod">
          <ac:chgData name="Cristina  Ramos" userId="90772687-68dd-4d7c-a260-032437760ad7" providerId="ADAL" clId="{098B50D8-2D0B-4903-95A3-F019CEE5EB6B}" dt="2021-03-08T04:39:00.380" v="200" actId="1076"/>
          <ac:picMkLst>
            <pc:docMk/>
            <pc:sldMk cId="3284403856" sldId="262"/>
            <ac:picMk id="8" creationId="{D1546E56-1C0B-4887-8C5F-806A4A85C25C}"/>
          </ac:picMkLst>
        </pc:picChg>
      </pc:sldChg>
      <pc:sldChg chg="addSp delSp modSp mod modTransition modAnim">
        <pc:chgData name="Cristina  Ramos" userId="90772687-68dd-4d7c-a260-032437760ad7" providerId="ADAL" clId="{098B50D8-2D0B-4903-95A3-F019CEE5EB6B}" dt="2021-03-08T04:41:23.072" v="225" actId="14838"/>
        <pc:sldMkLst>
          <pc:docMk/>
          <pc:sldMk cId="2922528563" sldId="263"/>
        </pc:sldMkLst>
        <pc:spChg chg="add mod">
          <ac:chgData name="Cristina  Ramos" userId="90772687-68dd-4d7c-a260-032437760ad7" providerId="ADAL" clId="{098B50D8-2D0B-4903-95A3-F019CEE5EB6B}" dt="2021-03-08T04:41:23.072" v="225" actId="14838"/>
          <ac:spMkLst>
            <pc:docMk/>
            <pc:sldMk cId="2922528563" sldId="263"/>
            <ac:spMk id="7" creationId="{F815598B-F466-48B4-AF9C-5D2BCA4E83FE}"/>
          </ac:spMkLst>
        </pc:spChg>
        <pc:picChg chg="add del mod">
          <ac:chgData name="Cristina  Ramos" userId="90772687-68dd-4d7c-a260-032437760ad7" providerId="ADAL" clId="{098B50D8-2D0B-4903-95A3-F019CEE5EB6B}" dt="2021-03-08T03:59:45.426" v="106" actId="478"/>
          <ac:picMkLst>
            <pc:docMk/>
            <pc:sldMk cId="2922528563" sldId="263"/>
            <ac:picMk id="3" creationId="{EBAE9629-AAE0-4BC7-9CDE-9D9147E3AD56}"/>
          </ac:picMkLst>
        </pc:picChg>
        <pc:picChg chg="add mod">
          <ac:chgData name="Cristina  Ramos" userId="90772687-68dd-4d7c-a260-032437760ad7" providerId="ADAL" clId="{098B50D8-2D0B-4903-95A3-F019CEE5EB6B}" dt="2021-03-08T03:59:55.912" v="108"/>
          <ac:picMkLst>
            <pc:docMk/>
            <pc:sldMk cId="2922528563" sldId="263"/>
            <ac:picMk id="5" creationId="{2CB2E65A-BA01-46F1-ABF1-67C25781792F}"/>
          </ac:picMkLst>
        </pc:picChg>
        <pc:picChg chg="add mod">
          <ac:chgData name="Cristina  Ramos" userId="90772687-68dd-4d7c-a260-032437760ad7" providerId="ADAL" clId="{098B50D8-2D0B-4903-95A3-F019CEE5EB6B}" dt="2021-03-08T04:39:29.700" v="204" actId="1076"/>
          <ac:picMkLst>
            <pc:docMk/>
            <pc:sldMk cId="2922528563" sldId="263"/>
            <ac:picMk id="6" creationId="{6B4E61BF-3B9C-4291-BB24-98C930679FE5}"/>
          </ac:picMkLst>
        </pc:picChg>
        <pc:picChg chg="add mod ord">
          <ac:chgData name="Cristina  Ramos" userId="90772687-68dd-4d7c-a260-032437760ad7" providerId="ADAL" clId="{098B50D8-2D0B-4903-95A3-F019CEE5EB6B}" dt="2021-03-08T04:40:14.037" v="211" actId="167"/>
          <ac:picMkLst>
            <pc:docMk/>
            <pc:sldMk cId="2922528563" sldId="263"/>
            <ac:picMk id="8" creationId="{E3A1445A-655D-4C64-A4B9-F0953BBF97F6}"/>
          </ac:picMkLst>
        </pc:picChg>
      </pc:sldChg>
      <pc:sldChg chg="addSp delSp modSp mod delAnim modAnim">
        <pc:chgData name="Cristina  Ramos" userId="90772687-68dd-4d7c-a260-032437760ad7" providerId="ADAL" clId="{098B50D8-2D0B-4903-95A3-F019CEE5EB6B}" dt="2021-03-08T03:42:14.781" v="73"/>
        <pc:sldMkLst>
          <pc:docMk/>
          <pc:sldMk cId="2060491370" sldId="264"/>
        </pc:sldMkLst>
        <pc:picChg chg="add mod">
          <ac:chgData name="Cristina  Ramos" userId="90772687-68dd-4d7c-a260-032437760ad7" providerId="ADAL" clId="{098B50D8-2D0B-4903-95A3-F019CEE5EB6B}" dt="2021-03-08T03:26:50.453" v="3"/>
          <ac:picMkLst>
            <pc:docMk/>
            <pc:sldMk cId="2060491370" sldId="264"/>
            <ac:picMk id="3" creationId="{54EE8535-2CFB-4E70-B32A-99C22143F37A}"/>
          </ac:picMkLst>
        </pc:picChg>
        <pc:picChg chg="add del mod">
          <ac:chgData name="Cristina  Ramos" userId="90772687-68dd-4d7c-a260-032437760ad7" providerId="ADAL" clId="{098B50D8-2D0B-4903-95A3-F019CEE5EB6B}" dt="2021-03-08T03:37:01.535" v="32" actId="478"/>
          <ac:picMkLst>
            <pc:docMk/>
            <pc:sldMk cId="2060491370" sldId="264"/>
            <ac:picMk id="4" creationId="{53EE57CD-C842-4435-86C9-7C508E3F7B3D}"/>
          </ac:picMkLst>
        </pc:picChg>
        <pc:picChg chg="add mod">
          <ac:chgData name="Cristina  Ramos" userId="90772687-68dd-4d7c-a260-032437760ad7" providerId="ADAL" clId="{098B50D8-2D0B-4903-95A3-F019CEE5EB6B}" dt="2021-03-08T03:37:05.007" v="33"/>
          <ac:picMkLst>
            <pc:docMk/>
            <pc:sldMk cId="2060491370" sldId="264"/>
            <ac:picMk id="5" creationId="{50660F8F-AEEA-4A38-AC93-A2982621F024}"/>
          </ac:picMkLst>
        </pc:picChg>
        <pc:picChg chg="add mod">
          <ac:chgData name="Cristina  Ramos" userId="90772687-68dd-4d7c-a260-032437760ad7" providerId="ADAL" clId="{098B50D8-2D0B-4903-95A3-F019CEE5EB6B}" dt="2021-03-08T03:37:11.684" v="34"/>
          <ac:picMkLst>
            <pc:docMk/>
            <pc:sldMk cId="2060491370" sldId="264"/>
            <ac:picMk id="6" creationId="{A4E809B7-07D3-407E-9E3E-380CB4EA4D8D}"/>
          </ac:picMkLst>
        </pc:picChg>
        <pc:picChg chg="add mod">
          <ac:chgData name="Cristina  Ramos" userId="90772687-68dd-4d7c-a260-032437760ad7" providerId="ADAL" clId="{098B50D8-2D0B-4903-95A3-F019CEE5EB6B}" dt="2021-03-08T03:37:26.057" v="35"/>
          <ac:picMkLst>
            <pc:docMk/>
            <pc:sldMk cId="2060491370" sldId="264"/>
            <ac:picMk id="7" creationId="{FEB000C2-E5A7-4390-8279-DAC3EC4EDEE3}"/>
          </ac:picMkLst>
        </pc:picChg>
      </pc:sldChg>
      <pc:sldChg chg="addSp delSp modSp mod modTransition modAnim">
        <pc:chgData name="Cristina  Ramos" userId="90772687-68dd-4d7c-a260-032437760ad7" providerId="ADAL" clId="{098B50D8-2D0B-4903-95A3-F019CEE5EB6B}" dt="2021-03-08T04:42:40.584" v="237" actId="167"/>
        <pc:sldMkLst>
          <pc:docMk/>
          <pc:sldMk cId="1480118612" sldId="265"/>
        </pc:sldMkLst>
        <pc:spChg chg="add mod">
          <ac:chgData name="Cristina  Ramos" userId="90772687-68dd-4d7c-a260-032437760ad7" providerId="ADAL" clId="{098B50D8-2D0B-4903-95A3-F019CEE5EB6B}" dt="2021-03-08T04:41:10.557" v="224" actId="14838"/>
          <ac:spMkLst>
            <pc:docMk/>
            <pc:sldMk cId="1480118612" sldId="265"/>
            <ac:spMk id="6" creationId="{07A12273-3CA2-418E-ACE9-EF98542A0D8F}"/>
          </ac:spMkLst>
        </pc:spChg>
        <pc:picChg chg="add del mod">
          <ac:chgData name="Cristina  Ramos" userId="90772687-68dd-4d7c-a260-032437760ad7" providerId="ADAL" clId="{098B50D8-2D0B-4903-95A3-F019CEE5EB6B}" dt="2021-03-08T04:00:00.690" v="109" actId="478"/>
          <ac:picMkLst>
            <pc:docMk/>
            <pc:sldMk cId="1480118612" sldId="265"/>
            <ac:picMk id="3" creationId="{DDEA9391-5317-4502-97D0-6D15292D3731}"/>
          </ac:picMkLst>
        </pc:picChg>
        <pc:picChg chg="add mod">
          <ac:chgData name="Cristina  Ramos" userId="90772687-68dd-4d7c-a260-032437760ad7" providerId="ADAL" clId="{098B50D8-2D0B-4903-95A3-F019CEE5EB6B}" dt="2021-03-08T04:00:05.686" v="111"/>
          <ac:picMkLst>
            <pc:docMk/>
            <pc:sldMk cId="1480118612" sldId="265"/>
            <ac:picMk id="5" creationId="{149932D1-920D-459D-BBB7-F53FFDE02D4B}"/>
          </ac:picMkLst>
        </pc:picChg>
        <pc:picChg chg="add mod">
          <ac:chgData name="Cristina  Ramos" userId="90772687-68dd-4d7c-a260-032437760ad7" providerId="ADAL" clId="{098B50D8-2D0B-4903-95A3-F019CEE5EB6B}" dt="2021-03-08T04:42:02.938" v="232" actId="1076"/>
          <ac:picMkLst>
            <pc:docMk/>
            <pc:sldMk cId="1480118612" sldId="265"/>
            <ac:picMk id="7" creationId="{07E2A7BE-CD90-412B-B6A6-A414C45C8024}"/>
          </ac:picMkLst>
        </pc:picChg>
        <pc:picChg chg="add mod ord">
          <ac:chgData name="Cristina  Ramos" userId="90772687-68dd-4d7c-a260-032437760ad7" providerId="ADAL" clId="{098B50D8-2D0B-4903-95A3-F019CEE5EB6B}" dt="2021-03-08T04:42:40.584" v="237" actId="167"/>
          <ac:picMkLst>
            <pc:docMk/>
            <pc:sldMk cId="1480118612" sldId="265"/>
            <ac:picMk id="8" creationId="{F6B2C780-4B15-4285-BDAA-A1B117C75191}"/>
          </ac:picMkLst>
        </pc:picChg>
      </pc:sldChg>
      <pc:sldChg chg="addSp delSp modSp mod modTransition modAnim">
        <pc:chgData name="Cristina  Ramos" userId="90772687-68dd-4d7c-a260-032437760ad7" providerId="ADAL" clId="{098B50D8-2D0B-4903-95A3-F019CEE5EB6B}" dt="2021-03-08T04:43:55.507" v="252" actId="167"/>
        <pc:sldMkLst>
          <pc:docMk/>
          <pc:sldMk cId="3971612907" sldId="266"/>
        </pc:sldMkLst>
        <pc:spChg chg="add mod">
          <ac:chgData name="Cristina  Ramos" userId="90772687-68dd-4d7c-a260-032437760ad7" providerId="ADAL" clId="{098B50D8-2D0B-4903-95A3-F019CEE5EB6B}" dt="2021-03-08T04:43:06.492" v="243" actId="14100"/>
          <ac:spMkLst>
            <pc:docMk/>
            <pc:sldMk cId="3971612907" sldId="266"/>
            <ac:spMk id="6" creationId="{D20555A4-4F3A-4330-8F36-F3D511F7A2C7}"/>
          </ac:spMkLst>
        </pc:spChg>
        <pc:picChg chg="add del mod">
          <ac:chgData name="Cristina  Ramos" userId="90772687-68dd-4d7c-a260-032437760ad7" providerId="ADAL" clId="{098B50D8-2D0B-4903-95A3-F019CEE5EB6B}" dt="2021-03-08T04:00:02.024" v="110" actId="478"/>
          <ac:picMkLst>
            <pc:docMk/>
            <pc:sldMk cId="3971612907" sldId="266"/>
            <ac:picMk id="3" creationId="{B6DAC769-35CB-4451-81B5-A6358E257AFE}"/>
          </ac:picMkLst>
        </pc:picChg>
        <pc:picChg chg="add mod">
          <ac:chgData name="Cristina  Ramos" userId="90772687-68dd-4d7c-a260-032437760ad7" providerId="ADAL" clId="{098B50D8-2D0B-4903-95A3-F019CEE5EB6B}" dt="2021-03-08T04:00:09.387" v="112"/>
          <ac:picMkLst>
            <pc:docMk/>
            <pc:sldMk cId="3971612907" sldId="266"/>
            <ac:picMk id="5" creationId="{70DE7E95-9064-4A0A-8287-10B51E656D50}"/>
          </ac:picMkLst>
        </pc:picChg>
        <pc:picChg chg="add mod">
          <ac:chgData name="Cristina  Ramos" userId="90772687-68dd-4d7c-a260-032437760ad7" providerId="ADAL" clId="{098B50D8-2D0B-4903-95A3-F019CEE5EB6B}" dt="2021-03-08T04:43:23.072" v="247" actId="1076"/>
          <ac:picMkLst>
            <pc:docMk/>
            <pc:sldMk cId="3971612907" sldId="266"/>
            <ac:picMk id="7" creationId="{A08582FE-32B2-4FFF-9040-6C3C07871D59}"/>
          </ac:picMkLst>
        </pc:picChg>
        <pc:picChg chg="add mod ord">
          <ac:chgData name="Cristina  Ramos" userId="90772687-68dd-4d7c-a260-032437760ad7" providerId="ADAL" clId="{098B50D8-2D0B-4903-95A3-F019CEE5EB6B}" dt="2021-03-08T04:43:55.507" v="252" actId="167"/>
          <ac:picMkLst>
            <pc:docMk/>
            <pc:sldMk cId="3971612907" sldId="266"/>
            <ac:picMk id="8" creationId="{0CB2C239-67D2-4420-A4DD-54DCABBBBCEF}"/>
          </ac:picMkLst>
        </pc:picChg>
      </pc:sldChg>
      <pc:sldChg chg="addSp modSp mod modAnim">
        <pc:chgData name="Cristina  Ramos" userId="90772687-68dd-4d7c-a260-032437760ad7" providerId="ADAL" clId="{098B50D8-2D0B-4903-95A3-F019CEE5EB6B}" dt="2021-03-08T03:42:00.325" v="72" actId="166"/>
        <pc:sldMkLst>
          <pc:docMk/>
          <pc:sldMk cId="3402855405" sldId="267"/>
        </pc:sldMkLst>
        <pc:picChg chg="add mod ord">
          <ac:chgData name="Cristina  Ramos" userId="90772687-68dd-4d7c-a260-032437760ad7" providerId="ADAL" clId="{098B50D8-2D0B-4903-95A3-F019CEE5EB6B}" dt="2021-03-08T03:42:00.325" v="72" actId="166"/>
          <ac:picMkLst>
            <pc:docMk/>
            <pc:sldMk cId="3402855405" sldId="267"/>
            <ac:picMk id="3" creationId="{24BE8AF5-48A4-4C0A-9624-DFB0663FC011}"/>
          </ac:picMkLst>
        </pc:picChg>
        <pc:picChg chg="add mod">
          <ac:chgData name="Cristina  Ramos" userId="90772687-68dd-4d7c-a260-032437760ad7" providerId="ADAL" clId="{098B50D8-2D0B-4903-95A3-F019CEE5EB6B}" dt="2021-03-08T03:41:06.591" v="64"/>
          <ac:picMkLst>
            <pc:docMk/>
            <pc:sldMk cId="3402855405" sldId="267"/>
            <ac:picMk id="4" creationId="{C5A391E9-3E72-4F47-AE16-C237601F6332}"/>
          </ac:picMkLst>
        </pc:picChg>
        <pc:picChg chg="add mod">
          <ac:chgData name="Cristina  Ramos" userId="90772687-68dd-4d7c-a260-032437760ad7" providerId="ADAL" clId="{098B50D8-2D0B-4903-95A3-F019CEE5EB6B}" dt="2021-03-08T03:41:10.516" v="65"/>
          <ac:picMkLst>
            <pc:docMk/>
            <pc:sldMk cId="3402855405" sldId="267"/>
            <ac:picMk id="5" creationId="{FF1B8B25-D658-4BF0-8222-0E8617875392}"/>
          </ac:picMkLst>
        </pc:picChg>
        <pc:picChg chg="add mod">
          <ac:chgData name="Cristina  Ramos" userId="90772687-68dd-4d7c-a260-032437760ad7" providerId="ADAL" clId="{098B50D8-2D0B-4903-95A3-F019CEE5EB6B}" dt="2021-03-08T03:41:14.370" v="66"/>
          <ac:picMkLst>
            <pc:docMk/>
            <pc:sldMk cId="3402855405" sldId="267"/>
            <ac:picMk id="6" creationId="{538CA5B7-C7FB-49DF-9503-77B3397C6D9C}"/>
          </ac:picMkLst>
        </pc:picChg>
        <pc:picChg chg="add mod">
          <ac:chgData name="Cristina  Ramos" userId="90772687-68dd-4d7c-a260-032437760ad7" providerId="ADAL" clId="{098B50D8-2D0B-4903-95A3-F019CEE5EB6B}" dt="2021-03-08T03:41:19.686" v="67"/>
          <ac:picMkLst>
            <pc:docMk/>
            <pc:sldMk cId="3402855405" sldId="267"/>
            <ac:picMk id="7" creationId="{1163A49B-1F86-49B8-BB5D-620A85693443}"/>
          </ac:picMkLst>
        </pc:picChg>
      </pc:sldChg>
      <pc:sldChg chg="addSp delSp modSp mod modTransition modAnim">
        <pc:chgData name="Cristina  Ramos" userId="90772687-68dd-4d7c-a260-032437760ad7" providerId="ADAL" clId="{098B50D8-2D0B-4903-95A3-F019CEE5EB6B}" dt="2021-03-08T04:44:59.231" v="264" actId="167"/>
        <pc:sldMkLst>
          <pc:docMk/>
          <pc:sldMk cId="4265782801" sldId="268"/>
        </pc:sldMkLst>
        <pc:spChg chg="add mod">
          <ac:chgData name="Cristina  Ramos" userId="90772687-68dd-4d7c-a260-032437760ad7" providerId="ADAL" clId="{098B50D8-2D0B-4903-95A3-F019CEE5EB6B}" dt="2021-03-08T04:44:41.502" v="262" actId="14100"/>
          <ac:spMkLst>
            <pc:docMk/>
            <pc:sldMk cId="4265782801" sldId="268"/>
            <ac:spMk id="8" creationId="{2AB9416E-BFF4-40E6-AD8C-B718CE603633}"/>
          </ac:spMkLst>
        </pc:spChg>
        <pc:picChg chg="add del mod">
          <ac:chgData name="Cristina  Ramos" userId="90772687-68dd-4d7c-a260-032437760ad7" providerId="ADAL" clId="{098B50D8-2D0B-4903-95A3-F019CEE5EB6B}" dt="2021-03-08T04:00:13.318" v="113" actId="478"/>
          <ac:picMkLst>
            <pc:docMk/>
            <pc:sldMk cId="4265782801" sldId="268"/>
            <ac:picMk id="3" creationId="{AF4CB261-D0B7-449E-9CEF-E35E10A1D10E}"/>
          </ac:picMkLst>
        </pc:picChg>
        <pc:picChg chg="add mod">
          <ac:chgData name="Cristina  Ramos" userId="90772687-68dd-4d7c-a260-032437760ad7" providerId="ADAL" clId="{098B50D8-2D0B-4903-95A3-F019CEE5EB6B}" dt="2021-03-08T04:00:20.926" v="115"/>
          <ac:picMkLst>
            <pc:docMk/>
            <pc:sldMk cId="4265782801" sldId="268"/>
            <ac:picMk id="5" creationId="{533B89AB-0566-4753-889C-407FE49C423E}"/>
          </ac:picMkLst>
        </pc:picChg>
        <pc:picChg chg="add mod">
          <ac:chgData name="Cristina  Ramos" userId="90772687-68dd-4d7c-a260-032437760ad7" providerId="ADAL" clId="{098B50D8-2D0B-4903-95A3-F019CEE5EB6B}" dt="2021-03-08T04:44:18.050" v="255" actId="1076"/>
          <ac:picMkLst>
            <pc:docMk/>
            <pc:sldMk cId="4265782801" sldId="268"/>
            <ac:picMk id="6" creationId="{271076F4-C227-4A27-8818-F53BED3DB45B}"/>
          </ac:picMkLst>
        </pc:picChg>
        <pc:picChg chg="add mod ord">
          <ac:chgData name="Cristina  Ramos" userId="90772687-68dd-4d7c-a260-032437760ad7" providerId="ADAL" clId="{098B50D8-2D0B-4903-95A3-F019CEE5EB6B}" dt="2021-03-08T04:44:59.231" v="264" actId="167"/>
          <ac:picMkLst>
            <pc:docMk/>
            <pc:sldMk cId="4265782801" sldId="268"/>
            <ac:picMk id="7" creationId="{4962D5F6-5177-4178-80E7-1EC82D8F14C3}"/>
          </ac:picMkLst>
        </pc:picChg>
      </pc:sldChg>
      <pc:sldChg chg="addSp delSp modSp mod modTransition modAnim">
        <pc:chgData name="Cristina  Ramos" userId="90772687-68dd-4d7c-a260-032437760ad7" providerId="ADAL" clId="{098B50D8-2D0B-4903-95A3-F019CEE5EB6B}" dt="2021-03-08T04:46:29.109" v="278" actId="14100"/>
        <pc:sldMkLst>
          <pc:docMk/>
          <pc:sldMk cId="1478258676" sldId="269"/>
        </pc:sldMkLst>
        <pc:spChg chg="add mod">
          <ac:chgData name="Cristina  Ramos" userId="90772687-68dd-4d7c-a260-032437760ad7" providerId="ADAL" clId="{098B50D8-2D0B-4903-95A3-F019CEE5EB6B}" dt="2021-03-08T04:46:29.109" v="278" actId="14100"/>
          <ac:spMkLst>
            <pc:docMk/>
            <pc:sldMk cId="1478258676" sldId="269"/>
            <ac:spMk id="6" creationId="{EEF2A52F-62D2-46DD-982F-096E0E32ACE7}"/>
          </ac:spMkLst>
        </pc:spChg>
        <pc:picChg chg="add del mod">
          <ac:chgData name="Cristina  Ramos" userId="90772687-68dd-4d7c-a260-032437760ad7" providerId="ADAL" clId="{098B50D8-2D0B-4903-95A3-F019CEE5EB6B}" dt="2021-03-08T04:00:14.725" v="114" actId="478"/>
          <ac:picMkLst>
            <pc:docMk/>
            <pc:sldMk cId="1478258676" sldId="269"/>
            <ac:picMk id="3" creationId="{4940FD25-0F8B-436B-81D9-E612B340ACC3}"/>
          </ac:picMkLst>
        </pc:picChg>
        <pc:picChg chg="add mod">
          <ac:chgData name="Cristina  Ramos" userId="90772687-68dd-4d7c-a260-032437760ad7" providerId="ADAL" clId="{098B50D8-2D0B-4903-95A3-F019CEE5EB6B}" dt="2021-03-08T04:00:24.659" v="116"/>
          <ac:picMkLst>
            <pc:docMk/>
            <pc:sldMk cId="1478258676" sldId="269"/>
            <ac:picMk id="5" creationId="{F9694F69-7409-486B-8909-C3A11C53BC8D}"/>
          </ac:picMkLst>
        </pc:picChg>
        <pc:picChg chg="add mod">
          <ac:chgData name="Cristina  Ramos" userId="90772687-68dd-4d7c-a260-032437760ad7" providerId="ADAL" clId="{098B50D8-2D0B-4903-95A3-F019CEE5EB6B}" dt="2021-03-08T04:45:49.388" v="270" actId="14100"/>
          <ac:picMkLst>
            <pc:docMk/>
            <pc:sldMk cId="1478258676" sldId="269"/>
            <ac:picMk id="7" creationId="{E649FE51-0473-499E-983B-5C5200930EEB}"/>
          </ac:picMkLst>
        </pc:picChg>
        <pc:picChg chg="add mod">
          <ac:chgData name="Cristina  Ramos" userId="90772687-68dd-4d7c-a260-032437760ad7" providerId="ADAL" clId="{098B50D8-2D0B-4903-95A3-F019CEE5EB6B}" dt="2021-03-08T04:45:59.903" v="273" actId="1076"/>
          <ac:picMkLst>
            <pc:docMk/>
            <pc:sldMk cId="1478258676" sldId="269"/>
            <ac:picMk id="8" creationId="{B3EFA061-142B-4BCE-92F3-B5E6F61014B1}"/>
          </ac:picMkLst>
        </pc:picChg>
      </pc:sldChg>
      <pc:sldChg chg="addSp delSp modSp mod ord">
        <pc:chgData name="Cristina  Ramos" userId="90772687-68dd-4d7c-a260-032437760ad7" providerId="ADAL" clId="{098B50D8-2D0B-4903-95A3-F019CEE5EB6B}" dt="2021-03-08T03:40:05.226" v="56"/>
        <pc:sldMkLst>
          <pc:docMk/>
          <pc:sldMk cId="2301495840" sldId="270"/>
        </pc:sldMkLst>
        <pc:picChg chg="add del mod">
          <ac:chgData name="Cristina  Ramos" userId="90772687-68dd-4d7c-a260-032437760ad7" providerId="ADAL" clId="{098B50D8-2D0B-4903-95A3-F019CEE5EB6B}" dt="2021-03-08T03:38:31.944" v="55" actId="478"/>
          <ac:picMkLst>
            <pc:docMk/>
            <pc:sldMk cId="2301495840" sldId="270"/>
            <ac:picMk id="3" creationId="{9D0B1CEC-8C44-4FC7-8942-8DF9BEA594A3}"/>
          </ac:picMkLst>
        </pc:picChg>
        <pc:picChg chg="add mod">
          <ac:chgData name="Cristina  Ramos" userId="90772687-68dd-4d7c-a260-032437760ad7" providerId="ADAL" clId="{098B50D8-2D0B-4903-95A3-F019CEE5EB6B}" dt="2021-03-08T03:40:05.226" v="56"/>
          <ac:picMkLst>
            <pc:docMk/>
            <pc:sldMk cId="2301495840" sldId="270"/>
            <ac:picMk id="5" creationId="{3315017E-5A82-4808-B6D0-4C931783D20F}"/>
          </ac:picMkLst>
        </pc:picChg>
      </pc:sldChg>
      <pc:sldChg chg="addSp modSp mod modAnim">
        <pc:chgData name="Cristina  Ramos" userId="90772687-68dd-4d7c-a260-032437760ad7" providerId="ADAL" clId="{098B50D8-2D0B-4903-95A3-F019CEE5EB6B}" dt="2021-03-08T03:40:55.249" v="63" actId="166"/>
        <pc:sldMkLst>
          <pc:docMk/>
          <pc:sldMk cId="950762149" sldId="271"/>
        </pc:sldMkLst>
        <pc:picChg chg="add mod ord">
          <ac:chgData name="Cristina  Ramos" userId="90772687-68dd-4d7c-a260-032437760ad7" providerId="ADAL" clId="{098B50D8-2D0B-4903-95A3-F019CEE5EB6B}" dt="2021-03-08T03:40:55.249" v="63" actId="166"/>
          <ac:picMkLst>
            <pc:docMk/>
            <pc:sldMk cId="950762149" sldId="271"/>
            <ac:picMk id="3" creationId="{927052AB-FA82-459B-8348-513DB4B67C4C}"/>
          </ac:picMkLst>
        </pc:picChg>
        <pc:picChg chg="add mod">
          <ac:chgData name="Cristina  Ramos" userId="90772687-68dd-4d7c-a260-032437760ad7" providerId="ADAL" clId="{098B50D8-2D0B-4903-95A3-F019CEE5EB6B}" dt="2021-03-08T03:40:13.402" v="57"/>
          <ac:picMkLst>
            <pc:docMk/>
            <pc:sldMk cId="950762149" sldId="271"/>
            <ac:picMk id="4" creationId="{5E6CB87C-2D7D-4A64-8A3D-D53CA1E9917A}"/>
          </ac:picMkLst>
        </pc:picChg>
        <pc:picChg chg="add mod">
          <ac:chgData name="Cristina  Ramos" userId="90772687-68dd-4d7c-a260-032437760ad7" providerId="ADAL" clId="{098B50D8-2D0B-4903-95A3-F019CEE5EB6B}" dt="2021-03-08T03:40:17.293" v="58"/>
          <ac:picMkLst>
            <pc:docMk/>
            <pc:sldMk cId="950762149" sldId="271"/>
            <ac:picMk id="5" creationId="{53B54BE6-BAA6-4474-A921-58B88D397B62}"/>
          </ac:picMkLst>
        </pc:picChg>
        <pc:picChg chg="add mod">
          <ac:chgData name="Cristina  Ramos" userId="90772687-68dd-4d7c-a260-032437760ad7" providerId="ADAL" clId="{098B50D8-2D0B-4903-95A3-F019CEE5EB6B}" dt="2021-03-08T03:40:21.416" v="59"/>
          <ac:picMkLst>
            <pc:docMk/>
            <pc:sldMk cId="950762149" sldId="271"/>
            <ac:picMk id="6" creationId="{5A5E9EE8-C9E0-44AA-A7A6-D27B5D04A495}"/>
          </ac:picMkLst>
        </pc:picChg>
      </pc:sldChg>
      <pc:sldChg chg="del">
        <pc:chgData name="Cristina  Ramos" userId="90772687-68dd-4d7c-a260-032437760ad7" providerId="ADAL" clId="{098B50D8-2D0B-4903-95A3-F019CEE5EB6B}" dt="2021-03-08T03:38:23.470" v="47" actId="47"/>
        <pc:sldMkLst>
          <pc:docMk/>
          <pc:sldMk cId="3136065733" sldId="272"/>
        </pc:sldMkLst>
      </pc:sldChg>
      <pc:sldChg chg="del">
        <pc:chgData name="Cristina  Ramos" userId="90772687-68dd-4d7c-a260-032437760ad7" providerId="ADAL" clId="{098B50D8-2D0B-4903-95A3-F019CEE5EB6B}" dt="2021-03-08T03:38:24.203" v="48" actId="47"/>
        <pc:sldMkLst>
          <pc:docMk/>
          <pc:sldMk cId="3553779498" sldId="273"/>
        </pc:sldMkLst>
      </pc:sldChg>
      <pc:sldChg chg="del">
        <pc:chgData name="Cristina  Ramos" userId="90772687-68dd-4d7c-a260-032437760ad7" providerId="ADAL" clId="{098B50D8-2D0B-4903-95A3-F019CEE5EB6B}" dt="2021-03-08T03:38:24.767" v="49" actId="47"/>
        <pc:sldMkLst>
          <pc:docMk/>
          <pc:sldMk cId="865159894" sldId="274"/>
        </pc:sldMkLst>
      </pc:sldChg>
      <pc:sldChg chg="del">
        <pc:chgData name="Cristina  Ramos" userId="90772687-68dd-4d7c-a260-032437760ad7" providerId="ADAL" clId="{098B50D8-2D0B-4903-95A3-F019CEE5EB6B}" dt="2021-03-08T03:38:25.338" v="50" actId="47"/>
        <pc:sldMkLst>
          <pc:docMk/>
          <pc:sldMk cId="1720001900" sldId="275"/>
        </pc:sldMkLst>
      </pc:sldChg>
      <pc:sldChg chg="del">
        <pc:chgData name="Cristina  Ramos" userId="90772687-68dd-4d7c-a260-032437760ad7" providerId="ADAL" clId="{098B50D8-2D0B-4903-95A3-F019CEE5EB6B}" dt="2021-03-08T03:38:26.040" v="51" actId="47"/>
        <pc:sldMkLst>
          <pc:docMk/>
          <pc:sldMk cId="2885911610" sldId="276"/>
        </pc:sldMkLst>
      </pc:sldChg>
      <pc:sldChg chg="del">
        <pc:chgData name="Cristina  Ramos" userId="90772687-68dd-4d7c-a260-032437760ad7" providerId="ADAL" clId="{098B50D8-2D0B-4903-95A3-F019CEE5EB6B}" dt="2021-03-08T03:38:26.829" v="52" actId="47"/>
        <pc:sldMkLst>
          <pc:docMk/>
          <pc:sldMk cId="1651428578" sldId="277"/>
        </pc:sldMkLst>
      </pc:sldChg>
      <pc:sldChg chg="del">
        <pc:chgData name="Cristina  Ramos" userId="90772687-68dd-4d7c-a260-032437760ad7" providerId="ADAL" clId="{098B50D8-2D0B-4903-95A3-F019CEE5EB6B}" dt="2021-03-08T03:38:27.460" v="53" actId="47"/>
        <pc:sldMkLst>
          <pc:docMk/>
          <pc:sldMk cId="1475393069" sldId="278"/>
        </pc:sldMkLst>
      </pc:sldChg>
      <pc:sldChg chg="del">
        <pc:chgData name="Cristina  Ramos" userId="90772687-68dd-4d7c-a260-032437760ad7" providerId="ADAL" clId="{098B50D8-2D0B-4903-95A3-F019CEE5EB6B}" dt="2021-03-08T03:38:28.216" v="54" actId="47"/>
        <pc:sldMkLst>
          <pc:docMk/>
          <pc:sldMk cId="4084891092" sldId="279"/>
        </pc:sldMkLst>
      </pc:sldChg>
    </pc:docChg>
  </pc:docChgLst>
  <pc:docChgLst>
    <pc:chgData name="Paz Collao" userId="4a894438-3204-4c59-b2be-9a7930b9679b" providerId="ADAL" clId="{F0DC97DD-BC00-4D1E-A7F9-431B6C3104F3}"/>
    <pc:docChg chg="custSel modSld">
      <pc:chgData name="Paz Collao" userId="4a894438-3204-4c59-b2be-9a7930b9679b" providerId="ADAL" clId="{F0DC97DD-BC00-4D1E-A7F9-431B6C3104F3}" dt="2021-03-15T11:56:15.672" v="1"/>
      <pc:docMkLst>
        <pc:docMk/>
      </pc:docMkLst>
      <pc:sldChg chg="addCm modCm">
        <pc:chgData name="Paz Collao" userId="4a894438-3204-4c59-b2be-9a7930b9679b" providerId="ADAL" clId="{F0DC97DD-BC00-4D1E-A7F9-431B6C3104F3}" dt="2021-03-15T11:56:15.672" v="1"/>
        <pc:sldMkLst>
          <pc:docMk/>
          <pc:sldMk cId="3900897412" sldId="256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5T08:56:03.101" idx="1">
    <p:pos x="7680" y="0"/>
    <p:text>independence</p:text>
    <p:extLst>
      <p:ext uri="{C676402C-5697-4E1C-873F-D02D1690AC5C}">
        <p15:threadingInfo xmlns:p15="http://schemas.microsoft.com/office/powerpoint/2012/main" timeZoneBias="180"/>
      </p:ext>
    </p:extLst>
  </p:cm>
  <p:cm authorId="2" dt="2021-03-15T08:45:12.032" idx="1">
    <p:pos x="7680" y="136"/>
    <p:text>done!
</p:text>
    <p:extLst>
      <p:ext uri="{C676402C-5697-4E1C-873F-D02D1690AC5C}">
        <p15:threadingInfo xmlns:p15="http://schemas.microsoft.com/office/powerpoint/2012/main" timeZoneBias="420">
          <p15:parentCm authorId="1" idx="1"/>
        </p15:threadingInfo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9059F5-6C33-4E89-A9A3-E80DF34221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B4E9F6-DC18-43A1-9813-38F1E3969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99E5EB-DE0E-4CB8-8518-E149CF44E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D73F8D-53C5-44AF-B443-056C49904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6D83CD-CB00-4653-B659-8CFC9F48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64608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20BD5-65A8-4860-A89A-3F2EC2F89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406996-56F2-43B7-8254-260ADAD6D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F919A-A8DD-4B0F-B6AE-E583BC03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241387-BB8B-43FC-AAA0-AB34B137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8561D1-6F20-4D08-B5F5-52BFA5D16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359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651722-D060-4D68-B822-CF08CCFE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EF9385-D889-41B3-9CCF-15957B9FB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2B79FE-18D9-42DA-993E-5BA108F89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C15CB2-E7C4-4479-A67F-AC42187BD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BDA4F5-AFDD-474B-B170-033A6E1F9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55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6CBA7-1E5C-4992-8CA6-875869112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768E25-B75B-403A-BE5A-63DB84F280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98C598-C034-472D-9FF7-CF316CE14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351338-E202-4398-8391-BDE8EE54A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E547D3-2045-4BE7-8DF1-EB5DADC1D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6E59D8-927B-441D-BF22-8BB03E6D2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6212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2549DF-E7E6-441C-84FE-4CBA35745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E5B214-1C03-495C-9F81-731BB6E7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79A3C6-3BF9-465E-BC2D-39A36D1F5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7CE1331-5151-4246-BFFE-CB60C0C4AC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3BEF96E-AB4B-45CF-8F0C-18A4B24703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B0E5CEF-30B6-40AC-93FE-9CCEEC0E3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A5E537A-3FE1-407F-BA52-244FD2D71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5E966F0-7EBC-4087-A914-D291DBF45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2614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A7366D-F510-4CA5-9589-FDBE0508F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BA87DC2-02D7-425D-BE6C-2AA652B78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658471-6379-4B09-A0A9-B2A4ABA55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051C4A5-8C34-4AFD-AB25-CF82E9696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7743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24A415D-76BC-4D10-999B-8A18CBAA4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1885824-B620-493C-8FA2-262F95833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560243-D133-4610-928A-D0ECAC372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18213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3892DF-F584-4974-BAAC-2FED4B27D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EC096A-88E4-404C-BF29-1FB7FBC9E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D4ED3E-3422-42E6-8311-F570B2FE4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ED756B-8949-4233-830D-DA969ED69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B56435-0E78-4BE3-8A45-802BCFC90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FA580B-C4B4-471F-BDF7-F118CD74A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7416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8F6D80-A021-4FC8-A816-5DF8C320A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B1FB22B-2FFF-4B78-A797-D85021C658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80470B-1E06-4EAF-BB80-D58CA54B7E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3DA206-D502-4D15-9AAC-0D55DF33B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0970CF-F161-43D0-B0C8-9F63DBFC8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B30A822-0EB2-4AE7-A798-DB95E951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61192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DFCC1-A5C5-4732-B7EF-FB31D606B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7F7C7-A8F0-47FE-B346-59E745C11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5E0CFD-C5A0-41A8-A0AD-4A1302E9D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5FFEE5-AEC0-4112-A845-3113D591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B18B67-B45A-41C7-ACD4-726DCEB6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7695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4A47BF7-F11A-4BE3-92FB-FF71EE903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0558A9-AA01-4908-AD38-78933FBA5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9DEAB2-61FF-40F8-BCD6-A0051053D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A5E9A6-50DF-491D-A63A-897D7F4E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CD0694-9945-4871-AEA0-0D4C564EF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13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29C4BCB-A3DA-4AD0-ABA8-1CE7294F6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977A8B-F58F-4E48-B744-159F4DEFB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9544D9-D580-4E80-9CC8-DC380F62DE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1B299-C682-48E2-8E4F-0D77E97853DC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F20B79-8C7D-4292-B838-8469B5DA0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9672F8-E56D-4D58-9259-6E8841D42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ACBC1-B5B2-4F85-9E6A-CA5E8361D755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3211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wav"/><Relationship Id="rId3" Type="http://schemas.microsoft.com/office/2007/relationships/media" Target="../media/media6.wav"/><Relationship Id="rId7" Type="http://schemas.microsoft.com/office/2007/relationships/media" Target="../media/media8.wav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microsoft.com/office/2007/relationships/media" Target="../media/media7.wav"/><Relationship Id="rId11" Type="http://schemas.openxmlformats.org/officeDocument/2006/relationships/image" Target="../media/image8.gif"/><Relationship Id="rId5" Type="http://schemas.openxmlformats.org/officeDocument/2006/relationships/audio" Target="NULL" TargetMode="External"/><Relationship Id="rId10" Type="http://schemas.openxmlformats.org/officeDocument/2006/relationships/image" Target="../media/image5.png"/><Relationship Id="rId4" Type="http://schemas.openxmlformats.org/officeDocument/2006/relationships/audio" Target="../media/media6.wav"/><Relationship Id="rId9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0.m4a"/><Relationship Id="rId7" Type="http://schemas.openxmlformats.org/officeDocument/2006/relationships/image" Target="../media/image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4a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2.m4a"/><Relationship Id="rId7" Type="http://schemas.openxmlformats.org/officeDocument/2006/relationships/image" Target="../media/image10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2.m4a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microsoft.com/office/2007/relationships/media" Target="../media/media6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audio" Target="../media/media8.wav"/><Relationship Id="rId5" Type="http://schemas.microsoft.com/office/2007/relationships/media" Target="../media/media8.wav"/><Relationship Id="rId4" Type="http://schemas.openxmlformats.org/officeDocument/2006/relationships/audio" Target="../media/media6.wav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14.m4a"/><Relationship Id="rId7" Type="http://schemas.openxmlformats.org/officeDocument/2006/relationships/image" Target="../media/image12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4.m4a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6.m4a"/><Relationship Id="rId7" Type="http://schemas.openxmlformats.org/officeDocument/2006/relationships/image" Target="../media/image13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6.m4a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wav"/><Relationship Id="rId3" Type="http://schemas.microsoft.com/office/2007/relationships/media" Target="../media/media6.wav"/><Relationship Id="rId7" Type="http://schemas.microsoft.com/office/2007/relationships/media" Target="../media/media8.wav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audio" Target="../media/media17.wav"/><Relationship Id="rId11" Type="http://schemas.openxmlformats.org/officeDocument/2006/relationships/image" Target="../media/image14.gif"/><Relationship Id="rId5" Type="http://schemas.microsoft.com/office/2007/relationships/media" Target="../media/media17.wav"/><Relationship Id="rId10" Type="http://schemas.openxmlformats.org/officeDocument/2006/relationships/image" Target="../media/image5.png"/><Relationship Id="rId4" Type="http://schemas.openxmlformats.org/officeDocument/2006/relationships/audio" Target="../media/media6.wav"/><Relationship Id="rId9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9.m4a"/><Relationship Id="rId7" Type="http://schemas.openxmlformats.org/officeDocument/2006/relationships/image" Target="../media/image15.png"/><Relationship Id="rId2" Type="http://schemas.microsoft.com/office/2007/relationships/media" Target="../media/media18.m4a"/><Relationship Id="rId1" Type="http://schemas.openxmlformats.org/officeDocument/2006/relationships/audio" Target="NULL" TargetMode="Externa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9.m4a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21.m4a"/><Relationship Id="rId7" Type="http://schemas.openxmlformats.org/officeDocument/2006/relationships/image" Target="../media/image5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1.m4a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23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audio" Target="../media/media8.wav"/><Relationship Id="rId5" Type="http://schemas.microsoft.com/office/2007/relationships/media" Target="../media/media8.wav"/><Relationship Id="rId4" Type="http://schemas.openxmlformats.org/officeDocument/2006/relationships/audio" Target="../media/media23.wav"/><Relationship Id="rId9" Type="http://schemas.openxmlformats.org/officeDocument/2006/relationships/image" Target="../media/image17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266A929-49A6-4385-98E3-1834B36D5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92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68B99FAF-BF08-45CE-BF4B-511DE85C2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2336"/>
            <a:ext cx="12203501" cy="686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97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C7889B7-A4B6-47BE-9E2E-9DCE7B06E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EB51B19-F440-4B13-AC9C-731EC295FA88}"/>
              </a:ext>
            </a:extLst>
          </p:cNvPr>
          <p:cNvSpPr txBox="1"/>
          <p:nvPr/>
        </p:nvSpPr>
        <p:spPr>
          <a:xfrm>
            <a:off x="449705" y="464695"/>
            <a:ext cx="1633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/>
              <a:t>Insert</a:t>
            </a:r>
            <a:r>
              <a:rPr lang="es-MX" dirty="0"/>
              <a:t> </a:t>
            </a:r>
            <a:r>
              <a:rPr lang="es-MX" dirty="0" err="1"/>
              <a:t>your</a:t>
            </a:r>
            <a:r>
              <a:rPr lang="es-MX" dirty="0"/>
              <a:t> </a:t>
            </a:r>
            <a:r>
              <a:rPr lang="es-MX" dirty="0" err="1"/>
              <a:t>bimoji</a:t>
            </a:r>
            <a:r>
              <a:rPr lang="es-MX" dirty="0"/>
              <a:t> </a:t>
            </a:r>
            <a:r>
              <a:rPr lang="es-MX" dirty="0" err="1"/>
              <a:t>here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44236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198BD68-0A0E-4866-B59D-6C743B4D4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look listen and answer">
            <a:hlinkClick r:id="" action="ppaction://media"/>
            <a:extLst>
              <a:ext uri="{FF2B5EF4-FFF2-40B4-BE49-F238E27FC236}">
                <a16:creationId xmlns:a16="http://schemas.microsoft.com/office/drawing/2014/main" id="{99D8AC39-31EF-4D6A-8B49-AD10D2451A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2087" y="1966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22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t's on the bench">
            <a:hlinkClick r:id="" action="ppaction://media"/>
            <a:extLst>
              <a:ext uri="{FF2B5EF4-FFF2-40B4-BE49-F238E27FC236}">
                <a16:creationId xmlns:a16="http://schemas.microsoft.com/office/drawing/2014/main" id="{14C2A97E-DFDE-4233-821B-8F28543217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75279" y="2610678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6606F60-CCAE-43C9-990B-8CAFE30DF9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673E66F2-91C7-42B8-945B-8076D9A96BB7}"/>
              </a:ext>
            </a:extLst>
          </p:cNvPr>
          <p:cNvSpPr/>
          <p:nvPr/>
        </p:nvSpPr>
        <p:spPr>
          <a:xfrm>
            <a:off x="9780105" y="2915478"/>
            <a:ext cx="1378226" cy="1311965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where's the ball">
            <a:hlinkClick r:id="" action="ppaction://media"/>
            <a:extLst>
              <a:ext uri="{FF2B5EF4-FFF2-40B4-BE49-F238E27FC236}">
                <a16:creationId xmlns:a16="http://schemas.microsoft.com/office/drawing/2014/main" id="{D5909C92-185D-413C-9F6F-8FD4667ED29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1788" y="278296"/>
            <a:ext cx="1323906" cy="132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5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5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t's next to the tree">
            <a:hlinkClick r:id="" action="ppaction://media"/>
            <a:extLst>
              <a:ext uri="{FF2B5EF4-FFF2-40B4-BE49-F238E27FC236}">
                <a16:creationId xmlns:a16="http://schemas.microsoft.com/office/drawing/2014/main" id="{65B13AB2-E3B7-4D38-9023-1F579E70AD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06772" y="2312134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2EEF312-A5F9-4680-A2CF-7071025A9A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78FBD98-58B3-44FF-82F3-D324B49E96E3}"/>
              </a:ext>
            </a:extLst>
          </p:cNvPr>
          <p:cNvSpPr/>
          <p:nvPr/>
        </p:nvSpPr>
        <p:spPr>
          <a:xfrm rot="21222273">
            <a:off x="9459243" y="4074459"/>
            <a:ext cx="1167658" cy="10212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Answer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where's the ball">
            <a:hlinkClick r:id="" action="ppaction://media"/>
            <a:extLst>
              <a:ext uri="{FF2B5EF4-FFF2-40B4-BE49-F238E27FC236}">
                <a16:creationId xmlns:a16="http://schemas.microsoft.com/office/drawing/2014/main" id="{A0DEEEB5-388D-4FF2-8F95-6E3475E0CF7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1788" y="278296"/>
            <a:ext cx="1323906" cy="132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7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1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780953B6-DE82-4593-A181-C75CDB24B1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59000" y="1762125"/>
            <a:ext cx="609600" cy="609600"/>
          </a:xfrm>
          <a:prstGeom prst="rect">
            <a:avLst/>
          </a:prstGeom>
        </p:spPr>
      </p:pic>
      <p:pic>
        <p:nvPicPr>
          <p:cNvPr id="5" name="sound correct">
            <a:hlinkClick r:id="" action="ppaction://media"/>
            <a:extLst>
              <a:ext uri="{FF2B5EF4-FFF2-40B4-BE49-F238E27FC236}">
                <a16:creationId xmlns:a16="http://schemas.microsoft.com/office/drawing/2014/main" id="{FAB612C9-8F93-4571-99C4-B4FEF60B4C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52913" y="2119313"/>
            <a:ext cx="609600" cy="609600"/>
          </a:xfrm>
          <a:prstGeom prst="rect">
            <a:avLst/>
          </a:prstGeom>
        </p:spPr>
      </p:pic>
      <p:pic>
        <p:nvPicPr>
          <p:cNvPr id="6" name="coins">
            <a:hlinkClick r:id="" action="ppaction://media"/>
            <a:extLst>
              <a:ext uri="{FF2B5EF4-FFF2-40B4-BE49-F238E27FC236}">
                <a16:creationId xmlns:a16="http://schemas.microsoft.com/office/drawing/2014/main" id="{15A9F372-61D8-4D84-A146-20A65EE6F43C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2747" end="3074.1041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28200" y="1173215"/>
            <a:ext cx="609600" cy="609600"/>
          </a:xfrm>
          <a:prstGeom prst="rect">
            <a:avLst/>
          </a:prstGeom>
        </p:spPr>
      </p:pic>
      <p:pic>
        <p:nvPicPr>
          <p:cNvPr id="7" name="FINAL CLAPS">
            <a:hlinkClick r:id="" action="ppaction://media"/>
            <a:extLst>
              <a:ext uri="{FF2B5EF4-FFF2-40B4-BE49-F238E27FC236}">
                <a16:creationId xmlns:a16="http://schemas.microsoft.com/office/drawing/2014/main" id="{B47DE56E-D8E8-41CF-8E4D-22E7B5AF773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4523" y="1853056"/>
            <a:ext cx="609600" cy="6096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EDDC924-DFC2-4A55-A839-DC4EAB6ACE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8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4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4697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D40A6F8-E0E2-432B-B1E5-4752CB6C0A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where's the towel">
            <a:hlinkClick r:id="" action="ppaction://media"/>
            <a:extLst>
              <a:ext uri="{FF2B5EF4-FFF2-40B4-BE49-F238E27FC236}">
                <a16:creationId xmlns:a16="http://schemas.microsoft.com/office/drawing/2014/main" id="{BC882BB8-9CA4-4FE7-BB02-160452E41B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4715" y="346673"/>
            <a:ext cx="1211315" cy="121131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0B711914-120F-4FC6-9232-4B2AEA446B29}"/>
              </a:ext>
            </a:extLst>
          </p:cNvPr>
          <p:cNvSpPr/>
          <p:nvPr/>
        </p:nvSpPr>
        <p:spPr>
          <a:xfrm rot="290692">
            <a:off x="10853329" y="3864598"/>
            <a:ext cx="1167658" cy="10212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Answer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" name="it's under the red chair">
            <a:hlinkClick r:id="" action="ppaction://media"/>
            <a:extLst>
              <a:ext uri="{FF2B5EF4-FFF2-40B4-BE49-F238E27FC236}">
                <a16:creationId xmlns:a16="http://schemas.microsoft.com/office/drawing/2014/main" id="{D1546E56-1C0B-4887-8C5F-806A4A85C2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27558" y="27360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0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18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hey are on the blue chair">
            <a:hlinkClick r:id="" action="ppaction://media"/>
            <a:extLst>
              <a:ext uri="{FF2B5EF4-FFF2-40B4-BE49-F238E27FC236}">
                <a16:creationId xmlns:a16="http://schemas.microsoft.com/office/drawing/2014/main" id="{E3A1445A-655D-4C64-A4B9-F0953BBF97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93898" y="2130529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CB2E65A-BA01-46F1-ABF1-67C2578179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where are the sandals">
            <a:hlinkClick r:id="" action="ppaction://media"/>
            <a:extLst>
              <a:ext uri="{FF2B5EF4-FFF2-40B4-BE49-F238E27FC236}">
                <a16:creationId xmlns:a16="http://schemas.microsoft.com/office/drawing/2014/main" id="{6B4E61BF-3B9C-4291-BB24-98C930679F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6503" y="284813"/>
            <a:ext cx="1240957" cy="1240957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F815598B-F466-48B4-AF9C-5D2BCA4E83FE}"/>
              </a:ext>
            </a:extLst>
          </p:cNvPr>
          <p:cNvSpPr/>
          <p:nvPr/>
        </p:nvSpPr>
        <p:spPr>
          <a:xfrm>
            <a:off x="9525272" y="3080370"/>
            <a:ext cx="1378226" cy="1311965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5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4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4EE8535-2CFB-4E70-B32A-99C22143F3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50660F8F-AEEA-4A38-AC93-A2982621F0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24250" y="3165475"/>
            <a:ext cx="609600" cy="609600"/>
          </a:xfrm>
          <a:prstGeom prst="rect">
            <a:avLst/>
          </a:prstGeom>
        </p:spPr>
      </p:pic>
      <p:pic>
        <p:nvPicPr>
          <p:cNvPr id="6" name="sound correct">
            <a:hlinkClick r:id="" action="ppaction://media"/>
            <a:extLst>
              <a:ext uri="{FF2B5EF4-FFF2-40B4-BE49-F238E27FC236}">
                <a16:creationId xmlns:a16="http://schemas.microsoft.com/office/drawing/2014/main" id="{A4E809B7-07D3-407E-9E3E-380CB4EA4D8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653088" y="2339975"/>
            <a:ext cx="609600" cy="609600"/>
          </a:xfrm>
          <a:prstGeom prst="rect">
            <a:avLst/>
          </a:prstGeom>
        </p:spPr>
      </p:pic>
      <p:pic>
        <p:nvPicPr>
          <p:cNvPr id="7" name="FINAL CLAPS">
            <a:hlinkClick r:id="" action="ppaction://media"/>
            <a:extLst>
              <a:ext uri="{FF2B5EF4-FFF2-40B4-BE49-F238E27FC236}">
                <a16:creationId xmlns:a16="http://schemas.microsoft.com/office/drawing/2014/main" id="{FEB000C2-E5A7-4390-8279-DAC3EC4EDEE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740775" y="16811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9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31818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t's under the bed">
            <a:hlinkClick r:id="" action="ppaction://media"/>
            <a:extLst>
              <a:ext uri="{FF2B5EF4-FFF2-40B4-BE49-F238E27FC236}">
                <a16:creationId xmlns:a16="http://schemas.microsoft.com/office/drawing/2014/main" id="{F6B2C780-4B15-4285-BDAA-A1B117C751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71113" y="2819400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9932D1-920D-459D-BBB7-F53FFDE02D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7A12273-3CA2-418E-ACE9-EF98542A0D8F}"/>
              </a:ext>
            </a:extLst>
          </p:cNvPr>
          <p:cNvSpPr/>
          <p:nvPr/>
        </p:nvSpPr>
        <p:spPr>
          <a:xfrm rot="378935">
            <a:off x="9203961" y="4272197"/>
            <a:ext cx="1139252" cy="944380"/>
          </a:xfrm>
          <a:prstGeom prst="roundRect">
            <a:avLst/>
          </a:prstGeom>
          <a:solidFill>
            <a:srgbClr val="E078B6"/>
          </a:solidFill>
          <a:ln>
            <a:solidFill>
              <a:srgbClr val="E078B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where's the teddy bear">
            <a:hlinkClick r:id="" action="ppaction://media"/>
            <a:extLst>
              <a:ext uri="{FF2B5EF4-FFF2-40B4-BE49-F238E27FC236}">
                <a16:creationId xmlns:a16="http://schemas.microsoft.com/office/drawing/2014/main" id="{07E2A7BE-CD90-412B-B6A6-A414C45C80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9726" y="302171"/>
            <a:ext cx="1226825" cy="122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1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8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hey are next to the bed">
            <a:hlinkClick r:id="" action="ppaction://media"/>
            <a:extLst>
              <a:ext uri="{FF2B5EF4-FFF2-40B4-BE49-F238E27FC236}">
                <a16:creationId xmlns:a16="http://schemas.microsoft.com/office/drawing/2014/main" id="{0CB2C239-67D2-4420-A4DD-54DCABBBBC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95677" y="1771078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0DE7E95-9064-4A0A-8287-10B51E656D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D20555A4-4F3A-4330-8F36-F3D511F7A2C7}"/>
              </a:ext>
            </a:extLst>
          </p:cNvPr>
          <p:cNvSpPr/>
          <p:nvPr/>
        </p:nvSpPr>
        <p:spPr>
          <a:xfrm>
            <a:off x="9698635" y="2668086"/>
            <a:ext cx="1394085" cy="1334288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where are the books">
            <a:hlinkClick r:id="" action="ppaction://media"/>
            <a:extLst>
              <a:ext uri="{FF2B5EF4-FFF2-40B4-BE49-F238E27FC236}">
                <a16:creationId xmlns:a16="http://schemas.microsoft.com/office/drawing/2014/main" id="{A08582FE-32B2-4FFF-9040-6C3C07871D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8919" y="286297"/>
            <a:ext cx="1242700" cy="124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1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C5A391E9-3E72-4F47-AE16-C237601F63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540125" y="2444750"/>
            <a:ext cx="609600" cy="609600"/>
          </a:xfrm>
          <a:prstGeom prst="rect">
            <a:avLst/>
          </a:prstGeom>
        </p:spPr>
      </p:pic>
      <p:pic>
        <p:nvPicPr>
          <p:cNvPr id="5" name="sound correct">
            <a:hlinkClick r:id="" action="ppaction://media"/>
            <a:extLst>
              <a:ext uri="{FF2B5EF4-FFF2-40B4-BE49-F238E27FC236}">
                <a16:creationId xmlns:a16="http://schemas.microsoft.com/office/drawing/2014/main" id="{FF1B8B25-D658-4BF0-8222-0E861787539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48425" y="1995488"/>
            <a:ext cx="609600" cy="609600"/>
          </a:xfrm>
          <a:prstGeom prst="rect">
            <a:avLst/>
          </a:prstGeom>
        </p:spPr>
      </p:pic>
      <p:pic>
        <p:nvPicPr>
          <p:cNvPr id="6" name="apertura baúl">
            <a:hlinkClick r:id="" action="ppaction://media"/>
            <a:extLst>
              <a:ext uri="{FF2B5EF4-FFF2-40B4-BE49-F238E27FC236}">
                <a16:creationId xmlns:a16="http://schemas.microsoft.com/office/drawing/2014/main" id="{538CA5B7-C7FB-49DF-9503-77B3397C6D9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72413" y="915988"/>
            <a:ext cx="609600" cy="609600"/>
          </a:xfrm>
          <a:prstGeom prst="rect">
            <a:avLst/>
          </a:prstGeom>
        </p:spPr>
      </p:pic>
      <p:pic>
        <p:nvPicPr>
          <p:cNvPr id="7" name="FINAL CLAPS">
            <a:hlinkClick r:id="" action="ppaction://media"/>
            <a:extLst>
              <a:ext uri="{FF2B5EF4-FFF2-40B4-BE49-F238E27FC236}">
                <a16:creationId xmlns:a16="http://schemas.microsoft.com/office/drawing/2014/main" id="{1163A49B-1F86-49B8-BB5D-620A8569344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71088" y="1411288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BE8AF5-48A4-4C0A-9624-DFB0663FC0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5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54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4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59091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4697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t's on the table ">
            <a:hlinkClick r:id="" action="ppaction://media"/>
            <a:extLst>
              <a:ext uri="{FF2B5EF4-FFF2-40B4-BE49-F238E27FC236}">
                <a16:creationId xmlns:a16="http://schemas.microsoft.com/office/drawing/2014/main" id="{4962D5F6-5177-4178-80E7-1EC82D8F14C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4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75550" y="2355200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33B89AB-0566-4753-889C-407FE49C42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where's the pizza">
            <a:hlinkClick r:id="" action="ppaction://media"/>
            <a:extLst>
              <a:ext uri="{FF2B5EF4-FFF2-40B4-BE49-F238E27FC236}">
                <a16:creationId xmlns:a16="http://schemas.microsoft.com/office/drawing/2014/main" id="{271076F4-C227-4A27-8818-F53BED3DB4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4143" y="317213"/>
            <a:ext cx="1226773" cy="1226773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2AB9416E-BFF4-40E6-AD8C-B718CE603633}"/>
              </a:ext>
            </a:extLst>
          </p:cNvPr>
          <p:cNvSpPr/>
          <p:nvPr/>
        </p:nvSpPr>
        <p:spPr>
          <a:xfrm>
            <a:off x="8904157" y="3267856"/>
            <a:ext cx="1476193" cy="147718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78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3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9694F69-7409-486B-8909-C3A11C53BC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EF2A52F-62D2-46DD-982F-096E0E32ACE7}"/>
              </a:ext>
            </a:extLst>
          </p:cNvPr>
          <p:cNvSpPr/>
          <p:nvPr/>
        </p:nvSpPr>
        <p:spPr>
          <a:xfrm rot="21222273">
            <a:off x="8556353" y="4824793"/>
            <a:ext cx="1244474" cy="98995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Answer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where's the salad">
            <a:hlinkClick r:id="" action="ppaction://media"/>
            <a:extLst>
              <a:ext uri="{FF2B5EF4-FFF2-40B4-BE49-F238E27FC236}">
                <a16:creationId xmlns:a16="http://schemas.microsoft.com/office/drawing/2014/main" id="{E649FE51-0473-499E-983B-5C5200930E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9725" y="392555"/>
            <a:ext cx="1152056" cy="1152056"/>
          </a:xfrm>
          <a:prstGeom prst="rect">
            <a:avLst/>
          </a:prstGeom>
        </p:spPr>
      </p:pic>
      <p:pic>
        <p:nvPicPr>
          <p:cNvPr id="8" name="it's on the fridge">
            <a:hlinkClick r:id="" action="ppaction://media"/>
            <a:extLst>
              <a:ext uri="{FF2B5EF4-FFF2-40B4-BE49-F238E27FC236}">
                <a16:creationId xmlns:a16="http://schemas.microsoft.com/office/drawing/2014/main" id="{B3EFA061-142B-4BCE-92F3-B5E6F61014B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75715" y="3255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5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ission completed deep voice">
            <a:hlinkClick r:id="" action="ppaction://media"/>
            <a:extLst>
              <a:ext uri="{FF2B5EF4-FFF2-40B4-BE49-F238E27FC236}">
                <a16:creationId xmlns:a16="http://schemas.microsoft.com/office/drawing/2014/main" id="{5E6CB87C-2D7D-4A64-8A3D-D53CA1E991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79875" y="3240088"/>
            <a:ext cx="609600" cy="609600"/>
          </a:xfrm>
          <a:prstGeom prst="rect">
            <a:avLst/>
          </a:prstGeom>
        </p:spPr>
      </p:pic>
      <p:pic>
        <p:nvPicPr>
          <p:cNvPr id="5" name="mission completed">
            <a:hlinkClick r:id="" action="ppaction://media"/>
            <a:extLst>
              <a:ext uri="{FF2B5EF4-FFF2-40B4-BE49-F238E27FC236}">
                <a16:creationId xmlns:a16="http://schemas.microsoft.com/office/drawing/2014/main" id="{53B54BE6-BAA6-4474-A921-58B88D397B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46950" y="5743575"/>
            <a:ext cx="609600" cy="609600"/>
          </a:xfrm>
          <a:prstGeom prst="rect">
            <a:avLst/>
          </a:prstGeom>
        </p:spPr>
      </p:pic>
      <p:pic>
        <p:nvPicPr>
          <p:cNvPr id="6" name="FINAL CLAPS">
            <a:hlinkClick r:id="" action="ppaction://media"/>
            <a:extLst>
              <a:ext uri="{FF2B5EF4-FFF2-40B4-BE49-F238E27FC236}">
                <a16:creationId xmlns:a16="http://schemas.microsoft.com/office/drawing/2014/main" id="{5A5E9EE8-C9E0-44AA-A7A6-D27B5D04A49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31300" y="2370138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27052AB-FA82-459B-8348-513DB4B67C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6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4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6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33333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315017E-5A82-4808-B6D0-4C931783D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958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12</Words>
  <Application>Microsoft Office PowerPoint</Application>
  <PresentationFormat>Widescreen</PresentationFormat>
  <Paragraphs>9</Paragraphs>
  <Slides>17</Slides>
  <Notes>0</Notes>
  <HiddenSlides>0</HiddenSlides>
  <MMClips>31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 Ramos</dc:creator>
  <cp:lastModifiedBy>Paz Collao</cp:lastModifiedBy>
  <cp:revision>9</cp:revision>
  <dcterms:created xsi:type="dcterms:W3CDTF">2021-03-08T00:18:19Z</dcterms:created>
  <dcterms:modified xsi:type="dcterms:W3CDTF">2021-03-15T15:45:12Z</dcterms:modified>
</cp:coreProperties>
</file>