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9" r:id="rId7"/>
    <p:sldId id="263" r:id="rId8"/>
    <p:sldId id="280" r:id="rId9"/>
    <p:sldId id="281" r:id="rId10"/>
    <p:sldId id="282" r:id="rId11"/>
    <p:sldId id="267" r:id="rId12"/>
    <p:sldId id="283" r:id="rId13"/>
    <p:sldId id="284" r:id="rId14"/>
    <p:sldId id="285" r:id="rId15"/>
    <p:sldId id="271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z Collao" initials="PC" lastIdx="1" clrIdx="0">
    <p:extLst>
      <p:ext uri="{19B8F6BF-5375-455C-9EA6-DF929625EA0E}">
        <p15:presenceInfo xmlns:p15="http://schemas.microsoft.com/office/powerpoint/2012/main" userId="Paz Collao" providerId="None"/>
      </p:ext>
    </p:extLst>
  </p:cmAuthor>
  <p:cmAuthor id="2" name="Cristina  Ramos" initials="CR" lastIdx="1" clrIdx="1">
    <p:extLst>
      <p:ext uri="{19B8F6BF-5375-455C-9EA6-DF929625EA0E}">
        <p15:presenceInfo xmlns:p15="http://schemas.microsoft.com/office/powerpoint/2012/main" userId="S::cramos@fundacionoportunidad.cl::90772687-68dd-4d7c-a260-032437760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7FDE25-C450-9AD4-E5CD-3CFC7E299372}" v="6" dt="2021-03-15T15:59:02.100"/>
    <p1510:client id="{AF44D3B6-1FDD-447A-8CD4-4B2A78FC7FCD}" v="1" dt="2021-03-15T12:28:55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 Ramos" userId="S::cramos@fundacionoportunidad.cl::90772687-68dd-4d7c-a260-032437760ad7" providerId="AD" clId="Web-{907FDE25-C450-9AD4-E5CD-3CFC7E299372}"/>
    <pc:docChg chg="modSld">
      <pc:chgData name="Cristina  Ramos" userId="S::cramos@fundacionoportunidad.cl::90772687-68dd-4d7c-a260-032437760ad7" providerId="AD" clId="Web-{907FDE25-C450-9AD4-E5CD-3CFC7E299372}" dt="2021-03-15T15:59:02.100" v="4"/>
      <pc:docMkLst>
        <pc:docMk/>
      </pc:docMkLst>
      <pc:sldChg chg="addSp delSp modSp addCm">
        <pc:chgData name="Cristina  Ramos" userId="S::cramos@fundacionoportunidad.cl::90772687-68dd-4d7c-a260-032437760ad7" providerId="AD" clId="Web-{907FDE25-C450-9AD4-E5CD-3CFC7E299372}" dt="2021-03-15T15:59:02.100" v="4"/>
        <pc:sldMkLst>
          <pc:docMk/>
          <pc:sldMk cId="335408926" sldId="257"/>
        </pc:sldMkLst>
        <pc:picChg chg="add mod">
          <ac:chgData name="Cristina  Ramos" userId="S::cramos@fundacionoportunidad.cl::90772687-68dd-4d7c-a260-032437760ad7" providerId="AD" clId="Web-{907FDE25-C450-9AD4-E5CD-3CFC7E299372}" dt="2021-03-15T15:58:52.162" v="3" actId="14100"/>
          <ac:picMkLst>
            <pc:docMk/>
            <pc:sldMk cId="335408926" sldId="257"/>
            <ac:picMk id="2" creationId="{1842A667-AA24-4F4F-9477-A9942B62226A}"/>
          </ac:picMkLst>
        </pc:picChg>
        <pc:picChg chg="del">
          <ac:chgData name="Cristina  Ramos" userId="S::cramos@fundacionoportunidad.cl::90772687-68dd-4d7c-a260-032437760ad7" providerId="AD" clId="Web-{907FDE25-C450-9AD4-E5CD-3CFC7E299372}" dt="2021-03-15T15:56:18.158" v="0"/>
          <ac:picMkLst>
            <pc:docMk/>
            <pc:sldMk cId="335408926" sldId="257"/>
            <ac:picMk id="3" creationId="{36FED204-EFC7-43E2-8CA2-E98E8CC79D32}"/>
          </ac:picMkLst>
        </pc:picChg>
      </pc:sldChg>
    </pc:docChg>
  </pc:docChgLst>
  <pc:docChgLst>
    <pc:chgData name="Paz Collao" userId="4a894438-3204-4c59-b2be-9a7930b9679b" providerId="ADAL" clId="{AF44D3B6-1FDD-447A-8CD4-4B2A78FC7FCD}"/>
    <pc:docChg chg="custSel modSld">
      <pc:chgData name="Paz Collao" userId="4a894438-3204-4c59-b2be-9a7930b9679b" providerId="ADAL" clId="{AF44D3B6-1FDD-447A-8CD4-4B2A78FC7FCD}" dt="2021-03-15T12:28:55.936" v="1"/>
      <pc:docMkLst>
        <pc:docMk/>
      </pc:docMkLst>
      <pc:sldChg chg="addCm modCm">
        <pc:chgData name="Paz Collao" userId="4a894438-3204-4c59-b2be-9a7930b9679b" providerId="ADAL" clId="{AF44D3B6-1FDD-447A-8CD4-4B2A78FC7FCD}" dt="2021-03-15T12:28:55.936" v="1"/>
        <pc:sldMkLst>
          <pc:docMk/>
          <pc:sldMk cId="335408926" sldId="257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5T09:28:49.543" idx="1">
    <p:pos x="7680" y="0"/>
    <p:text>themselves, independence</p:text>
    <p:extLst>
      <p:ext uri="{C676402C-5697-4E1C-873F-D02D1690AC5C}">
        <p15:threadingInfo xmlns:p15="http://schemas.microsoft.com/office/powerpoint/2012/main" timeZoneBias="180"/>
      </p:ext>
    </p:extLst>
  </p:cm>
  <p:cm authorId="2" dt="2021-03-15T08:59:02.100" idx="1">
    <p:pos x="7680" y="136"/>
    <p:text>done!
</p:text>
    <p:extLst>
      <p:ext uri="{C676402C-5697-4E1C-873F-D02D1690AC5C}">
        <p15:threadingInfo xmlns:p15="http://schemas.microsoft.com/office/powerpoint/2012/main" timeZoneBias="420">
          <p15:parentCm authorId="1" idx="1"/>
        </p15:threadingInfo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6E4813-884E-4BD1-AA53-117E9DB67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5D4FA1D-C915-4457-BAC9-9D645A919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10FB06-7657-4903-82C7-B5D0F5419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494ABC-23DF-4FD4-9594-ADD3E41DB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6331CDE-0981-42ED-9119-EE637441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9239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DBB2B-6BB6-4344-88CF-DBA3C1438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2C5167-D024-49EB-B7BE-6B44E4890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65C7D0-8FA0-48EC-8F4B-A3F9BFF63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C1F4EA-FB68-40B8-8FCF-D1FD14F0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6C24FE-74F0-4439-9267-99C376E0B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5842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BA2634-FF74-4653-AA20-1C54EF655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949795-3DF2-460E-A7A6-61B521D7C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F314C9-785A-4099-A856-5B74D8812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0C1FBD-E10F-4105-9FF6-E5627FC2A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017776-93C4-489C-AD23-5F2327978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17034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2E3D3A-7BC8-42DB-9881-DA2FB4649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623415-BEB7-483B-9DC2-0BCF03749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CF1139F-DA21-40D1-9882-FB4C461D9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9384C0-BEFD-4F5E-95B2-EEB2B853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4379F7-DDA1-44AA-A8B1-5593AF73C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A88E9F-A52F-45C5-837A-019D98F6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0839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661B6-9EB6-4020-A42F-FDD1473BF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DD10E3-AE1C-4CD0-844F-59BDDB9D9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B7E1CD-4AF8-4474-86FD-758ECD953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A31349-664B-473C-971F-B2DD66462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5D57570-F563-457A-BCAE-2778F29DF6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0959B4-4BBB-4E40-83A5-82F6089CC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A4FD8C3-2F26-4DEC-9CEB-30595E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FC4C919-AFB2-4697-A2EB-2058F718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2509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9CD51-50FD-4FA5-95FB-0AB88E125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C78969-4A8E-4935-8425-17A37A85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FFDB9E-FEC6-4A09-8F8A-99D0766F7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63611BA-E2C2-4E32-BCD9-D24E1B87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4158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741B6BE-3BC9-4C78-8931-85DC9400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0956BAC-D3DB-4F73-8243-6C941C57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0836AC9-9EE7-48BB-ADF5-B1384BAF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4610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3539C-4678-4147-B088-4B2C74F78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5F170C-22EF-4AE1-90EB-97DE6B0A0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FBC151-D39C-4D88-A1EC-C1D840956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102A19-61B1-420C-A42E-DB314FEDD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7D460B3-2E45-4448-95E5-EF7260D40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6C7548-71EC-448F-855F-8DDB4A2FD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0621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C081E-B298-4F60-A664-038FF772D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A6E5C8A-1672-405B-9D3E-F282E599D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841EAF8-1DD8-4DF2-9CD8-1CA166FD3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427B50-6E52-4B49-BDDE-54ADB822A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45671DA-23FD-4AC2-B964-A2C0A077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DEF9DF-232D-427F-9DB6-824D83227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783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B678E2-D390-4C26-8F46-1A264657E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D4AD1F-A928-49C2-9F18-4050F0169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151F45-8513-4043-9AA6-C029C093B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EAE45-F9ED-4678-96C6-C1A47B024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325D73-57E2-4F71-8BB5-9F02A08EA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7515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AF68FC-C8C1-4935-A25A-F25A04D317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0028ED-E6AE-4309-A75B-8CCA2E2CB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DE1C62-9899-4A5D-B471-7D7080220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72E270-2E62-4D61-AE40-7DA87E662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BFDF51-BAE0-406B-A37D-74F9A0E9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85656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3C53240-E3B9-4B4B-B33A-9BA9BE38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1AA140-3F37-4974-BC47-81306DFBB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691BE1-4982-4D52-8930-FCDB542CC4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42849-1E13-4C29-BCF5-444C0F14D8C5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FA2A0B-C5D7-409A-829E-9A196C1FE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C01A68-9AE6-4699-8434-D89F51A5B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89FBE-12FE-4042-B30D-C1BC8E0B523F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652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NULL" TargetMode="External"/><Relationship Id="rId7" Type="http://schemas.openxmlformats.org/officeDocument/2006/relationships/image" Target="../media/image5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slideLayout" Target="../slideLayouts/slideLayout1.xml"/><Relationship Id="rId5" Type="http://schemas.microsoft.com/office/2007/relationships/media" Target="../media/media6.mp3"/><Relationship Id="rId4" Type="http://schemas.microsoft.com/office/2007/relationships/media" Target="../media/media5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NULL" TargetMode="External"/><Relationship Id="rId7" Type="http://schemas.openxmlformats.org/officeDocument/2006/relationships/image" Target="../media/image5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slideLayout" Target="../slideLayouts/slideLayout1.xml"/><Relationship Id="rId5" Type="http://schemas.microsoft.com/office/2007/relationships/media" Target="../media/media6.mp3"/><Relationship Id="rId4" Type="http://schemas.microsoft.com/office/2007/relationships/media" Target="../media/media10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openxmlformats.org/officeDocument/2006/relationships/image" Target="../media/image10.png"/><Relationship Id="rId1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15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audio" Target="../media/media16.wav"/><Relationship Id="rId5" Type="http://schemas.microsoft.com/office/2007/relationships/media" Target="../media/media16.wav"/><Relationship Id="rId4" Type="http://schemas.openxmlformats.org/officeDocument/2006/relationships/audio" Target="../media/media15.wav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4DD20E0-894D-42BA-8C55-8C8FF797C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1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iagram&#10;&#10;Description automatically generated">
            <a:extLst>
              <a:ext uri="{FF2B5EF4-FFF2-40B4-BE49-F238E27FC236}">
                <a16:creationId xmlns:a16="http://schemas.microsoft.com/office/drawing/2014/main" id="{1842A667-AA24-4F4F-9477-A9942B622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336"/>
            <a:ext cx="12203501" cy="686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8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B41A08-5309-42C7-BB71-6D209B1EEA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7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3B7C6AF-BA21-4BBA-9BE3-0683F63BB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onido grabado">
            <a:hlinkClick r:id="" action="ppaction://media"/>
            <a:extLst>
              <a:ext uri="{FF2B5EF4-FFF2-40B4-BE49-F238E27FC236}">
                <a16:creationId xmlns:a16="http://schemas.microsoft.com/office/drawing/2014/main" id="{14792188-1B01-4FA0-BC24-E28A2B7A98A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7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1546" y="142459"/>
            <a:ext cx="914401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9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encil--_gb_1">
            <a:hlinkClick r:id="" action="ppaction://media"/>
            <a:extLst>
              <a:ext uri="{FF2B5EF4-FFF2-40B4-BE49-F238E27FC236}">
                <a16:creationId xmlns:a16="http://schemas.microsoft.com/office/drawing/2014/main" id="{767061C1-2C18-4B62-A03E-A17EE39AB0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00293" y="381805"/>
            <a:ext cx="1287133" cy="128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51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luestick">
            <a:hlinkClick r:id="" action="ppaction://media"/>
            <a:extLst>
              <a:ext uri="{FF2B5EF4-FFF2-40B4-BE49-F238E27FC236}">
                <a16:creationId xmlns:a16="http://schemas.microsoft.com/office/drawing/2014/main" id="{A3F227B0-F55A-4432-AEC4-56F34FB50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541603" y="353995"/>
            <a:ext cx="1395292" cy="139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36B1BD36-3954-48A1-B3CA-51095278D6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38313" y="1289050"/>
            <a:ext cx="609600" cy="609600"/>
          </a:xfrm>
          <a:prstGeom prst="rect">
            <a:avLst/>
          </a:prstGeom>
        </p:spPr>
      </p:pic>
      <p:pic>
        <p:nvPicPr>
          <p:cNvPr id="4" name="apertura baúl">
            <a:hlinkClick r:id="" action="ppaction://media"/>
            <a:extLst>
              <a:ext uri="{FF2B5EF4-FFF2-40B4-BE49-F238E27FC236}">
                <a16:creationId xmlns:a16="http://schemas.microsoft.com/office/drawing/2014/main" id="{EC62885E-5DD8-405F-9EF5-26B8051C940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26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95900" y="1620838"/>
            <a:ext cx="609600" cy="609600"/>
          </a:xfrm>
          <a:prstGeom prst="rect">
            <a:avLst/>
          </a:prstGeom>
        </p:spPr>
      </p:pic>
      <p:pic>
        <p:nvPicPr>
          <p:cNvPr id="5" name="celebration claps">
            <a:hlinkClick r:id="" action="ppaction://media"/>
            <a:extLst>
              <a:ext uri="{FF2B5EF4-FFF2-40B4-BE49-F238E27FC236}">
                <a16:creationId xmlns:a16="http://schemas.microsoft.com/office/drawing/2014/main" id="{E619A6F3-F256-4462-82A4-A970DAC80BF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end="9872.33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50438" y="238601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C1632FA-7F4F-4F5E-ABF9-6F346777B7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6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34848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ook--_gb_1">
            <a:hlinkClick r:id="" action="ppaction://media"/>
            <a:extLst>
              <a:ext uri="{FF2B5EF4-FFF2-40B4-BE49-F238E27FC236}">
                <a16:creationId xmlns:a16="http://schemas.microsoft.com/office/drawing/2014/main" id="{058CFBA1-EB0A-43CA-9B5E-855A990D61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533685" y="400693"/>
            <a:ext cx="1353170" cy="135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8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ENCIL CASE W">
            <a:hlinkClick r:id="" action="ppaction://media"/>
            <a:extLst>
              <a:ext uri="{FF2B5EF4-FFF2-40B4-BE49-F238E27FC236}">
                <a16:creationId xmlns:a16="http://schemas.microsoft.com/office/drawing/2014/main" id="{AC8461DB-4679-46EA-A220-5E20062CE6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10117" y="409436"/>
            <a:ext cx="1300093" cy="130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1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ackpack--_gb_1">
            <a:hlinkClick r:id="" action="ppaction://media"/>
            <a:extLst>
              <a:ext uri="{FF2B5EF4-FFF2-40B4-BE49-F238E27FC236}">
                <a16:creationId xmlns:a16="http://schemas.microsoft.com/office/drawing/2014/main" id="{E082F940-28AF-4EAC-B27B-557BD17ACF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588487" y="370231"/>
            <a:ext cx="1331015" cy="133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1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53D00BE3-8FEC-4A59-8BE9-084DE3C1A2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51150" y="2252663"/>
            <a:ext cx="609600" cy="609600"/>
          </a:xfrm>
          <a:prstGeom prst="rect">
            <a:avLst/>
          </a:prstGeom>
        </p:spPr>
      </p:pic>
      <p:pic>
        <p:nvPicPr>
          <p:cNvPr id="4" name="coins">
            <a:hlinkClick r:id="" action="ppaction://media"/>
            <a:extLst>
              <a:ext uri="{FF2B5EF4-FFF2-40B4-BE49-F238E27FC236}">
                <a16:creationId xmlns:a16="http://schemas.microsoft.com/office/drawing/2014/main" id="{DC82D02D-8EBD-44C4-91C1-5C52CC01110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256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10313" y="2187575"/>
            <a:ext cx="609600" cy="609600"/>
          </a:xfrm>
          <a:prstGeom prst="rect">
            <a:avLst/>
          </a:prstGeom>
        </p:spPr>
      </p:pic>
      <p:pic>
        <p:nvPicPr>
          <p:cNvPr id="5" name="celebration claps">
            <a:hlinkClick r:id="" action="ppaction://media"/>
            <a:extLst>
              <a:ext uri="{FF2B5EF4-FFF2-40B4-BE49-F238E27FC236}">
                <a16:creationId xmlns:a16="http://schemas.microsoft.com/office/drawing/2014/main" id="{B1822B27-D873-4F74-9C20-BCF11BB4629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end="9260.33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33050" y="1936750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7E7183-D259-4584-B8B3-D92CF39671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7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1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16667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crayon--_gb_1">
            <a:hlinkClick r:id="" action="ppaction://media"/>
            <a:extLst>
              <a:ext uri="{FF2B5EF4-FFF2-40B4-BE49-F238E27FC236}">
                <a16:creationId xmlns:a16="http://schemas.microsoft.com/office/drawing/2014/main" id="{08A626EC-D070-4D63-A962-C04359A75B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711054" y="356636"/>
            <a:ext cx="1234952" cy="123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aintbrush--_gb_1">
            <a:hlinkClick r:id="" action="ppaction://media"/>
            <a:extLst>
              <a:ext uri="{FF2B5EF4-FFF2-40B4-BE49-F238E27FC236}">
                <a16:creationId xmlns:a16="http://schemas.microsoft.com/office/drawing/2014/main" id="{5A53DC67-6A79-43C1-AAD0-55A92F7D84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39203" y="383622"/>
            <a:ext cx="1207965" cy="120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59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FB3F15-0EC0-4A4E-9104-3BEF7B12EE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0" name="PENCIL CASE">
            <a:extLst>
              <a:ext uri="{FF2B5EF4-FFF2-40B4-BE49-F238E27FC236}">
                <a16:creationId xmlns:a16="http://schemas.microsoft.com/office/drawing/2014/main" id="{841EDBBF-B4BF-4E8D-A42A-DDF95D84B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564" y="3864335"/>
            <a:ext cx="1802296" cy="72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BOOK">
            <a:extLst>
              <a:ext uri="{FF2B5EF4-FFF2-40B4-BE49-F238E27FC236}">
                <a16:creationId xmlns:a16="http://schemas.microsoft.com/office/drawing/2014/main" id="{D1FDE8C4-92E7-47B7-9F3E-990A347CE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704" y="5299412"/>
            <a:ext cx="2811324" cy="155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ERASER">
            <a:extLst>
              <a:ext uri="{FF2B5EF4-FFF2-40B4-BE49-F238E27FC236}">
                <a16:creationId xmlns:a16="http://schemas.microsoft.com/office/drawing/2014/main" id="{DA8C7DB4-AE4B-48AB-8F4B-2320518403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44" y="5197834"/>
            <a:ext cx="880872" cy="880872"/>
          </a:xfrm>
          <a:prstGeom prst="rect">
            <a:avLst/>
          </a:prstGeom>
        </p:spPr>
      </p:pic>
      <p:pic>
        <p:nvPicPr>
          <p:cNvPr id="1044" name="BACKPACK">
            <a:extLst>
              <a:ext uri="{FF2B5EF4-FFF2-40B4-BE49-F238E27FC236}">
                <a16:creationId xmlns:a16="http://schemas.microsoft.com/office/drawing/2014/main" id="{87FD61D1-B90B-4D6E-B781-F4952FC82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5" t="6171" r="9343" b="5590"/>
          <a:stretch/>
        </p:blipFill>
        <p:spPr bwMode="auto">
          <a:xfrm>
            <a:off x="146058" y="4628589"/>
            <a:ext cx="2239861" cy="215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GLUE STICK">
            <a:extLst>
              <a:ext uri="{FF2B5EF4-FFF2-40B4-BE49-F238E27FC236}">
                <a16:creationId xmlns:a16="http://schemas.microsoft.com/office/drawing/2014/main" id="{67FD4143-392E-4990-AECB-CB3844D7C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129" y="2093843"/>
            <a:ext cx="367681" cy="11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AINTBRUSH">
            <a:extLst>
              <a:ext uri="{FF2B5EF4-FFF2-40B4-BE49-F238E27FC236}">
                <a16:creationId xmlns:a16="http://schemas.microsoft.com/office/drawing/2014/main" id="{6EE8AA9E-E39C-43E7-99D8-CA06184F74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2" t="980" r="19537" b="1870"/>
          <a:stretch/>
        </p:blipFill>
        <p:spPr bwMode="auto">
          <a:xfrm rot="2774260" flipV="1">
            <a:off x="2553852" y="4011232"/>
            <a:ext cx="740260" cy="78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ENCIL">
            <a:extLst>
              <a:ext uri="{FF2B5EF4-FFF2-40B4-BE49-F238E27FC236}">
                <a16:creationId xmlns:a16="http://schemas.microsoft.com/office/drawing/2014/main" id="{6613FE37-DA29-434F-AA7D-E0ABF86DA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5" t="2159" r="22600" b="-100"/>
          <a:stretch/>
        </p:blipFill>
        <p:spPr bwMode="auto">
          <a:xfrm>
            <a:off x="5640071" y="4830611"/>
            <a:ext cx="664470" cy="120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CRAYON">
            <a:extLst>
              <a:ext uri="{FF2B5EF4-FFF2-40B4-BE49-F238E27FC236}">
                <a16:creationId xmlns:a16="http://schemas.microsoft.com/office/drawing/2014/main" id="{17433153-B9EB-482C-B720-E57611D71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57220">
            <a:off x="6772297" y="4266119"/>
            <a:ext cx="1068192" cy="93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raser--_gb_1">
            <a:hlinkClick r:id="" action="ppaction://media"/>
            <a:extLst>
              <a:ext uri="{FF2B5EF4-FFF2-40B4-BE49-F238E27FC236}">
                <a16:creationId xmlns:a16="http://schemas.microsoft.com/office/drawing/2014/main" id="{474E6631-AD63-4479-80CF-5AB28CEEA5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14991" y="410611"/>
            <a:ext cx="1244808" cy="124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ssion completed deep voice">
            <a:hlinkClick r:id="" action="ppaction://media"/>
            <a:extLst>
              <a:ext uri="{FF2B5EF4-FFF2-40B4-BE49-F238E27FC236}">
                <a16:creationId xmlns:a16="http://schemas.microsoft.com/office/drawing/2014/main" id="{E0EBEECA-4C12-4BB0-9237-682564F572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153545" y="1716088"/>
            <a:ext cx="609600" cy="609600"/>
          </a:xfrm>
          <a:prstGeom prst="rect">
            <a:avLst/>
          </a:prstGeom>
        </p:spPr>
      </p:pic>
      <p:pic>
        <p:nvPicPr>
          <p:cNvPr id="4" name="mission completed">
            <a:hlinkClick r:id="" action="ppaction://media"/>
            <a:extLst>
              <a:ext uri="{FF2B5EF4-FFF2-40B4-BE49-F238E27FC236}">
                <a16:creationId xmlns:a16="http://schemas.microsoft.com/office/drawing/2014/main" id="{7691280F-5343-4617-91D9-035EE984B9F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61593" y="1887624"/>
            <a:ext cx="609600" cy="609600"/>
          </a:xfrm>
          <a:prstGeom prst="rect">
            <a:avLst/>
          </a:prstGeom>
        </p:spPr>
      </p:pic>
      <p:pic>
        <p:nvPicPr>
          <p:cNvPr id="5" name="FINAL CLAPS">
            <a:hlinkClick r:id="" action="ppaction://media"/>
            <a:extLst>
              <a:ext uri="{FF2B5EF4-FFF2-40B4-BE49-F238E27FC236}">
                <a16:creationId xmlns:a16="http://schemas.microsoft.com/office/drawing/2014/main" id="{6DAB6F83-3B21-40D8-9C59-B323A06AAC7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33075" y="202088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D99F86E-4B0E-457B-BA32-E3574FEF23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55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4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51515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0</Words>
  <Application>Microsoft Office PowerPoint</Application>
  <PresentationFormat>Widescreen</PresentationFormat>
  <Paragraphs>0</Paragraphs>
  <Slides>15</Slides>
  <Notes>0</Notes>
  <HiddenSlides>0</HiddenSlides>
  <MMClips>18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 Ramos</dc:creator>
  <cp:lastModifiedBy>Paz Collao</cp:lastModifiedBy>
  <cp:revision>13</cp:revision>
  <dcterms:created xsi:type="dcterms:W3CDTF">2021-03-01T14:33:15Z</dcterms:created>
  <dcterms:modified xsi:type="dcterms:W3CDTF">2021-03-15T15:59:03Z</dcterms:modified>
</cp:coreProperties>
</file>