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66" r:id="rId5"/>
    <p:sldId id="301" r:id="rId6"/>
    <p:sldId id="318" r:id="rId7"/>
    <p:sldId id="312" r:id="rId8"/>
    <p:sldId id="313" r:id="rId9"/>
    <p:sldId id="337" r:id="rId10"/>
    <p:sldId id="326" r:id="rId11"/>
    <p:sldId id="306" r:id="rId12"/>
    <p:sldId id="338" r:id="rId13"/>
    <p:sldId id="332" r:id="rId14"/>
    <p:sldId id="333" r:id="rId15"/>
    <p:sldId id="275" r:id="rId1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D6B5B7-9D20-5650-DFF7-D88CE4C257FF}" name="Claudia Bustos Riquelme" initials="CBR" userId="S::cbustos@fundacionoportunidad.cl::bb4e8249-97b7-4eae-a2c9-4fb66651a4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51A4"/>
    <a:srgbClr val="EC7601"/>
    <a:srgbClr val="F4B334"/>
    <a:srgbClr val="D9D9D9"/>
    <a:srgbClr val="BFBFBF"/>
    <a:srgbClr val="FFFFFF"/>
    <a:srgbClr val="A6A6A6"/>
    <a:srgbClr val="009FE3"/>
    <a:srgbClr val="1F4E79"/>
    <a:srgbClr val="D74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9D44A1-0E4D-01C0-A97E-50F1CF963B58}" v="118" dt="2023-02-14T19:49:06.075"/>
    <p1510:client id="{5D3FCBA0-CACD-2D15-7BFD-0F455D7538C4}" v="6" dt="2023-02-14T19:48:58.984"/>
    <p1510:client id="{8AE43EDE-4AF1-35BA-D5E1-367A78A93A84}" v="10" dt="2023-02-14T20:04:49.136"/>
    <p1510:client id="{F1EAB46E-E5F4-4416-9AA1-10D7F04BDF4B}" v="13" dt="2023-02-14T14:00:36.841"/>
    <p1510:client id="{F630F0CE-6E68-418C-81C2-36D0059F4ACE}" v="11" dt="2023-02-14T15:06:25.1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a Peña" userId="S::kpena@fundacionoportunidad.cl::5d081060-75e0-45ad-a937-5d676418d461" providerId="AD" clId="Web-{5D3FCBA0-CACD-2D15-7BFD-0F455D7538C4}"/>
    <pc:docChg chg="modSld">
      <pc:chgData name="Karina Peña" userId="S::kpena@fundacionoportunidad.cl::5d081060-75e0-45ad-a937-5d676418d461" providerId="AD" clId="Web-{5D3FCBA0-CACD-2D15-7BFD-0F455D7538C4}" dt="2023-02-14T19:48:58.984" v="2" actId="20577"/>
      <pc:docMkLst>
        <pc:docMk/>
      </pc:docMkLst>
      <pc:sldChg chg="modSp">
        <pc:chgData name="Karina Peña" userId="S::kpena@fundacionoportunidad.cl::5d081060-75e0-45ad-a937-5d676418d461" providerId="AD" clId="Web-{5D3FCBA0-CACD-2D15-7BFD-0F455D7538C4}" dt="2023-02-14T19:48:58.984" v="2" actId="20577"/>
        <pc:sldMkLst>
          <pc:docMk/>
          <pc:sldMk cId="1626779144" sldId="333"/>
        </pc:sldMkLst>
        <pc:spChg chg="mod">
          <ac:chgData name="Karina Peña" userId="S::kpena@fundacionoportunidad.cl::5d081060-75e0-45ad-a937-5d676418d461" providerId="AD" clId="Web-{5D3FCBA0-CACD-2D15-7BFD-0F455D7538C4}" dt="2023-02-14T19:48:58.984" v="2" actId="20577"/>
          <ac:spMkLst>
            <pc:docMk/>
            <pc:sldMk cId="1626779144" sldId="333"/>
            <ac:spMk id="2" creationId="{42102084-0872-0B66-A298-2B5CFA92AC0D}"/>
          </ac:spMkLst>
        </pc:spChg>
      </pc:sldChg>
    </pc:docChg>
  </pc:docChgLst>
  <pc:docChgLst>
    <pc:chgData name="Marcela Marzolo" userId="S::mmarzolo@fundacionoportunidad.cl::07e8ab6a-bfc8-47d7-a1ff-8d78bbf7c042" providerId="AD" clId="Web-{369D44A1-0E4D-01C0-A97E-50F1CF963B58}"/>
    <pc:docChg chg="modSld">
      <pc:chgData name="Marcela Marzolo" userId="S::mmarzolo@fundacionoportunidad.cl::07e8ab6a-bfc8-47d7-a1ff-8d78bbf7c042" providerId="AD" clId="Web-{369D44A1-0E4D-01C0-A97E-50F1CF963B58}" dt="2023-02-14T19:49:02.309" v="70" actId="20577"/>
      <pc:docMkLst>
        <pc:docMk/>
      </pc:docMkLst>
      <pc:sldChg chg="modSp">
        <pc:chgData name="Marcela Marzolo" userId="S::mmarzolo@fundacionoportunidad.cl::07e8ab6a-bfc8-47d7-a1ff-8d78bbf7c042" providerId="AD" clId="Web-{369D44A1-0E4D-01C0-A97E-50F1CF963B58}" dt="2023-02-14T19:43:26.347" v="0" actId="20577"/>
        <pc:sldMkLst>
          <pc:docMk/>
          <pc:sldMk cId="1877818079" sldId="266"/>
        </pc:sldMkLst>
        <pc:spChg chg="mod">
          <ac:chgData name="Marcela Marzolo" userId="S::mmarzolo@fundacionoportunidad.cl::07e8ab6a-bfc8-47d7-a1ff-8d78bbf7c042" providerId="AD" clId="Web-{369D44A1-0E4D-01C0-A97E-50F1CF963B58}" dt="2023-02-14T19:43:26.347" v="0" actId="20577"/>
          <ac:spMkLst>
            <pc:docMk/>
            <pc:sldMk cId="1877818079" sldId="266"/>
            <ac:spMk id="11" creationId="{AAD794B5-2790-C8DA-B01A-B758BA5B69CE}"/>
          </ac:spMkLst>
        </pc:spChg>
      </pc:sldChg>
      <pc:sldChg chg="modSp">
        <pc:chgData name="Marcela Marzolo" userId="S::mmarzolo@fundacionoportunidad.cl::07e8ab6a-bfc8-47d7-a1ff-8d78bbf7c042" providerId="AD" clId="Web-{369D44A1-0E4D-01C0-A97E-50F1CF963B58}" dt="2023-02-14T19:44:28.270" v="29" actId="20577"/>
        <pc:sldMkLst>
          <pc:docMk/>
          <pc:sldMk cId="2941557319" sldId="312"/>
        </pc:sldMkLst>
        <pc:spChg chg="mod">
          <ac:chgData name="Marcela Marzolo" userId="S::mmarzolo@fundacionoportunidad.cl::07e8ab6a-bfc8-47d7-a1ff-8d78bbf7c042" providerId="AD" clId="Web-{369D44A1-0E4D-01C0-A97E-50F1CF963B58}" dt="2023-02-14T19:44:28.270" v="29" actId="20577"/>
          <ac:spMkLst>
            <pc:docMk/>
            <pc:sldMk cId="2941557319" sldId="312"/>
            <ac:spMk id="5" creationId="{00000000-0000-0000-0000-000000000000}"/>
          </ac:spMkLst>
        </pc:spChg>
      </pc:sldChg>
      <pc:sldChg chg="modSp">
        <pc:chgData name="Marcela Marzolo" userId="S::mmarzolo@fundacionoportunidad.cl::07e8ab6a-bfc8-47d7-a1ff-8d78bbf7c042" providerId="AD" clId="Web-{369D44A1-0E4D-01C0-A97E-50F1CF963B58}" dt="2023-02-14T19:44:48.130" v="31" actId="20577"/>
        <pc:sldMkLst>
          <pc:docMk/>
          <pc:sldMk cId="111901933" sldId="313"/>
        </pc:sldMkLst>
        <pc:spChg chg="mod">
          <ac:chgData name="Marcela Marzolo" userId="S::mmarzolo@fundacionoportunidad.cl::07e8ab6a-bfc8-47d7-a1ff-8d78bbf7c042" providerId="AD" clId="Web-{369D44A1-0E4D-01C0-A97E-50F1CF963B58}" dt="2023-02-14T19:44:48.130" v="31" actId="20577"/>
          <ac:spMkLst>
            <pc:docMk/>
            <pc:sldMk cId="111901933" sldId="313"/>
            <ac:spMk id="5" creationId="{00000000-0000-0000-0000-000000000000}"/>
          </ac:spMkLst>
        </pc:spChg>
      </pc:sldChg>
      <pc:sldChg chg="modSp">
        <pc:chgData name="Marcela Marzolo" userId="S::mmarzolo@fundacionoportunidad.cl::07e8ab6a-bfc8-47d7-a1ff-8d78bbf7c042" providerId="AD" clId="Web-{369D44A1-0E4D-01C0-A97E-50F1CF963B58}" dt="2023-02-14T19:43:50.629" v="4" actId="20577"/>
        <pc:sldMkLst>
          <pc:docMk/>
          <pc:sldMk cId="6764695" sldId="318"/>
        </pc:sldMkLst>
        <pc:spChg chg="mod">
          <ac:chgData name="Marcela Marzolo" userId="S::mmarzolo@fundacionoportunidad.cl::07e8ab6a-bfc8-47d7-a1ff-8d78bbf7c042" providerId="AD" clId="Web-{369D44A1-0E4D-01C0-A97E-50F1CF963B58}" dt="2023-02-14T19:43:50.629" v="4" actId="20577"/>
          <ac:spMkLst>
            <pc:docMk/>
            <pc:sldMk cId="6764695" sldId="318"/>
            <ac:spMk id="4" creationId="{00000000-0000-0000-0000-000000000000}"/>
          </ac:spMkLst>
        </pc:spChg>
      </pc:sldChg>
      <pc:sldChg chg="modSp">
        <pc:chgData name="Marcela Marzolo" userId="S::mmarzolo@fundacionoportunidad.cl::07e8ab6a-bfc8-47d7-a1ff-8d78bbf7c042" providerId="AD" clId="Web-{369D44A1-0E4D-01C0-A97E-50F1CF963B58}" dt="2023-02-14T19:45:19.537" v="40" actId="20577"/>
        <pc:sldMkLst>
          <pc:docMk/>
          <pc:sldMk cId="224494640" sldId="326"/>
        </pc:sldMkLst>
        <pc:spChg chg="mod">
          <ac:chgData name="Marcela Marzolo" userId="S::mmarzolo@fundacionoportunidad.cl::07e8ab6a-bfc8-47d7-a1ff-8d78bbf7c042" providerId="AD" clId="Web-{369D44A1-0E4D-01C0-A97E-50F1CF963B58}" dt="2023-02-14T19:45:19.537" v="40" actId="20577"/>
          <ac:spMkLst>
            <pc:docMk/>
            <pc:sldMk cId="224494640" sldId="326"/>
            <ac:spMk id="4" creationId="{00000000-0000-0000-0000-000000000000}"/>
          </ac:spMkLst>
        </pc:spChg>
      </pc:sldChg>
      <pc:sldChg chg="modSp">
        <pc:chgData name="Marcela Marzolo" userId="S::mmarzolo@fundacionoportunidad.cl::07e8ab6a-bfc8-47d7-a1ff-8d78bbf7c042" providerId="AD" clId="Web-{369D44A1-0E4D-01C0-A97E-50F1CF963B58}" dt="2023-02-14T19:49:02.309" v="70" actId="20577"/>
        <pc:sldMkLst>
          <pc:docMk/>
          <pc:sldMk cId="1626779144" sldId="333"/>
        </pc:sldMkLst>
        <pc:spChg chg="mod">
          <ac:chgData name="Marcela Marzolo" userId="S::mmarzolo@fundacionoportunidad.cl::07e8ab6a-bfc8-47d7-a1ff-8d78bbf7c042" providerId="AD" clId="Web-{369D44A1-0E4D-01C0-A97E-50F1CF963B58}" dt="2023-02-14T19:49:02.309" v="70" actId="20577"/>
          <ac:spMkLst>
            <pc:docMk/>
            <pc:sldMk cId="1626779144" sldId="333"/>
            <ac:spMk id="3" creationId="{EAA8C4EF-EE70-0E1C-73BD-85DA81E4DFA7}"/>
          </ac:spMkLst>
        </pc:spChg>
        <pc:spChg chg="mod">
          <ac:chgData name="Marcela Marzolo" userId="S::mmarzolo@fundacionoportunidad.cl::07e8ab6a-bfc8-47d7-a1ff-8d78bbf7c042" providerId="AD" clId="Web-{369D44A1-0E4D-01C0-A97E-50F1CF963B58}" dt="2023-02-14T19:49:00.168" v="67" actId="20577"/>
          <ac:spMkLst>
            <pc:docMk/>
            <pc:sldMk cId="1626779144" sldId="333"/>
            <ac:spMk id="14" creationId="{F5730FBE-75B1-230F-5CF9-EAEC53F6A02A}"/>
          </ac:spMkLst>
        </pc:spChg>
      </pc:sldChg>
      <pc:sldChg chg="modSp">
        <pc:chgData name="Marcela Marzolo" userId="S::mmarzolo@fundacionoportunidad.cl::07e8ab6a-bfc8-47d7-a1ff-8d78bbf7c042" providerId="AD" clId="Web-{369D44A1-0E4D-01C0-A97E-50F1CF963B58}" dt="2023-02-14T19:45:02.474" v="37" actId="20577"/>
        <pc:sldMkLst>
          <pc:docMk/>
          <pc:sldMk cId="4224003577" sldId="337"/>
        </pc:sldMkLst>
        <pc:spChg chg="mod">
          <ac:chgData name="Marcela Marzolo" userId="S::mmarzolo@fundacionoportunidad.cl::07e8ab6a-bfc8-47d7-a1ff-8d78bbf7c042" providerId="AD" clId="Web-{369D44A1-0E4D-01C0-A97E-50F1CF963B58}" dt="2023-02-14T19:45:02.474" v="37" actId="20577"/>
          <ac:spMkLst>
            <pc:docMk/>
            <pc:sldMk cId="4224003577" sldId="337"/>
            <ac:spMk id="16" creationId="{4A01287A-E317-B01E-1700-335099E74B1A}"/>
          </ac:spMkLst>
        </pc:spChg>
      </pc:sldChg>
      <pc:sldChg chg="modSp">
        <pc:chgData name="Marcela Marzolo" userId="S::mmarzolo@fundacionoportunidad.cl::07e8ab6a-bfc8-47d7-a1ff-8d78bbf7c042" providerId="AD" clId="Web-{369D44A1-0E4D-01C0-A97E-50F1CF963B58}" dt="2023-02-14T19:45:57.507" v="66" actId="20577"/>
        <pc:sldMkLst>
          <pc:docMk/>
          <pc:sldMk cId="2591220007" sldId="338"/>
        </pc:sldMkLst>
        <pc:spChg chg="mod">
          <ac:chgData name="Marcela Marzolo" userId="S::mmarzolo@fundacionoportunidad.cl::07e8ab6a-bfc8-47d7-a1ff-8d78bbf7c042" providerId="AD" clId="Web-{369D44A1-0E4D-01C0-A97E-50F1CF963B58}" dt="2023-02-14T19:45:57.507" v="66" actId="20577"/>
          <ac:spMkLst>
            <pc:docMk/>
            <pc:sldMk cId="2591220007" sldId="338"/>
            <ac:spMk id="3" creationId="{C05B13B6-A6BB-D162-FEC4-92C13316DD0F}"/>
          </ac:spMkLst>
        </pc:spChg>
        <pc:spChg chg="mod">
          <ac:chgData name="Marcela Marzolo" userId="S::mmarzolo@fundacionoportunidad.cl::07e8ab6a-bfc8-47d7-a1ff-8d78bbf7c042" providerId="AD" clId="Web-{369D44A1-0E4D-01C0-A97E-50F1CF963B58}" dt="2023-02-14T19:45:50.491" v="64" actId="20577"/>
          <ac:spMkLst>
            <pc:docMk/>
            <pc:sldMk cId="2591220007" sldId="338"/>
            <ac:spMk id="6" creationId="{D4E5AF56-D1E1-09F6-6036-7DDB3A9A6338}"/>
          </ac:spMkLst>
        </pc:spChg>
      </pc:sldChg>
    </pc:docChg>
  </pc:docChgLst>
  <pc:docChgLst>
    <pc:chgData name="Karina Peña" userId="5d081060-75e0-45ad-a937-5d676418d461" providerId="ADAL" clId="{F630F0CE-6E68-418C-81C2-36D0059F4ACE}"/>
    <pc:docChg chg="undo custSel addSld delSld modSld sldOrd">
      <pc:chgData name="Karina Peña" userId="5d081060-75e0-45ad-a937-5d676418d461" providerId="ADAL" clId="{F630F0CE-6E68-418C-81C2-36D0059F4ACE}" dt="2023-02-14T15:11:03.643" v="1058" actId="47"/>
      <pc:docMkLst>
        <pc:docMk/>
      </pc:docMkLst>
      <pc:sldChg chg="modSp mod modNotesTx">
        <pc:chgData name="Karina Peña" userId="5d081060-75e0-45ad-a937-5d676418d461" providerId="ADAL" clId="{F630F0CE-6E68-418C-81C2-36D0059F4ACE}" dt="2023-02-14T14:52:26.618" v="35" actId="14826"/>
        <pc:sldMkLst>
          <pc:docMk/>
          <pc:sldMk cId="1877818079" sldId="266"/>
        </pc:sldMkLst>
        <pc:spChg chg="mod">
          <ac:chgData name="Karina Peña" userId="5d081060-75e0-45ad-a937-5d676418d461" providerId="ADAL" clId="{F630F0CE-6E68-418C-81C2-36D0059F4ACE}" dt="2023-02-14T14:48:56.474" v="5" actId="20577"/>
          <ac:spMkLst>
            <pc:docMk/>
            <pc:sldMk cId="1877818079" sldId="266"/>
            <ac:spMk id="11" creationId="{AAD794B5-2790-C8DA-B01A-B758BA5B69CE}"/>
          </ac:spMkLst>
        </pc:spChg>
        <pc:spChg chg="mod">
          <ac:chgData name="Karina Peña" userId="5d081060-75e0-45ad-a937-5d676418d461" providerId="ADAL" clId="{F630F0CE-6E68-418C-81C2-36D0059F4ACE}" dt="2023-02-14T14:49:16.723" v="28" actId="20577"/>
          <ac:spMkLst>
            <pc:docMk/>
            <pc:sldMk cId="1877818079" sldId="266"/>
            <ac:spMk id="13" creationId="{27EB81A3-786B-C535-6262-18F8FA97FDF9}"/>
          </ac:spMkLst>
        </pc:spChg>
        <pc:picChg chg="mod modCrop">
          <ac:chgData name="Karina Peña" userId="5d081060-75e0-45ad-a937-5d676418d461" providerId="ADAL" clId="{F630F0CE-6E68-418C-81C2-36D0059F4ACE}" dt="2023-02-14T14:52:26.618" v="35" actId="14826"/>
          <ac:picMkLst>
            <pc:docMk/>
            <pc:sldMk cId="1877818079" sldId="266"/>
            <ac:picMk id="9" creationId="{4E72481E-E0CB-B3AE-46D9-A91CB4C8B50C}"/>
          </ac:picMkLst>
        </pc:picChg>
      </pc:sldChg>
      <pc:sldChg chg="modSp mod">
        <pc:chgData name="Karina Peña" userId="5d081060-75e0-45ad-a937-5d676418d461" providerId="ADAL" clId="{F630F0CE-6E68-418C-81C2-36D0059F4ACE}" dt="2023-02-14T14:54:04.664" v="139" actId="1076"/>
        <pc:sldMkLst>
          <pc:docMk/>
          <pc:sldMk cId="2646798228" sldId="301"/>
        </pc:sldMkLst>
        <pc:spChg chg="mod">
          <ac:chgData name="Karina Peña" userId="5d081060-75e0-45ad-a937-5d676418d461" providerId="ADAL" clId="{F630F0CE-6E68-418C-81C2-36D0059F4ACE}" dt="2023-02-14T14:53:58.415" v="138" actId="1076"/>
          <ac:spMkLst>
            <pc:docMk/>
            <pc:sldMk cId="2646798228" sldId="301"/>
            <ac:spMk id="14" creationId="{F5730FBE-75B1-230F-5CF9-EAEC53F6A02A}"/>
          </ac:spMkLst>
        </pc:spChg>
        <pc:picChg chg="mod">
          <ac:chgData name="Karina Peña" userId="5d081060-75e0-45ad-a937-5d676418d461" providerId="ADAL" clId="{F630F0CE-6E68-418C-81C2-36D0059F4ACE}" dt="2023-02-14T14:54:04.664" v="139" actId="1076"/>
          <ac:picMkLst>
            <pc:docMk/>
            <pc:sldMk cId="2646798228" sldId="301"/>
            <ac:picMk id="4" creationId="{E717CF8B-A2FA-CBF6-2C40-7AD25DC5D69B}"/>
          </ac:picMkLst>
        </pc:picChg>
      </pc:sldChg>
      <pc:sldChg chg="modSp mod ord">
        <pc:chgData name="Karina Peña" userId="5d081060-75e0-45ad-a937-5d676418d461" providerId="ADAL" clId="{F630F0CE-6E68-418C-81C2-36D0059F4ACE}" dt="2023-02-14T15:04:38.254" v="734" actId="20577"/>
        <pc:sldMkLst>
          <pc:docMk/>
          <pc:sldMk cId="780786016" sldId="306"/>
        </pc:sldMkLst>
        <pc:spChg chg="mod">
          <ac:chgData name="Karina Peña" userId="5d081060-75e0-45ad-a937-5d676418d461" providerId="ADAL" clId="{F630F0CE-6E68-418C-81C2-36D0059F4ACE}" dt="2023-02-14T15:04:38.254" v="734" actId="20577"/>
          <ac:spMkLst>
            <pc:docMk/>
            <pc:sldMk cId="780786016" sldId="306"/>
            <ac:spMk id="14" creationId="{F5730FBE-75B1-230F-5CF9-EAEC53F6A02A}"/>
          </ac:spMkLst>
        </pc:spChg>
      </pc:sldChg>
      <pc:sldChg chg="modSp mod">
        <pc:chgData name="Karina Peña" userId="5d081060-75e0-45ad-a937-5d676418d461" providerId="ADAL" clId="{F630F0CE-6E68-418C-81C2-36D0059F4ACE}" dt="2023-02-14T14:57:01.764" v="424" actId="20577"/>
        <pc:sldMkLst>
          <pc:docMk/>
          <pc:sldMk cId="2941557319" sldId="312"/>
        </pc:sldMkLst>
        <pc:spChg chg="mod">
          <ac:chgData name="Karina Peña" userId="5d081060-75e0-45ad-a937-5d676418d461" providerId="ADAL" clId="{F630F0CE-6E68-418C-81C2-36D0059F4ACE}" dt="2023-02-14T14:57:01.764" v="424" actId="20577"/>
          <ac:spMkLst>
            <pc:docMk/>
            <pc:sldMk cId="2941557319" sldId="312"/>
            <ac:spMk id="5" creationId="{00000000-0000-0000-0000-000000000000}"/>
          </ac:spMkLst>
        </pc:spChg>
      </pc:sldChg>
      <pc:sldChg chg="modSp mod">
        <pc:chgData name="Karina Peña" userId="5d081060-75e0-45ad-a937-5d676418d461" providerId="ADAL" clId="{F630F0CE-6E68-418C-81C2-36D0059F4ACE}" dt="2023-02-14T14:57:52.645" v="429" actId="1076"/>
        <pc:sldMkLst>
          <pc:docMk/>
          <pc:sldMk cId="111901933" sldId="313"/>
        </pc:sldMkLst>
        <pc:spChg chg="mod">
          <ac:chgData name="Karina Peña" userId="5d081060-75e0-45ad-a937-5d676418d461" providerId="ADAL" clId="{F630F0CE-6E68-418C-81C2-36D0059F4ACE}" dt="2023-02-14T14:57:52.645" v="429" actId="1076"/>
          <ac:spMkLst>
            <pc:docMk/>
            <pc:sldMk cId="111901933" sldId="313"/>
            <ac:spMk id="5" creationId="{00000000-0000-0000-0000-000000000000}"/>
          </ac:spMkLst>
        </pc:spChg>
      </pc:sldChg>
      <pc:sldChg chg="modSp mod">
        <pc:chgData name="Karina Peña" userId="5d081060-75e0-45ad-a937-5d676418d461" providerId="ADAL" clId="{F630F0CE-6E68-418C-81C2-36D0059F4ACE}" dt="2023-02-14T14:56:21.972" v="396" actId="20577"/>
        <pc:sldMkLst>
          <pc:docMk/>
          <pc:sldMk cId="6764695" sldId="318"/>
        </pc:sldMkLst>
        <pc:spChg chg="mod">
          <ac:chgData name="Karina Peña" userId="5d081060-75e0-45ad-a937-5d676418d461" providerId="ADAL" clId="{F630F0CE-6E68-418C-81C2-36D0059F4ACE}" dt="2023-02-14T14:56:21.972" v="396" actId="20577"/>
          <ac:spMkLst>
            <pc:docMk/>
            <pc:sldMk cId="6764695" sldId="318"/>
            <ac:spMk id="4" creationId="{00000000-0000-0000-0000-000000000000}"/>
          </ac:spMkLst>
        </pc:spChg>
        <pc:picChg chg="mod">
          <ac:chgData name="Karina Peña" userId="5d081060-75e0-45ad-a937-5d676418d461" providerId="ADAL" clId="{F630F0CE-6E68-418C-81C2-36D0059F4ACE}" dt="2023-02-14T14:54:50.438" v="140" actId="14826"/>
          <ac:picMkLst>
            <pc:docMk/>
            <pc:sldMk cId="6764695" sldId="318"/>
            <ac:picMk id="3" creationId="{00000000-0000-0000-0000-000000000000}"/>
          </ac:picMkLst>
        </pc:picChg>
      </pc:sldChg>
      <pc:sldChg chg="del">
        <pc:chgData name="Karina Peña" userId="5d081060-75e0-45ad-a937-5d676418d461" providerId="ADAL" clId="{F630F0CE-6E68-418C-81C2-36D0059F4ACE}" dt="2023-02-14T15:04:58.004" v="735" actId="47"/>
        <pc:sldMkLst>
          <pc:docMk/>
          <pc:sldMk cId="384152621" sldId="320"/>
        </pc:sldMkLst>
      </pc:sldChg>
      <pc:sldChg chg="del">
        <pc:chgData name="Karina Peña" userId="5d081060-75e0-45ad-a937-5d676418d461" providerId="ADAL" clId="{F630F0CE-6E68-418C-81C2-36D0059F4ACE}" dt="2023-02-14T15:11:03.643" v="1058" actId="47"/>
        <pc:sldMkLst>
          <pc:docMk/>
          <pc:sldMk cId="141516376" sldId="323"/>
        </pc:sldMkLst>
      </pc:sldChg>
      <pc:sldChg chg="modSp add mod">
        <pc:chgData name="Karina Peña" userId="5d081060-75e0-45ad-a937-5d676418d461" providerId="ADAL" clId="{F630F0CE-6E68-418C-81C2-36D0059F4ACE}" dt="2023-02-14T15:03:03.097" v="654" actId="313"/>
        <pc:sldMkLst>
          <pc:docMk/>
          <pc:sldMk cId="224494640" sldId="326"/>
        </pc:sldMkLst>
        <pc:spChg chg="mod">
          <ac:chgData name="Karina Peña" userId="5d081060-75e0-45ad-a937-5d676418d461" providerId="ADAL" clId="{F630F0CE-6E68-418C-81C2-36D0059F4ACE}" dt="2023-02-14T15:03:03.097" v="654" actId="313"/>
          <ac:spMkLst>
            <pc:docMk/>
            <pc:sldMk cId="224494640" sldId="326"/>
            <ac:spMk id="4" creationId="{00000000-0000-0000-0000-000000000000}"/>
          </ac:spMkLst>
        </pc:spChg>
      </pc:sldChg>
      <pc:sldChg chg="del">
        <pc:chgData name="Karina Peña" userId="5d081060-75e0-45ad-a937-5d676418d461" providerId="ADAL" clId="{F630F0CE-6E68-418C-81C2-36D0059F4ACE}" dt="2023-02-14T15:07:45.959" v="755" actId="47"/>
        <pc:sldMkLst>
          <pc:docMk/>
          <pc:sldMk cId="1570821473" sldId="329"/>
        </pc:sldMkLst>
      </pc:sldChg>
      <pc:sldChg chg="addSp delSp modSp del mod modClrScheme chgLayout">
        <pc:chgData name="Karina Peña" userId="5d081060-75e0-45ad-a937-5d676418d461" providerId="ADAL" clId="{F630F0CE-6E68-418C-81C2-36D0059F4ACE}" dt="2023-02-14T15:03:39.074" v="659"/>
        <pc:sldMkLst>
          <pc:docMk/>
          <pc:sldMk cId="1499341007" sldId="330"/>
        </pc:sldMkLst>
        <pc:spChg chg="add del">
          <ac:chgData name="Karina Peña" userId="5d081060-75e0-45ad-a937-5d676418d461" providerId="ADAL" clId="{F630F0CE-6E68-418C-81C2-36D0059F4ACE}" dt="2023-02-14T15:03:37.498" v="657" actId="478"/>
          <ac:spMkLst>
            <pc:docMk/>
            <pc:sldMk cId="1499341007" sldId="330"/>
            <ac:spMk id="4" creationId="{00000000-0000-0000-0000-000000000000}"/>
          </ac:spMkLst>
        </pc:spChg>
        <pc:picChg chg="mod ord">
          <ac:chgData name="Karina Peña" userId="5d081060-75e0-45ad-a937-5d676418d461" providerId="ADAL" clId="{F630F0CE-6E68-418C-81C2-36D0059F4ACE}" dt="2023-02-14T15:03:38.333" v="658" actId="700"/>
          <ac:picMkLst>
            <pc:docMk/>
            <pc:sldMk cId="1499341007" sldId="330"/>
            <ac:picMk id="3" creationId="{00000000-0000-0000-0000-000000000000}"/>
          </ac:picMkLst>
        </pc:picChg>
      </pc:sldChg>
      <pc:sldChg chg="del">
        <pc:chgData name="Karina Peña" userId="5d081060-75e0-45ad-a937-5d676418d461" providerId="ADAL" clId="{F630F0CE-6E68-418C-81C2-36D0059F4ACE}" dt="2023-02-14T15:07:44.984" v="754" actId="47"/>
        <pc:sldMkLst>
          <pc:docMk/>
          <pc:sldMk cId="1289335490" sldId="331"/>
        </pc:sldMkLst>
      </pc:sldChg>
      <pc:sldChg chg="modSp mod">
        <pc:chgData name="Karina Peña" userId="5d081060-75e0-45ad-a937-5d676418d461" providerId="ADAL" clId="{F630F0CE-6E68-418C-81C2-36D0059F4ACE}" dt="2023-02-14T15:08:08.443" v="757" actId="20577"/>
        <pc:sldMkLst>
          <pc:docMk/>
          <pc:sldMk cId="3560866627" sldId="332"/>
        </pc:sldMkLst>
        <pc:spChg chg="mod">
          <ac:chgData name="Karina Peña" userId="5d081060-75e0-45ad-a937-5d676418d461" providerId="ADAL" clId="{F630F0CE-6E68-418C-81C2-36D0059F4ACE}" dt="2023-02-14T15:08:08.443" v="757" actId="20577"/>
          <ac:spMkLst>
            <pc:docMk/>
            <pc:sldMk cId="3560866627" sldId="332"/>
            <ac:spMk id="2" creationId="{42102084-0872-0B66-A298-2B5CFA92AC0D}"/>
          </ac:spMkLst>
        </pc:spChg>
      </pc:sldChg>
      <pc:sldChg chg="modSp mod">
        <pc:chgData name="Karina Peña" userId="5d081060-75e0-45ad-a937-5d676418d461" providerId="ADAL" clId="{F630F0CE-6E68-418C-81C2-36D0059F4ACE}" dt="2023-02-14T15:10:51.560" v="1057" actId="20577"/>
        <pc:sldMkLst>
          <pc:docMk/>
          <pc:sldMk cId="1626779144" sldId="333"/>
        </pc:sldMkLst>
        <pc:spChg chg="mod">
          <ac:chgData name="Karina Peña" userId="5d081060-75e0-45ad-a937-5d676418d461" providerId="ADAL" clId="{F630F0CE-6E68-418C-81C2-36D0059F4ACE}" dt="2023-02-14T15:09:55.546" v="994" actId="113"/>
          <ac:spMkLst>
            <pc:docMk/>
            <pc:sldMk cId="1626779144" sldId="333"/>
            <ac:spMk id="2" creationId="{42102084-0872-0B66-A298-2B5CFA92AC0D}"/>
          </ac:spMkLst>
        </pc:spChg>
        <pc:spChg chg="mod">
          <ac:chgData name="Karina Peña" userId="5d081060-75e0-45ad-a937-5d676418d461" providerId="ADAL" clId="{F630F0CE-6E68-418C-81C2-36D0059F4ACE}" dt="2023-02-14T15:10:51.560" v="1057" actId="20577"/>
          <ac:spMkLst>
            <pc:docMk/>
            <pc:sldMk cId="1626779144" sldId="333"/>
            <ac:spMk id="3" creationId="{EAA8C4EF-EE70-0E1C-73BD-85DA81E4DFA7}"/>
          </ac:spMkLst>
        </pc:spChg>
      </pc:sldChg>
      <pc:sldChg chg="modSp mod">
        <pc:chgData name="Karina Peña" userId="5d081060-75e0-45ad-a937-5d676418d461" providerId="ADAL" clId="{F630F0CE-6E68-418C-81C2-36D0059F4ACE}" dt="2023-02-14T14:58:15.569" v="439" actId="20577"/>
        <pc:sldMkLst>
          <pc:docMk/>
          <pc:sldMk cId="4224003577" sldId="337"/>
        </pc:sldMkLst>
        <pc:spChg chg="mod">
          <ac:chgData name="Karina Peña" userId="5d081060-75e0-45ad-a937-5d676418d461" providerId="ADAL" clId="{F630F0CE-6E68-418C-81C2-36D0059F4ACE}" dt="2023-02-14T14:58:15.569" v="439" actId="20577"/>
          <ac:spMkLst>
            <pc:docMk/>
            <pc:sldMk cId="4224003577" sldId="337"/>
            <ac:spMk id="7" creationId="{7E18734B-9CA8-E526-8C38-5A969832AC21}"/>
          </ac:spMkLst>
        </pc:spChg>
      </pc:sldChg>
      <pc:sldChg chg="addSp delSp modSp add mod">
        <pc:chgData name="Karina Peña" userId="5d081060-75e0-45ad-a937-5d676418d461" providerId="ADAL" clId="{F630F0CE-6E68-418C-81C2-36D0059F4ACE}" dt="2023-02-14T15:07:43.365" v="753" actId="6549"/>
        <pc:sldMkLst>
          <pc:docMk/>
          <pc:sldMk cId="2591220007" sldId="338"/>
        </pc:sldMkLst>
        <pc:spChg chg="mod">
          <ac:chgData name="Karina Peña" userId="5d081060-75e0-45ad-a937-5d676418d461" providerId="ADAL" clId="{F630F0CE-6E68-418C-81C2-36D0059F4ACE}" dt="2023-02-14T15:07:43.365" v="753" actId="6549"/>
          <ac:spMkLst>
            <pc:docMk/>
            <pc:sldMk cId="2591220007" sldId="338"/>
            <ac:spMk id="3" creationId="{C05B13B6-A6BB-D162-FEC4-92C13316DD0F}"/>
          </ac:spMkLst>
        </pc:spChg>
        <pc:graphicFrameChg chg="add mod modGraphic">
          <ac:chgData name="Karina Peña" userId="5d081060-75e0-45ad-a937-5d676418d461" providerId="ADAL" clId="{F630F0CE-6E68-418C-81C2-36D0059F4ACE}" dt="2023-02-14T15:07:10.375" v="751" actId="14100"/>
          <ac:graphicFrameMkLst>
            <pc:docMk/>
            <pc:sldMk cId="2591220007" sldId="338"/>
            <ac:graphicFrameMk id="2" creationId="{C75F178A-76D7-847F-8CEB-01E059C4C8A2}"/>
          </ac:graphicFrameMkLst>
        </pc:graphicFrameChg>
        <pc:graphicFrameChg chg="del modGraphic">
          <ac:chgData name="Karina Peña" userId="5d081060-75e0-45ad-a937-5d676418d461" providerId="ADAL" clId="{F630F0CE-6E68-418C-81C2-36D0059F4ACE}" dt="2023-02-14T15:06:28.201" v="739" actId="478"/>
          <ac:graphicFrameMkLst>
            <pc:docMk/>
            <pc:sldMk cId="2591220007" sldId="338"/>
            <ac:graphicFrameMk id="4" creationId="{FC8BB6B1-98C6-E0F7-5B36-3E8FE186072F}"/>
          </ac:graphicFrameMkLst>
        </pc:graphicFrameChg>
      </pc:sldChg>
      <pc:sldMasterChg chg="delSldLayout">
        <pc:chgData name="Karina Peña" userId="5d081060-75e0-45ad-a937-5d676418d461" providerId="ADAL" clId="{F630F0CE-6E68-418C-81C2-36D0059F4ACE}" dt="2023-02-14T15:11:03.643" v="1058" actId="47"/>
        <pc:sldMasterMkLst>
          <pc:docMk/>
          <pc:sldMasterMk cId="693916514" sldId="2147483648"/>
        </pc:sldMasterMkLst>
        <pc:sldLayoutChg chg="del">
          <pc:chgData name="Karina Peña" userId="5d081060-75e0-45ad-a937-5d676418d461" providerId="ADAL" clId="{F630F0CE-6E68-418C-81C2-36D0059F4ACE}" dt="2023-02-14T15:11:03.643" v="1058" actId="47"/>
          <pc:sldLayoutMkLst>
            <pc:docMk/>
            <pc:sldMasterMk cId="693916514" sldId="2147483648"/>
            <pc:sldLayoutMk cId="1520929553" sldId="2147483663"/>
          </pc:sldLayoutMkLst>
        </pc:sldLayoutChg>
      </pc:sldMasterChg>
    </pc:docChg>
  </pc:docChgLst>
  <pc:docChgLst>
    <pc:chgData name="Karina Peña" userId="S::kpena@fundacionoportunidad.cl::5d081060-75e0-45ad-a937-5d676418d461" providerId="AD" clId="Web-{8AE43EDE-4AF1-35BA-D5E1-367A78A93A84}"/>
    <pc:docChg chg="modSld">
      <pc:chgData name="Karina Peña" userId="S::kpena@fundacionoportunidad.cl::5d081060-75e0-45ad-a937-5d676418d461" providerId="AD" clId="Web-{8AE43EDE-4AF1-35BA-D5E1-367A78A93A84}" dt="2023-02-14T20:04:45.214" v="2" actId="20577"/>
      <pc:docMkLst>
        <pc:docMk/>
      </pc:docMkLst>
      <pc:sldChg chg="modSp">
        <pc:chgData name="Karina Peña" userId="S::kpena@fundacionoportunidad.cl::5d081060-75e0-45ad-a937-5d676418d461" providerId="AD" clId="Web-{8AE43EDE-4AF1-35BA-D5E1-367A78A93A84}" dt="2023-02-14T20:04:40.854" v="1" actId="20577"/>
        <pc:sldMkLst>
          <pc:docMk/>
          <pc:sldMk cId="3560866627" sldId="332"/>
        </pc:sldMkLst>
        <pc:spChg chg="mod">
          <ac:chgData name="Karina Peña" userId="S::kpena@fundacionoportunidad.cl::5d081060-75e0-45ad-a937-5d676418d461" providerId="AD" clId="Web-{8AE43EDE-4AF1-35BA-D5E1-367A78A93A84}" dt="2023-02-14T20:04:40.854" v="1" actId="20577"/>
          <ac:spMkLst>
            <pc:docMk/>
            <pc:sldMk cId="3560866627" sldId="332"/>
            <ac:spMk id="2" creationId="{42102084-0872-0B66-A298-2B5CFA92AC0D}"/>
          </ac:spMkLst>
        </pc:spChg>
      </pc:sldChg>
      <pc:sldChg chg="modSp">
        <pc:chgData name="Karina Peña" userId="S::kpena@fundacionoportunidad.cl::5d081060-75e0-45ad-a937-5d676418d461" providerId="AD" clId="Web-{8AE43EDE-4AF1-35BA-D5E1-367A78A93A84}" dt="2023-02-14T20:04:45.214" v="2" actId="20577"/>
        <pc:sldMkLst>
          <pc:docMk/>
          <pc:sldMk cId="1626779144" sldId="333"/>
        </pc:sldMkLst>
        <pc:spChg chg="mod">
          <ac:chgData name="Karina Peña" userId="S::kpena@fundacionoportunidad.cl::5d081060-75e0-45ad-a937-5d676418d461" providerId="AD" clId="Web-{8AE43EDE-4AF1-35BA-D5E1-367A78A93A84}" dt="2023-02-14T20:04:45.214" v="2" actId="20577"/>
          <ac:spMkLst>
            <pc:docMk/>
            <pc:sldMk cId="1626779144" sldId="333"/>
            <ac:spMk id="2" creationId="{42102084-0872-0B66-A298-2B5CFA92AC0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59136-A913-4071-9441-D8BA423E0F55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CCA7E-D2CC-40FE-AD6A-32A5420E71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7687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3497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4441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1579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4579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altLang="es-CL"/>
              <a:t>Recuerde usar un reporte por niño/a donde pueda colocar los días que ha faltado cada mes y un espacio para que los apoderados/as sumen la cantidad de días ausentes total como el ejemplo que está en la diapositiva.</a:t>
            </a:r>
          </a:p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3881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base 01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5334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base 01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1596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B0A2329-BC73-E579-CB90-B69CF6C5A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2D189136-B5D9-3EBE-5CD7-50ABAE41167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D17544C3-82F2-C982-868D-43FE167E43D5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81E2E52-99F6-8CAE-2BC4-DCA6236A05E3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3BCFDF9-0C99-2135-AE9B-9AE557B44A08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969EE33-6E33-8A14-B351-4B256F5BE393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979771B1-7DF0-9F10-EC2A-18318A1210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04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08C589BA-5CEE-C3C3-C623-4978ACB9E3B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85CA6D53-850E-8BFF-73BF-D321D7621EA3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DE41D48E-6B40-DD93-3466-E0673A0118DF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987D7938-DB38-A22B-EEAA-EB557F522D96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B17C2C6-2EFF-C904-6783-0CA4C4254A05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F0376F03-F5E4-5B9B-F63C-EFD252023C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9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con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7F4A9BF-F820-3EEB-FAFA-A719C10181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EBF0EB7D-2234-86E6-B208-058A73C50A2F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204F25DB-FC57-7B0D-EAE5-F0A3CBF84D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59EF919B-CD07-7383-D113-D4C02685DFC3}"/>
                </a:ext>
              </a:extLst>
            </p:cNvPr>
            <p:cNvSpPr/>
            <p:nvPr/>
          </p:nvSpPr>
          <p:spPr>
            <a:xfrm>
              <a:off x="190814" y="3228498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E55441DF-EE0A-EFF1-A0E6-65D490C8E5E9}"/>
                </a:ext>
              </a:extLst>
            </p:cNvPr>
            <p:cNvSpPr/>
            <p:nvPr/>
          </p:nvSpPr>
          <p:spPr>
            <a:xfrm>
              <a:off x="190814" y="2609007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25E227C-619D-D38D-4FA8-F2E36BB1C59A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Imagen 11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2F298AA5-63C2-44F4-5719-31689A4BDF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1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0C5D45A-0B27-91E3-E48E-055864F012E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2DBD7348-B60E-26B3-1EA7-9B694C6E50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586" y="663352"/>
            <a:ext cx="3178828" cy="954106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EE076CC1-A0B0-E5A7-3735-65B0A35DC36B}"/>
              </a:ext>
            </a:extLst>
          </p:cNvPr>
          <p:cNvGrpSpPr/>
          <p:nvPr userDrawn="1"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8F11C847-F884-A3AB-9867-F477D0D28E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BEAECF53-D626-AE3A-051B-EBA87CCEAD13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769AE6FE-3A9B-9628-46F7-A7D70DCF8CC2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id="{2E13DB75-0237-BE95-C857-3EF77C1303C4}"/>
              </a:ext>
            </a:extLst>
          </p:cNvPr>
          <p:cNvSpPr/>
          <p:nvPr userDrawn="1"/>
        </p:nvSpPr>
        <p:spPr>
          <a:xfrm>
            <a:off x="191607" y="5041574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6" name="Imagen 15" descr="Código QR&#10;&#10;Descripción generada automáticamente">
            <a:extLst>
              <a:ext uri="{FF2B5EF4-FFF2-40B4-BE49-F238E27FC236}">
                <a16:creationId xmlns:a16="http://schemas.microsoft.com/office/drawing/2014/main" id="{A4798BBD-7464-BB7B-B09E-91ECDA57B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105" y="3670695"/>
            <a:ext cx="1923789" cy="1923789"/>
          </a:xfrm>
          <a:prstGeom prst="rect">
            <a:avLst/>
          </a:prstGeom>
        </p:spPr>
      </p:pic>
      <p:pic>
        <p:nvPicPr>
          <p:cNvPr id="17" name="Imagen 16" descr="Forma&#10;&#10;Descripción generada automáticamente con confianza baja">
            <a:extLst>
              <a:ext uri="{FF2B5EF4-FFF2-40B4-BE49-F238E27FC236}">
                <a16:creationId xmlns:a16="http://schemas.microsoft.com/office/drawing/2014/main" id="{0EFA3DB2-4769-2F0D-69FD-B066680A39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6311113"/>
            <a:ext cx="252000" cy="252000"/>
          </a:xfrm>
          <a:prstGeom prst="rect">
            <a:avLst/>
          </a:prstGeom>
        </p:spPr>
      </p:pic>
      <p:pic>
        <p:nvPicPr>
          <p:cNvPr id="18" name="Imagen 17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CEAF9B08-BEFB-A9FD-876E-89E14911E2E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69" y="4999079"/>
            <a:ext cx="251509" cy="252000"/>
          </a:xfrm>
          <a:prstGeom prst="rect">
            <a:avLst/>
          </a:prstGeom>
        </p:spPr>
      </p:pic>
      <p:pic>
        <p:nvPicPr>
          <p:cNvPr id="19" name="Imagen 18" descr="Forma&#10;&#10;Descripción generada automáticamente con confianza baja">
            <a:extLst>
              <a:ext uri="{FF2B5EF4-FFF2-40B4-BE49-F238E27FC236}">
                <a16:creationId xmlns:a16="http://schemas.microsoft.com/office/drawing/2014/main" id="{09C39147-81AE-CACF-FD70-ACCC4A6215B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873769"/>
            <a:ext cx="252000" cy="252000"/>
          </a:xfrm>
          <a:prstGeom prst="rect">
            <a:avLst/>
          </a:prstGeom>
        </p:spPr>
      </p:pic>
      <p:pic>
        <p:nvPicPr>
          <p:cNvPr id="20" name="Imagen 19" descr="Forma&#10;&#10;Descripción generada automáticamente con confianza baja">
            <a:extLst>
              <a:ext uri="{FF2B5EF4-FFF2-40B4-BE49-F238E27FC236}">
                <a16:creationId xmlns:a16="http://schemas.microsoft.com/office/drawing/2014/main" id="{E4F2240E-108D-2A81-3FA1-52B30501A81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436424"/>
            <a:ext cx="252000" cy="25200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50EB9718-94F6-39D5-D30D-FB3AE78A0CD7}"/>
              </a:ext>
            </a:extLst>
          </p:cNvPr>
          <p:cNvSpPr txBox="1"/>
          <p:nvPr userDrawn="1"/>
        </p:nvSpPr>
        <p:spPr>
          <a:xfrm>
            <a:off x="742115" y="5041574"/>
            <a:ext cx="152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/FunOportunidad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1E782E7-0C6D-4579-8F72-F607D1A7E144}"/>
              </a:ext>
            </a:extLst>
          </p:cNvPr>
          <p:cNvSpPr txBox="1"/>
          <p:nvPr userDrawn="1"/>
        </p:nvSpPr>
        <p:spPr>
          <a:xfrm>
            <a:off x="742115" y="5484807"/>
            <a:ext cx="1605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@fun_oportunidad</a:t>
            </a:r>
          </a:p>
        </p:txBody>
      </p:sp>
      <p:sp>
        <p:nvSpPr>
          <p:cNvPr id="23" name="CuadroTexto 5">
            <a:extLst>
              <a:ext uri="{FF2B5EF4-FFF2-40B4-BE49-F238E27FC236}">
                <a16:creationId xmlns:a16="http://schemas.microsoft.com/office/drawing/2014/main" id="{8CB2F6B5-AE43-C700-8B93-60EFCA02A05C}"/>
              </a:ext>
            </a:extLst>
          </p:cNvPr>
          <p:cNvSpPr txBox="1"/>
          <p:nvPr userDrawn="1"/>
        </p:nvSpPr>
        <p:spPr>
          <a:xfrm>
            <a:off x="742115" y="5928040"/>
            <a:ext cx="1748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@fun_Oportunidad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6B8ADF7-64B3-BD9C-D1E8-1C7CAE0B2E94}"/>
              </a:ext>
            </a:extLst>
          </p:cNvPr>
          <p:cNvSpPr txBox="1"/>
          <p:nvPr userDrawn="1"/>
        </p:nvSpPr>
        <p:spPr>
          <a:xfrm>
            <a:off x="742115" y="6371273"/>
            <a:ext cx="3552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/company/fundaci</a:t>
            </a:r>
            <a:r>
              <a:rPr lang="es-ES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n-educacional-oportunidad</a:t>
            </a:r>
            <a:endParaRPr lang="es-CL" sz="1600">
              <a:solidFill>
                <a:srgbClr val="0751A4"/>
              </a:solidFill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0344A1BD-02B3-8FF5-421A-18F7416EF4E8}"/>
              </a:ext>
            </a:extLst>
          </p:cNvPr>
          <p:cNvSpPr/>
          <p:nvPr userDrawn="1"/>
        </p:nvSpPr>
        <p:spPr>
          <a:xfrm>
            <a:off x="191607" y="547891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7ED9C2EC-BE2F-6C22-9E1E-D5EE4A3E4BB6}"/>
              </a:ext>
            </a:extLst>
          </p:cNvPr>
          <p:cNvSpPr/>
          <p:nvPr userDrawn="1"/>
        </p:nvSpPr>
        <p:spPr>
          <a:xfrm>
            <a:off x="191607" y="5928763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CCC8F31E-5056-F849-6649-5FE96B382D1F}"/>
              </a:ext>
            </a:extLst>
          </p:cNvPr>
          <p:cNvSpPr/>
          <p:nvPr userDrawn="1"/>
        </p:nvSpPr>
        <p:spPr>
          <a:xfrm>
            <a:off x="191607" y="6366107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1E0509F-8AB3-82CA-8AB4-52138CF97EFA}"/>
              </a:ext>
            </a:extLst>
          </p:cNvPr>
          <p:cNvSpPr txBox="1"/>
          <p:nvPr userDrawn="1"/>
        </p:nvSpPr>
        <p:spPr>
          <a:xfrm>
            <a:off x="4947613" y="5666430"/>
            <a:ext cx="24571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https://fundacionoportunidad.cl/</a:t>
            </a:r>
          </a:p>
        </p:txBody>
      </p:sp>
    </p:spTree>
    <p:extLst>
      <p:ext uri="{BB962C8B-B14F-4D97-AF65-F5344CB8AC3E}">
        <p14:creationId xmlns:p14="http://schemas.microsoft.com/office/powerpoint/2010/main" val="47016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1B248-4E69-A3C8-6811-1C2298BDC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2739D8-D7AD-339A-8F9D-0E93E4A6B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0232A6-CCD4-38BF-F0C7-2D5394F82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C0F20C3-30AB-1222-BD14-6294587A2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F6719B5-500D-128A-52DE-5411F3B3C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F393FD3-66C2-A076-9333-0686131F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4113483-3C3A-1E1D-5F8C-A1C872C13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A742C6C-C34E-1C8D-FAE6-EA5527A6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776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3E377-8E44-81D2-E574-70EBC1BB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B8FEB06-6136-2A35-619A-D3C782589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D66530-3C26-8A8B-AF8E-670F49B2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9A99E7-AC41-0200-DCA2-E21C7EFA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059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515119-A705-F52A-049C-F727424C4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674C55D-1896-C443-2A73-8B2963C0C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0AECAA-DEE7-F991-C80E-02C8BD6A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779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C765B-27EE-8DDA-EB26-4B7578D0E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EA393E-E5C9-1310-CE08-F4EA5679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90841F-CF64-6F30-C6BD-4191385B6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4A5ACB-3D7A-89D2-9628-AFAEEFC5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D3FCAA-822B-F55C-FBBD-C600F271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0C8814-EE14-E835-1051-FC885673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700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42624-1BD1-CF0A-D27A-476CEFFFF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8E0DE4-B9AC-FAC4-0DA0-8F3B43526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AF7426-D6F9-161F-5EE7-3D1545EE5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A7D6BA-0950-33DE-4582-DAB2DB908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48054D-FAA5-5CBD-F259-FAB538638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8FD93A-DF56-A4D1-B3A5-1FFF4942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341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3C327-CA95-63D9-3E1B-CC1E8F70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098023-0935-E8F3-BB5F-B3F948542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D4469F-7B36-F063-B6BD-B3FD32F10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BC6BCB-6437-2FC1-CC68-F586B2421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0DC5BD-7225-7FDF-76A9-2E019D8A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859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C3F97E-6E70-F771-0702-4B3ECCFA50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C98F2C-29D9-E7A2-DCC2-E3156BC5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29C307-A538-11E1-94E0-67CF3DEBF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468F19-A2CF-C4B0-14DC-4F39637D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F869E-3CAC-C0D2-25BE-9C24F28E3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4380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/>
          </a:p>
          <a:p>
            <a:endParaRPr lang="es-CL"/>
          </a:p>
          <a:p>
            <a:endParaRPr lang="es-CL"/>
          </a:p>
          <a:p>
            <a:endParaRPr lang="es-CL"/>
          </a:p>
          <a:p>
            <a:endParaRPr lang="es-CL"/>
          </a:p>
          <a:p>
            <a:endParaRPr lang="es-CL"/>
          </a:p>
          <a:p>
            <a:r>
              <a:rPr lang="es-CL"/>
              <a:t>Acá insertar una imagen oficial</a:t>
            </a:r>
          </a:p>
          <a:p>
            <a:r>
              <a:rPr lang="es-CL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2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to DERECH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892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/>
          </a:p>
          <a:p>
            <a:endParaRPr lang="es-CL"/>
          </a:p>
          <a:p>
            <a:endParaRPr lang="es-CL"/>
          </a:p>
          <a:p>
            <a:endParaRPr lang="es-CL"/>
          </a:p>
          <a:p>
            <a:endParaRPr lang="es-CL"/>
          </a:p>
          <a:p>
            <a:endParaRPr lang="es-CL"/>
          </a:p>
          <a:p>
            <a:r>
              <a:rPr lang="es-CL"/>
              <a:t>Acá insertar una imagen oficial</a:t>
            </a:r>
          </a:p>
          <a:p>
            <a:r>
              <a:rPr lang="es-CL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586" y="1303431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/>
              <a:t>Aquí va el título </a:t>
            </a:r>
            <a:br>
              <a:rPr lang="es-ES"/>
            </a:br>
            <a:r>
              <a:rPr lang="es-ES"/>
              <a:t>(máximo 2 líneas)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7587" y="2601674"/>
            <a:ext cx="5601003" cy="4098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Aquí va texto en forma de párrafo (siempre intentar que sea lo más corto posible y en párrafos pequeños).</a:t>
            </a:r>
            <a:endParaRPr lang="en-U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68031" y="2262383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266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B67C37-FBA1-368E-07F9-DBB7741B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6AFC69-150B-4D3E-95B4-CF6CBF5FC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274215-D278-2B89-D207-DAD160A96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AF0C2F-7378-0D85-3BB8-6E6FA65B9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8292C3-6FE0-EC64-F9CF-A4D5F39200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39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E72481E-E0CB-B3AE-46D9-A91CB4C8B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6" r="8636"/>
          <a:stretch/>
        </p:blipFill>
        <p:spPr>
          <a:xfrm>
            <a:off x="3728015" y="0"/>
            <a:ext cx="8472023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34C6832-834D-8871-ABB3-786BED643164}"/>
              </a:ext>
            </a:extLst>
          </p:cNvPr>
          <p:cNvSpPr/>
          <p:nvPr/>
        </p:nvSpPr>
        <p:spPr>
          <a:xfrm>
            <a:off x="0" y="0"/>
            <a:ext cx="8353778" cy="6858000"/>
          </a:xfrm>
          <a:custGeom>
            <a:avLst/>
            <a:gdLst>
              <a:gd name="connsiteX0" fmla="*/ 0 w 5937956"/>
              <a:gd name="connsiteY0" fmla="*/ 0 h 6858000"/>
              <a:gd name="connsiteX1" fmla="*/ 5937956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  <a:gd name="connsiteX0" fmla="*/ 0 w 5937956"/>
              <a:gd name="connsiteY0" fmla="*/ 0 h 6858000"/>
              <a:gd name="connsiteX1" fmla="*/ 3228623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7956" h="6858000">
                <a:moveTo>
                  <a:pt x="0" y="0"/>
                </a:moveTo>
                <a:lnTo>
                  <a:pt x="3228623" y="0"/>
                </a:lnTo>
                <a:lnTo>
                  <a:pt x="593795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 descr="Texto&#10;&#10;Descripción generada automáticamente">
            <a:extLst>
              <a:ext uri="{FF2B5EF4-FFF2-40B4-BE49-F238E27FC236}">
                <a16:creationId xmlns:a16="http://schemas.microsoft.com/office/drawing/2014/main" id="{FEF604A8-F60A-A1D8-26D9-D583714E8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40" y="227693"/>
            <a:ext cx="3178828" cy="95410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AD794B5-2790-C8DA-B01A-B758BA5B69CE}"/>
              </a:ext>
            </a:extLst>
          </p:cNvPr>
          <p:cNvSpPr txBox="1"/>
          <p:nvPr/>
        </p:nvSpPr>
        <p:spPr>
          <a:xfrm>
            <a:off x="296150" y="2901726"/>
            <a:ext cx="535273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 b="1">
                <a:solidFill>
                  <a:srgbClr val="0751A4"/>
                </a:solidFill>
                <a:latin typeface="Open Sans"/>
                <a:ea typeface="Open Sans"/>
                <a:cs typeface="Open Sans"/>
              </a:rPr>
              <a:t>Quinta Reunión Familias </a:t>
            </a:r>
            <a:endParaRPr lang="es-CL" sz="2800" b="1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B421EA2E-AAC3-EB49-ED5D-2935EA61DDC8}"/>
              </a:ext>
            </a:extLst>
          </p:cNvPr>
          <p:cNvSpPr/>
          <p:nvPr/>
        </p:nvSpPr>
        <p:spPr>
          <a:xfrm>
            <a:off x="5998871" y="2880000"/>
            <a:ext cx="549000" cy="549000"/>
          </a:xfrm>
          <a:prstGeom prst="ellipse">
            <a:avLst/>
          </a:prstGeom>
          <a:solidFill>
            <a:srgbClr val="F4B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B73A8C7-37EF-051B-9FC0-78C14957BB8D}"/>
              </a:ext>
            </a:extLst>
          </p:cNvPr>
          <p:cNvGrpSpPr/>
          <p:nvPr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2" name="Conector recto 1">
              <a:extLst>
                <a:ext uri="{FF2B5EF4-FFF2-40B4-BE49-F238E27FC236}">
                  <a16:creationId xmlns:a16="http://schemas.microsoft.com/office/drawing/2014/main" id="{57ED1A88-DF97-C64E-51C6-7B9FD11308F7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FB59AEA-6C4E-597F-E71A-827FCA341875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CC0560EE-6E77-FA77-0482-76618441C8A3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7EB81A3-786B-C535-6262-18F8FA97FDF9}"/>
              </a:ext>
            </a:extLst>
          </p:cNvPr>
          <p:cNvSpPr txBox="1"/>
          <p:nvPr/>
        </p:nvSpPr>
        <p:spPr>
          <a:xfrm>
            <a:off x="628650" y="6290382"/>
            <a:ext cx="270000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400">
                <a:solidFill>
                  <a:srgbClr val="0751A4"/>
                </a:solidFill>
              </a:rPr>
              <a:t>Septiembre  </a:t>
            </a:r>
            <a:endParaRPr lang="es-CL" sz="1400">
              <a:solidFill>
                <a:srgbClr val="0751A4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AD5F79D-C056-436F-76EF-2F4C0BE7FBB9}"/>
              </a:ext>
            </a:extLst>
          </p:cNvPr>
          <p:cNvSpPr/>
          <p:nvPr/>
        </p:nvSpPr>
        <p:spPr>
          <a:xfrm>
            <a:off x="190814" y="632954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781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" r="35846" b="-1118"/>
          <a:stretch/>
        </p:blipFill>
        <p:spPr>
          <a:xfrm>
            <a:off x="6569276" y="0"/>
            <a:ext cx="5622724" cy="6405558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29020" y="1512209"/>
            <a:ext cx="595675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>
                <a:solidFill>
                  <a:srgbClr val="0751A4"/>
                </a:solidFill>
              </a:rPr>
              <a:t>Cada vez que su hija/o asiste a clases…</a:t>
            </a:r>
          </a:p>
          <a:p>
            <a:pPr algn="ctr"/>
            <a:endParaRPr lang="es-ES" sz="3200" b="1">
              <a:solidFill>
                <a:srgbClr val="0751A4"/>
              </a:solidFill>
            </a:endParaRPr>
          </a:p>
          <a:p>
            <a:pPr algn="ctr"/>
            <a:r>
              <a:rPr lang="es-ES" sz="4000" b="1">
                <a:solidFill>
                  <a:srgbClr val="0751A4"/>
                </a:solidFill>
              </a:rPr>
              <a:t> ¡Gana muchos aprendizajes!</a:t>
            </a:r>
            <a:endParaRPr lang="es-CL" sz="4000" b="1">
              <a:solidFill>
                <a:srgbClr val="0751A4"/>
              </a:solidFill>
            </a:endParaRPr>
          </a:p>
        </p:txBody>
      </p:sp>
      <p:pic>
        <p:nvPicPr>
          <p:cNvPr id="4" name="Imagen 3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E717CF8B-A2FA-CBF6-2C40-7AD25DC5D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717" y="4099482"/>
            <a:ext cx="2657356" cy="2657356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>
                <a:solidFill>
                  <a:schemeClr val="tx1"/>
                </a:solidFill>
              </a:rPr>
              <a:t>Logo de escuela o jardín infantil </a:t>
            </a:r>
            <a:endParaRPr lang="es-CL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9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675975" y="385088"/>
            <a:ext cx="5115536" cy="328835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CL" sz="3600" b="1">
                <a:solidFill>
                  <a:srgbClr val="0751A4"/>
                </a:solidFill>
              </a:rPr>
              <a:t>En clases se adquieren aprendizajes claves que serán de utilidad en años posteriores, como la comprensión oral, el vocabulario y la escritura emergente, entre otros.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3" r="15763"/>
          <a:stretch/>
        </p:blipFill>
        <p:spPr>
          <a:xfrm>
            <a:off x="0" y="0"/>
            <a:ext cx="6096000" cy="6344529"/>
          </a:xfrm>
        </p:spPr>
      </p:pic>
    </p:spTree>
    <p:extLst>
      <p:ext uri="{BB962C8B-B14F-4D97-AF65-F5344CB8AC3E}">
        <p14:creationId xmlns:p14="http://schemas.microsoft.com/office/powerpoint/2010/main" val="6764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/>
          </p:cNvSpPr>
          <p:nvPr/>
        </p:nvSpPr>
        <p:spPr>
          <a:xfrm>
            <a:off x="450318" y="2244497"/>
            <a:ext cx="5106420" cy="277393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CL" sz="2800" b="1">
                <a:solidFill>
                  <a:srgbClr val="0751A4"/>
                </a:solidFill>
              </a:rPr>
              <a:t>Aprenden nuevas palabras, a comprender lo que escuchan, a pensar crítica y creativamente entre muchas otras cosas.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3" r="25713"/>
          <a:stretch/>
        </p:blipFill>
        <p:spPr>
          <a:xfrm>
            <a:off x="6096000" y="-1"/>
            <a:ext cx="6096000" cy="6358597"/>
          </a:xfr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521C585F-CDD6-3E4C-C6CD-1B6D97874DB7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>
                <a:solidFill>
                  <a:schemeClr val="tx1"/>
                </a:solidFill>
              </a:rPr>
              <a:t>Logo de escuela o jardín infantil </a:t>
            </a:r>
            <a:endParaRPr lang="es-CL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557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/>
          </p:cNvSpPr>
          <p:nvPr/>
        </p:nvSpPr>
        <p:spPr>
          <a:xfrm>
            <a:off x="7011658" y="1045527"/>
            <a:ext cx="4368466" cy="3132137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s-CL" sz="2800" b="1">
                <a:solidFill>
                  <a:srgbClr val="0751A4"/>
                </a:solidFill>
              </a:rPr>
              <a:t>Y también aprenden a compartir y relacionarse con sus pares y adultos,</a:t>
            </a:r>
            <a:r>
              <a:rPr lang="es-ES" sz="2800" b="1">
                <a:solidFill>
                  <a:srgbClr val="0751A4"/>
                </a:solidFill>
              </a:rPr>
              <a:t> a respetar normas y a identificar emociones, todas habilidades y actitudes clave para un sano desarrollo personal y social. </a:t>
            </a:r>
            <a:br>
              <a:rPr lang="es-ES" sz="2800" b="1">
                <a:solidFill>
                  <a:srgbClr val="0751A4"/>
                </a:solidFill>
              </a:rPr>
            </a:br>
            <a:endParaRPr lang="es-CL" sz="2800" b="1">
              <a:solidFill>
                <a:srgbClr val="0751A4"/>
              </a:solidFill>
            </a:endParaRPr>
          </a:p>
        </p:txBody>
      </p:sp>
      <p:pic>
        <p:nvPicPr>
          <p:cNvPr id="4" name="Marcador de imagen 3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t="-1" r="17911" b="-7615"/>
          <a:stretch/>
        </p:blipFill>
        <p:spPr>
          <a:xfrm>
            <a:off x="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111901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" r="32997"/>
          <a:stretch/>
        </p:blipFill>
        <p:spPr>
          <a:xfrm>
            <a:off x="6569277" y="0"/>
            <a:ext cx="5622723" cy="6334780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29020" y="1561516"/>
            <a:ext cx="5956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>
                <a:solidFill>
                  <a:srgbClr val="0751A4"/>
                </a:solidFill>
              </a:rPr>
              <a:t>AUSENTISMO CRÓNICO?</a:t>
            </a:r>
            <a:endParaRPr lang="es-CL" sz="4000" b="1">
              <a:solidFill>
                <a:srgbClr val="0751A4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>
                <a:solidFill>
                  <a:schemeClr val="tx1"/>
                </a:solidFill>
              </a:rPr>
              <a:t>Logo de escuela o jardín infantil </a:t>
            </a:r>
            <a:endParaRPr lang="es-CL" sz="1000">
              <a:solidFill>
                <a:schemeClr val="tx1"/>
              </a:solidFill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2C9CB1C3-94EB-02FD-79FF-78E672F4726F}"/>
              </a:ext>
            </a:extLst>
          </p:cNvPr>
          <p:cNvSpPr/>
          <p:nvPr/>
        </p:nvSpPr>
        <p:spPr>
          <a:xfrm>
            <a:off x="529020" y="2884955"/>
            <a:ext cx="5674832" cy="1072593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>
                <a:solidFill>
                  <a:srgbClr val="0751A4"/>
                </a:solidFill>
              </a:rPr>
              <a:t>Es cuando un niño/a falta el 10% o más de los días de clases en un año escolar completo </a:t>
            </a:r>
            <a:endParaRPr lang="es-CL">
              <a:solidFill>
                <a:srgbClr val="0751A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D77681D-2B9D-E2CC-13BD-00DC93C41205}"/>
              </a:ext>
            </a:extLst>
          </p:cNvPr>
          <p:cNvSpPr txBox="1"/>
          <p:nvPr/>
        </p:nvSpPr>
        <p:spPr>
          <a:xfrm>
            <a:off x="773705" y="4071146"/>
            <a:ext cx="51854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 Chile, un año escolar tiene 180 días de clases aproximadamente</a:t>
            </a:r>
            <a:r>
              <a:rPr lang="es-CL" sz="16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lang="es-CL" sz="1600" i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DCB82C-E83C-F3D4-D949-4E4C46B41049}"/>
              </a:ext>
            </a:extLst>
          </p:cNvPr>
          <p:cNvSpPr txBox="1"/>
          <p:nvPr/>
        </p:nvSpPr>
        <p:spPr>
          <a:xfrm>
            <a:off x="245851" y="5169717"/>
            <a:ext cx="6323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18 días </a:t>
            </a:r>
            <a:endParaRPr lang="es-CL" sz="2000" b="1" i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02751FE-21F1-AD67-A94C-757DF5426D6A}"/>
              </a:ext>
            </a:extLst>
          </p:cNvPr>
          <p:cNvSpPr txBox="1"/>
          <p:nvPr/>
        </p:nvSpPr>
        <p:spPr>
          <a:xfrm>
            <a:off x="345682" y="4756680"/>
            <a:ext cx="63234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¿Cuánto es el 10% de 180 días?</a:t>
            </a:r>
            <a:r>
              <a:rPr lang="es-CL" sz="16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lang="es-CL" sz="1600" i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A01287A-E317-B01E-1700-335099E74B1A}"/>
              </a:ext>
            </a:extLst>
          </p:cNvPr>
          <p:cNvSpPr txBox="1"/>
          <p:nvPr/>
        </p:nvSpPr>
        <p:spPr>
          <a:xfrm>
            <a:off x="332100" y="5662599"/>
            <a:ext cx="6323426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1600">
                <a:solidFill>
                  <a:srgbClr val="0751A4"/>
                </a:solidFill>
                <a:latin typeface="+mj-lt"/>
              </a:rPr>
              <a:t>Por lo tanto, si tu hijo/a falta 18 días o más en el año escolar, tiene ausentismo crónico </a:t>
            </a:r>
            <a:r>
              <a:rPr lang="es-CL" sz="1600">
                <a:solidFill>
                  <a:srgbClr val="0751A4"/>
                </a:solidFill>
                <a:latin typeface="+mj-lt"/>
              </a:rPr>
              <a:t> </a:t>
            </a:r>
            <a:endParaRPr lang="es-CL" sz="1600" i="0">
              <a:solidFill>
                <a:srgbClr val="0751A4"/>
              </a:solidFill>
              <a:effectLst/>
              <a:latin typeface="+mj-l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E18734B-9CA8-E526-8C38-5A969832AC21}"/>
              </a:ext>
            </a:extLst>
          </p:cNvPr>
          <p:cNvSpPr txBox="1"/>
          <p:nvPr/>
        </p:nvSpPr>
        <p:spPr>
          <a:xfrm>
            <a:off x="332100" y="1130345"/>
            <a:ext cx="62371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>
                <a:solidFill>
                  <a:srgbClr val="0751A4"/>
                </a:solidFill>
              </a:rPr>
              <a:t>¿Recuerdas qué significa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2400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8" r="20378" b="7077"/>
          <a:stretch/>
        </p:blipFill>
        <p:spPr>
          <a:xfrm>
            <a:off x="6096000" y="-1"/>
            <a:ext cx="6096000" cy="6372665"/>
          </a:xfrm>
        </p:spPr>
      </p:pic>
      <p:sp>
        <p:nvSpPr>
          <p:cNvPr id="4" name="Título 2"/>
          <p:cNvSpPr txBox="1">
            <a:spLocks/>
          </p:cNvSpPr>
          <p:nvPr/>
        </p:nvSpPr>
        <p:spPr>
          <a:xfrm>
            <a:off x="689467" y="2318578"/>
            <a:ext cx="4817873" cy="1888108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CL" sz="2800" b="1">
                <a:solidFill>
                  <a:srgbClr val="0751A4"/>
                </a:solidFill>
              </a:rPr>
              <a:t>El ausentismo crónico en Pre kínder y Kínder, puede traer consecuencias negativas en los aprendizajes de </a:t>
            </a:r>
          </a:p>
          <a:p>
            <a:pPr lvl="0" algn="ctr">
              <a:lnSpc>
                <a:spcPct val="100000"/>
              </a:lnSpc>
            </a:pPr>
            <a:r>
              <a:rPr lang="es-CL" sz="2800" b="1">
                <a:solidFill>
                  <a:srgbClr val="0751A4"/>
                </a:solidFill>
              </a:rPr>
              <a:t>1° y 5° básico.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DD5FE8C8-E39E-716A-D99C-0CEED3410003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>
                <a:solidFill>
                  <a:schemeClr val="tx1"/>
                </a:solidFill>
              </a:rPr>
              <a:t>Logo de escuela o jardín infantil </a:t>
            </a:r>
            <a:endParaRPr lang="es-CL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94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1" b="7751"/>
          <a:stretch/>
        </p:blipFill>
        <p:spPr>
          <a:xfrm>
            <a:off x="6569277" y="0"/>
            <a:ext cx="5622723" cy="6334780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445512" y="1924707"/>
            <a:ext cx="59567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>
                <a:solidFill>
                  <a:srgbClr val="0751A4"/>
                </a:solidFill>
              </a:rPr>
              <a:t>¡Por esto nos preocupamos tanto por la asistencia de sus hijos e hijas!</a:t>
            </a:r>
            <a:endParaRPr lang="es-CL" sz="3600" b="1">
              <a:solidFill>
                <a:srgbClr val="0751A4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>
                <a:solidFill>
                  <a:schemeClr val="tx1"/>
                </a:solidFill>
              </a:rPr>
              <a:t>Logo de escuela o jardín infantil </a:t>
            </a:r>
            <a:endParaRPr lang="es-CL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786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05B13B6-A6BB-D162-FEC4-92C13316DD0F}"/>
              </a:ext>
            </a:extLst>
          </p:cNvPr>
          <p:cNvSpPr txBox="1"/>
          <p:nvPr/>
        </p:nvSpPr>
        <p:spPr>
          <a:xfrm>
            <a:off x="430695" y="1553870"/>
            <a:ext cx="11330609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>
                <a:solidFill>
                  <a:srgbClr val="000000"/>
                </a:solidFill>
              </a:rPr>
              <a:t>Observe el reporte de ausentismo mensual acumulativo de su hijo/a como en el siguiente ejemplo: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>
                <a:solidFill>
                  <a:srgbClr val="000000"/>
                </a:solidFill>
              </a:rPr>
              <a:t>Sume la cantidad de días ausentes de marzo hasta hoy.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>
                <a:solidFill>
                  <a:srgbClr val="000000"/>
                </a:solidFill>
              </a:rPr>
              <a:t>¿Cómo va su hija/o con respecto a la meta de asistencia que tiene su establecimiento?</a:t>
            </a:r>
            <a:endParaRPr lang="es-CL" altLang="es-CL" sz="2000">
              <a:solidFill>
                <a:srgbClr val="000000"/>
              </a:solidFill>
              <a:ea typeface="Open Sans"/>
              <a:cs typeface="Open Sans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>
                <a:solidFill>
                  <a:srgbClr val="000000"/>
                </a:solidFill>
              </a:rPr>
              <a:t>Le invitamos a comprometerse para que su hijo/a no siga faltando para que no pierda oportunidades de aprendizaje.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E5AF56-D1E1-09F6-6036-7DDB3A9A6338}"/>
              </a:ext>
            </a:extLst>
          </p:cNvPr>
          <p:cNvSpPr txBox="1"/>
          <p:nvPr/>
        </p:nvSpPr>
        <p:spPr>
          <a:xfrm>
            <a:off x="594360" y="339060"/>
            <a:ext cx="10575388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800" b="1">
                <a:solidFill>
                  <a:srgbClr val="0751A4"/>
                </a:solidFill>
              </a:rPr>
              <a:t>¿Sabe usted cuántos días ha faltado su hijo o hija desde marzo hasta el día de hoy?</a:t>
            </a:r>
            <a:endParaRPr lang="es-CL" sz="2800" b="1">
              <a:solidFill>
                <a:srgbClr val="0751A4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75F178A-76D7-847F-8CEB-01E059C4C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863292"/>
              </p:ext>
            </p:extLst>
          </p:nvPr>
        </p:nvGraphicFramePr>
        <p:xfrm>
          <a:off x="345331" y="2520403"/>
          <a:ext cx="11679029" cy="1304837"/>
        </p:xfrm>
        <a:graphic>
          <a:graphicData uri="http://schemas.openxmlformats.org/drawingml/2006/table">
            <a:tbl>
              <a:tblPr firstRow="1" firstCol="1" bandRow="1"/>
              <a:tblGrid>
                <a:gridCol w="778533">
                  <a:extLst>
                    <a:ext uri="{9D8B030D-6E8A-4147-A177-3AD203B41FA5}">
                      <a16:colId xmlns:a16="http://schemas.microsoft.com/office/drawing/2014/main" val="2497383758"/>
                    </a:ext>
                  </a:extLst>
                </a:gridCol>
                <a:gridCol w="1053135">
                  <a:extLst>
                    <a:ext uri="{9D8B030D-6E8A-4147-A177-3AD203B41FA5}">
                      <a16:colId xmlns:a16="http://schemas.microsoft.com/office/drawing/2014/main" val="1264149167"/>
                    </a:ext>
                  </a:extLst>
                </a:gridCol>
                <a:gridCol w="1100064">
                  <a:extLst>
                    <a:ext uri="{9D8B030D-6E8A-4147-A177-3AD203B41FA5}">
                      <a16:colId xmlns:a16="http://schemas.microsoft.com/office/drawing/2014/main" val="1641191456"/>
                    </a:ext>
                  </a:extLst>
                </a:gridCol>
                <a:gridCol w="1171038">
                  <a:extLst>
                    <a:ext uri="{9D8B030D-6E8A-4147-A177-3AD203B41FA5}">
                      <a16:colId xmlns:a16="http://schemas.microsoft.com/office/drawing/2014/main" val="3637243414"/>
                    </a:ext>
                  </a:extLst>
                </a:gridCol>
                <a:gridCol w="1144424">
                  <a:extLst>
                    <a:ext uri="{9D8B030D-6E8A-4147-A177-3AD203B41FA5}">
                      <a16:colId xmlns:a16="http://schemas.microsoft.com/office/drawing/2014/main" val="4283689344"/>
                    </a:ext>
                  </a:extLst>
                </a:gridCol>
                <a:gridCol w="1011349">
                  <a:extLst>
                    <a:ext uri="{9D8B030D-6E8A-4147-A177-3AD203B41FA5}">
                      <a16:colId xmlns:a16="http://schemas.microsoft.com/office/drawing/2014/main" val="2519671232"/>
                    </a:ext>
                  </a:extLst>
                </a:gridCol>
                <a:gridCol w="1020222">
                  <a:extLst>
                    <a:ext uri="{9D8B030D-6E8A-4147-A177-3AD203B41FA5}">
                      <a16:colId xmlns:a16="http://schemas.microsoft.com/office/drawing/2014/main" val="3052373930"/>
                    </a:ext>
                  </a:extLst>
                </a:gridCol>
                <a:gridCol w="1073451">
                  <a:extLst>
                    <a:ext uri="{9D8B030D-6E8A-4147-A177-3AD203B41FA5}">
                      <a16:colId xmlns:a16="http://schemas.microsoft.com/office/drawing/2014/main" val="1553534528"/>
                    </a:ext>
                  </a:extLst>
                </a:gridCol>
                <a:gridCol w="1011350">
                  <a:extLst>
                    <a:ext uri="{9D8B030D-6E8A-4147-A177-3AD203B41FA5}">
                      <a16:colId xmlns:a16="http://schemas.microsoft.com/office/drawing/2014/main" val="4190252406"/>
                    </a:ext>
                  </a:extLst>
                </a:gridCol>
                <a:gridCol w="1082323">
                  <a:extLst>
                    <a:ext uri="{9D8B030D-6E8A-4147-A177-3AD203B41FA5}">
                      <a16:colId xmlns:a16="http://schemas.microsoft.com/office/drawing/2014/main" val="4046109332"/>
                    </a:ext>
                  </a:extLst>
                </a:gridCol>
                <a:gridCol w="1233140">
                  <a:extLst>
                    <a:ext uri="{9D8B030D-6E8A-4147-A177-3AD203B41FA5}">
                      <a16:colId xmlns:a16="http://schemas.microsoft.com/office/drawing/2014/main" val="3723337094"/>
                    </a:ext>
                  </a:extLst>
                </a:gridCol>
              </a:tblGrid>
              <a:tr h="736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de su hijo/a</a:t>
                      </a:r>
                      <a:br>
                        <a:rPr lang="es-CL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s-CL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lang="es-CL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Abril</a:t>
                      </a:r>
                      <a:endParaRPr lang="es-CL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</a:t>
                      </a:r>
                      <a:endParaRPr lang="es-CL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Junio</a:t>
                      </a:r>
                      <a:endParaRPr lang="es-CL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Julio</a:t>
                      </a:r>
                      <a:endParaRPr lang="es-CL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lang="es-CL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Sept. </a:t>
                      </a:r>
                      <a:endParaRPr lang="es-CL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Octubre</a:t>
                      </a:r>
                      <a:endParaRPr lang="es-CL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Nov.</a:t>
                      </a:r>
                      <a:endParaRPr lang="es-CL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 días ausentes</a:t>
                      </a:r>
                      <a:endParaRPr lang="es-CL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03355"/>
                  </a:ext>
                </a:extLst>
              </a:tr>
              <a:tr h="5684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b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María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es-CL" sz="16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L" sz="16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16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16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L" sz="16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6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6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>
                          <a:effectLst/>
                        </a:rPr>
                        <a:t> </a:t>
                      </a:r>
                      <a:endParaRPr lang="es-C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114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1220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94358" y="2632093"/>
            <a:ext cx="11597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>
                <a:solidFill>
                  <a:srgbClr val="0751A4"/>
                </a:solidFill>
              </a:rPr>
              <a:t>¡Felicitaciones! </a:t>
            </a:r>
            <a:endParaRPr lang="es-CL" sz="6000" b="1">
              <a:solidFill>
                <a:srgbClr val="0751A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102084-0872-0B66-A298-2B5CFA92AC0D}"/>
              </a:ext>
            </a:extLst>
          </p:cNvPr>
          <p:cNvSpPr txBox="1"/>
          <p:nvPr/>
        </p:nvSpPr>
        <p:spPr>
          <a:xfrm>
            <a:off x="464236" y="1678661"/>
            <a:ext cx="1159764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hijo/a ha faltado </a:t>
            </a:r>
            <a:r>
              <a:rPr lang="es-ES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menos de 13 días</a:t>
            </a: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 de clases desde marzo hasta hoy….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A8C4EF-EE70-0E1C-73BD-85DA81E4DFA7}"/>
              </a:ext>
            </a:extLst>
          </p:cNvPr>
          <p:cNvSpPr txBox="1"/>
          <p:nvPr/>
        </p:nvSpPr>
        <p:spPr>
          <a:xfrm>
            <a:off x="297180" y="4309901"/>
            <a:ext cx="11597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¡Gracias por su compromiso y le invitamos a continuar enviando a su hija/o a clases para que siga ganando aprendizajes!</a:t>
            </a:r>
          </a:p>
        </p:txBody>
      </p:sp>
      <p:pic>
        <p:nvPicPr>
          <p:cNvPr id="4" name="Gráfico 26">
            <a:extLst>
              <a:ext uri="{FF2B5EF4-FFF2-40B4-BE49-F238E27FC236}">
                <a16:creationId xmlns:a16="http://schemas.microsoft.com/office/drawing/2014/main" id="{AB8D58E4-7DC3-93AB-47BB-616ABF1C8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601662">
            <a:off x="2303910" y="2797448"/>
            <a:ext cx="706136" cy="684952"/>
          </a:xfrm>
          <a:prstGeom prst="rect">
            <a:avLst/>
          </a:prstGeom>
        </p:spPr>
      </p:pic>
      <p:pic>
        <p:nvPicPr>
          <p:cNvPr id="7" name="Gráfico 3">
            <a:extLst>
              <a:ext uri="{FF2B5EF4-FFF2-40B4-BE49-F238E27FC236}">
                <a16:creationId xmlns:a16="http://schemas.microsoft.com/office/drawing/2014/main" id="{A270885E-D9B8-6A4D-3543-02DD6CF542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10122" y="2594114"/>
            <a:ext cx="1160806" cy="121521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162AD7A5-9398-CFE9-FA11-F15BB664FB56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>
                <a:solidFill>
                  <a:schemeClr val="tx1"/>
                </a:solidFill>
              </a:rPr>
              <a:t>Logo de escuela o jardín infantil </a:t>
            </a:r>
            <a:endParaRPr lang="es-CL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866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94358" y="2632093"/>
            <a:ext cx="11597641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6000" b="1">
                <a:solidFill>
                  <a:srgbClr val="0751A4"/>
                </a:solidFill>
              </a:rPr>
              <a:t>¡Necesitamos </a:t>
            </a:r>
          </a:p>
          <a:p>
            <a:pPr algn="ctr"/>
            <a:r>
              <a:rPr lang="es-ES" sz="6000" b="1">
                <a:solidFill>
                  <a:srgbClr val="0751A4"/>
                </a:solidFill>
              </a:rPr>
              <a:t>su compromiso </a:t>
            </a:r>
            <a:endParaRPr lang="es-CL" sz="6000" b="1">
              <a:solidFill>
                <a:srgbClr val="0751A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102084-0872-0B66-A298-2B5CFA92AC0D}"/>
              </a:ext>
            </a:extLst>
          </p:cNvPr>
          <p:cNvSpPr txBox="1"/>
          <p:nvPr/>
        </p:nvSpPr>
        <p:spPr>
          <a:xfrm>
            <a:off x="464236" y="1678661"/>
            <a:ext cx="1159764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hijo/a ha </a:t>
            </a:r>
            <a:r>
              <a:rPr lang="es-CL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faltado más de 13 días</a:t>
            </a:r>
            <a:r>
              <a:rPr lang="es-C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clases entre marzo y hoy,</a:t>
            </a:r>
            <a:r>
              <a:rPr lang="es-CL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evite </a:t>
            </a:r>
            <a:r>
              <a:rPr lang="es-C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lo posible que siga faltando a menos que tenga certificado médico.</a:t>
            </a:r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A8C4EF-EE70-0E1C-73BD-85DA81E4DFA7}"/>
              </a:ext>
            </a:extLst>
          </p:cNvPr>
          <p:cNvSpPr txBox="1"/>
          <p:nvPr/>
        </p:nvSpPr>
        <p:spPr>
          <a:xfrm>
            <a:off x="332100" y="4717674"/>
            <a:ext cx="1159764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como familia para que su hijo o hija no falte más a clases!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62AD7A5-9398-CFE9-FA11-F15BB664FB56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>
                <a:solidFill>
                  <a:schemeClr val="tx1"/>
                </a:solidFill>
              </a:rPr>
              <a:t>Logo de escuela o jardín infantil </a:t>
            </a:r>
            <a:endParaRPr lang="es-CL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779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5621FBF-513C-26A2-BFDA-70466C4AEBF0}"/>
              </a:ext>
            </a:extLst>
          </p:cNvPr>
          <p:cNvSpPr txBox="1"/>
          <p:nvPr/>
        </p:nvSpPr>
        <p:spPr>
          <a:xfrm>
            <a:off x="3638550" y="2540975"/>
            <a:ext cx="491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>
                <a:solidFill>
                  <a:srgbClr val="0751A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¡MUCHAS GRACIAS!</a:t>
            </a:r>
            <a:endParaRPr lang="es-CL" sz="3600" b="1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8614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ciones OFE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D9BEF2447BF834BA09E85B5C3B7391E" ma:contentTypeVersion="15" ma:contentTypeDescription="Crear nuevo documento." ma:contentTypeScope="" ma:versionID="4f59022c00e14b8861e4e0b8ed302448">
  <xsd:schema xmlns:xsd="http://www.w3.org/2001/XMLSchema" xmlns:xs="http://www.w3.org/2001/XMLSchema" xmlns:p="http://schemas.microsoft.com/office/2006/metadata/properties" xmlns:ns2="ffae8424-bf88-4c49-aad6-b864bab15fd9" xmlns:ns3="14a5e9ea-880e-4cfb-b1cf-d7ca445c10df" targetNamespace="http://schemas.microsoft.com/office/2006/metadata/properties" ma:root="true" ma:fieldsID="bff1ffb9e0272ae60d5051e2623e4da8" ns2:_="" ns3:_="">
    <xsd:import namespace="ffae8424-bf88-4c49-aad6-b864bab15fd9"/>
    <xsd:import namespace="14a5e9ea-880e-4cfb-b1cf-d7ca445c1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ae8424-bf88-4c49-aad6-b864bab15f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679ea28-f8a9-48df-82f0-e4095dce10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5e9ea-880e-4cfb-b1cf-d7ca445c10d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478505-e27e-496b-aef4-9c3f93ecdb91}" ma:internalName="TaxCatchAll" ma:showField="CatchAllData" ma:web="14a5e9ea-880e-4cfb-b1cf-d7ca445c1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a5e9ea-880e-4cfb-b1cf-d7ca445c10df" xsi:nil="true"/>
    <lcf76f155ced4ddcb4097134ff3c332f xmlns="ffae8424-bf88-4c49-aad6-b864bab15f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F0CBEB5-F77E-4E04-B1A6-95C3B6E65EBB}">
  <ds:schemaRefs>
    <ds:schemaRef ds:uri="14a5e9ea-880e-4cfb-b1cf-d7ca445c10df"/>
    <ds:schemaRef ds:uri="ffae8424-bf88-4c49-aad6-b864bab15fd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1725B59-DD96-4902-B69D-462DFD38A5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B4CABB-987C-491A-A01D-0381E224E0F2}">
  <ds:schemaRefs>
    <ds:schemaRef ds:uri="14a5e9ea-880e-4cfb-b1cf-d7ca445c10df"/>
    <ds:schemaRef ds:uri="ffae8424-bf88-4c49-aad6-b864bab15fd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12</Slides>
  <Notes>7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Bustos Riquelme</dc:creator>
  <cp:revision>4</cp:revision>
  <dcterms:created xsi:type="dcterms:W3CDTF">2023-01-18T12:52:20Z</dcterms:created>
  <dcterms:modified xsi:type="dcterms:W3CDTF">2023-02-14T20:04:50Z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0x0101002D9BEF2447BF834BA09E85B5C3B7391E</vt:lpwstr>
  </property>
</Properties>
</file>