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66" r:id="rId5"/>
    <p:sldId id="301" r:id="rId6"/>
    <p:sldId id="318" r:id="rId7"/>
    <p:sldId id="324" r:id="rId8"/>
    <p:sldId id="325" r:id="rId9"/>
    <p:sldId id="326" r:id="rId10"/>
    <p:sldId id="330" r:id="rId11"/>
    <p:sldId id="331" r:id="rId12"/>
    <p:sldId id="332" r:id="rId13"/>
    <p:sldId id="333" r:id="rId14"/>
    <p:sldId id="328" r:id="rId15"/>
    <p:sldId id="334" r:id="rId16"/>
    <p:sldId id="275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75EE3-A35A-F8EF-F541-82D0E7D0BC25}" v="12" dt="2023-02-14T20:03:40.971"/>
    <p1510:client id="{3C88FBD5-4960-5418-25D3-83A460455401}" v="6" dt="2023-02-14T19:36:34.301"/>
    <p1510:client id="{4FA5255D-104A-45B9-B6B5-B9E6AA71A4AA}" v="17" dt="2023-02-14T13:35:44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Peña" userId="5d081060-75e0-45ad-a937-5d676418d461" providerId="ADAL" clId="{4FA5255D-104A-45B9-B6B5-B9E6AA71A4AA}"/>
    <pc:docChg chg="undo custSel addSld delSld modSld sldOrd">
      <pc:chgData name="Karina Peña" userId="5d081060-75e0-45ad-a937-5d676418d461" providerId="ADAL" clId="{4FA5255D-104A-45B9-B6B5-B9E6AA71A4AA}" dt="2023-02-14T13:40:13.118" v="588" actId="47"/>
      <pc:docMkLst>
        <pc:docMk/>
      </pc:docMkLst>
      <pc:sldChg chg="addSp delSp modSp mod">
        <pc:chgData name="Karina Peña" userId="5d081060-75e0-45ad-a937-5d676418d461" providerId="ADAL" clId="{4FA5255D-104A-45B9-B6B5-B9E6AA71A4AA}" dt="2023-02-14T13:14:58.887" v="34" actId="14826"/>
        <pc:sldMkLst>
          <pc:docMk/>
          <pc:sldMk cId="1877818079" sldId="266"/>
        </pc:sldMkLst>
        <pc:spChg chg="mod">
          <ac:chgData name="Karina Peña" userId="5d081060-75e0-45ad-a937-5d676418d461" providerId="ADAL" clId="{4FA5255D-104A-45B9-B6B5-B9E6AA71A4AA}" dt="2023-02-14T13:13:37.195" v="13" actId="20577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4FA5255D-104A-45B9-B6B5-B9E6AA71A4AA}" dt="2023-02-14T13:13:44.983" v="31" actId="20577"/>
          <ac:spMkLst>
            <pc:docMk/>
            <pc:sldMk cId="1877818079" sldId="266"/>
            <ac:spMk id="13" creationId="{27EB81A3-786B-C535-6262-18F8FA97FDF9}"/>
          </ac:spMkLst>
        </pc:spChg>
        <pc:picChg chg="add del mod">
          <ac:chgData name="Karina Peña" userId="5d081060-75e0-45ad-a937-5d676418d461" providerId="ADAL" clId="{4FA5255D-104A-45B9-B6B5-B9E6AA71A4AA}" dt="2023-02-14T13:14:58.887" v="34" actId="14826"/>
          <ac:picMkLst>
            <pc:docMk/>
            <pc:sldMk cId="1877818079" sldId="266"/>
            <ac:picMk id="9" creationId="{4E72481E-E0CB-B3AE-46D9-A91CB4C8B50C}"/>
          </ac:picMkLst>
        </pc:picChg>
      </pc:sldChg>
      <pc:sldChg chg="add del">
        <pc:chgData name="Karina Peña" userId="5d081060-75e0-45ad-a937-5d676418d461" providerId="ADAL" clId="{4FA5255D-104A-45B9-B6B5-B9E6AA71A4AA}" dt="2023-02-14T13:40:09.158" v="584" actId="47"/>
        <pc:sldMkLst>
          <pc:docMk/>
          <pc:sldMk cId="538356046" sldId="300"/>
        </pc:sldMkLst>
      </pc:sldChg>
      <pc:sldChg chg="del">
        <pc:chgData name="Karina Peña" userId="5d081060-75e0-45ad-a937-5d676418d461" providerId="ADAL" clId="{4FA5255D-104A-45B9-B6B5-B9E6AA71A4AA}" dt="2023-02-14T13:40:06.676" v="582" actId="47"/>
        <pc:sldMkLst>
          <pc:docMk/>
          <pc:sldMk cId="450326350" sldId="302"/>
        </pc:sldMkLst>
      </pc:sldChg>
      <pc:sldChg chg="add del">
        <pc:chgData name="Karina Peña" userId="5d081060-75e0-45ad-a937-5d676418d461" providerId="ADAL" clId="{4FA5255D-104A-45B9-B6B5-B9E6AA71A4AA}" dt="2023-02-14T13:40:08.357" v="583" actId="47"/>
        <pc:sldMkLst>
          <pc:docMk/>
          <pc:sldMk cId="870644266" sldId="303"/>
        </pc:sldMkLst>
      </pc:sldChg>
      <pc:sldChg chg="add del">
        <pc:chgData name="Karina Peña" userId="5d081060-75e0-45ad-a937-5d676418d461" providerId="ADAL" clId="{4FA5255D-104A-45B9-B6B5-B9E6AA71A4AA}" dt="2023-02-14T13:40:09.921" v="585" actId="47"/>
        <pc:sldMkLst>
          <pc:docMk/>
          <pc:sldMk cId="2941557319" sldId="312"/>
        </pc:sldMkLst>
      </pc:sldChg>
      <pc:sldChg chg="add del">
        <pc:chgData name="Karina Peña" userId="5d081060-75e0-45ad-a937-5d676418d461" providerId="ADAL" clId="{4FA5255D-104A-45B9-B6B5-B9E6AA71A4AA}" dt="2023-02-14T13:40:11.315" v="586" actId="47"/>
        <pc:sldMkLst>
          <pc:docMk/>
          <pc:sldMk cId="111901933" sldId="313"/>
        </pc:sldMkLst>
      </pc:sldChg>
      <pc:sldChg chg="add del">
        <pc:chgData name="Karina Peña" userId="5d081060-75e0-45ad-a937-5d676418d461" providerId="ADAL" clId="{4FA5255D-104A-45B9-B6B5-B9E6AA71A4AA}" dt="2023-02-14T13:40:12.192" v="587" actId="47"/>
        <pc:sldMkLst>
          <pc:docMk/>
          <pc:sldMk cId="4194339835" sldId="314"/>
        </pc:sldMkLst>
      </pc:sldChg>
      <pc:sldChg chg="delSp modSp add mod modClrScheme chgLayout">
        <pc:chgData name="Karina Peña" userId="5d081060-75e0-45ad-a937-5d676418d461" providerId="ADAL" clId="{4FA5255D-104A-45B9-B6B5-B9E6AA71A4AA}" dt="2023-02-14T13:16:44.643" v="44" actId="1076"/>
        <pc:sldMkLst>
          <pc:docMk/>
          <pc:sldMk cId="6764695" sldId="318"/>
        </pc:sldMkLst>
        <pc:spChg chg="mod">
          <ac:chgData name="Karina Peña" userId="5d081060-75e0-45ad-a937-5d676418d461" providerId="ADAL" clId="{4FA5255D-104A-45B9-B6B5-B9E6AA71A4AA}" dt="2023-02-14T13:16:44.643" v="44" actId="1076"/>
          <ac:spMkLst>
            <pc:docMk/>
            <pc:sldMk cId="6764695" sldId="318"/>
            <ac:spMk id="4" creationId="{00000000-0000-0000-0000-000000000000}"/>
          </ac:spMkLst>
        </pc:spChg>
        <pc:spChg chg="del">
          <ac:chgData name="Karina Peña" userId="5d081060-75e0-45ad-a937-5d676418d461" providerId="ADAL" clId="{4FA5255D-104A-45B9-B6B5-B9E6AA71A4AA}" dt="2023-02-14T13:16:21.230" v="40" actId="478"/>
          <ac:spMkLst>
            <pc:docMk/>
            <pc:sldMk cId="6764695" sldId="318"/>
            <ac:spMk id="5" creationId="{00000000-0000-0000-0000-000000000000}"/>
          </ac:spMkLst>
        </pc:spChg>
        <pc:picChg chg="mod ord modCrop">
          <ac:chgData name="Karina Peña" userId="5d081060-75e0-45ad-a937-5d676418d461" providerId="ADAL" clId="{4FA5255D-104A-45B9-B6B5-B9E6AA71A4AA}" dt="2023-02-14T13:16:34.150" v="42" actId="732"/>
          <ac:picMkLst>
            <pc:docMk/>
            <pc:sldMk cId="6764695" sldId="318"/>
            <ac:picMk id="3" creationId="{00000000-0000-0000-0000-000000000000}"/>
          </ac:picMkLst>
        </pc:picChg>
      </pc:sldChg>
      <pc:sldChg chg="add del">
        <pc:chgData name="Karina Peña" userId="5d081060-75e0-45ad-a937-5d676418d461" providerId="ADAL" clId="{4FA5255D-104A-45B9-B6B5-B9E6AA71A4AA}" dt="2023-02-14T13:26:07.399" v="133" actId="47"/>
        <pc:sldMkLst>
          <pc:docMk/>
          <pc:sldMk cId="1217155711" sldId="319"/>
        </pc:sldMkLst>
      </pc:sldChg>
      <pc:sldChg chg="delSp modSp add del mod modClrScheme chgLayout">
        <pc:chgData name="Karina Peña" userId="5d081060-75e0-45ad-a937-5d676418d461" providerId="ADAL" clId="{4FA5255D-104A-45B9-B6B5-B9E6AA71A4AA}" dt="2023-02-14T13:28:19.353" v="143" actId="47"/>
        <pc:sldMkLst>
          <pc:docMk/>
          <pc:sldMk cId="728642138" sldId="321"/>
        </pc:sldMkLst>
        <pc:spChg chg="mod ord">
          <ac:chgData name="Karina Peña" userId="5d081060-75e0-45ad-a937-5d676418d461" providerId="ADAL" clId="{4FA5255D-104A-45B9-B6B5-B9E6AA71A4AA}" dt="2023-02-14T13:26:28.711" v="137" actId="700"/>
          <ac:spMkLst>
            <pc:docMk/>
            <pc:sldMk cId="728642138" sldId="321"/>
            <ac:spMk id="2" creationId="{00000000-0000-0000-0000-000000000000}"/>
          </ac:spMkLst>
        </pc:spChg>
        <pc:spChg chg="mod ord">
          <ac:chgData name="Karina Peña" userId="5d081060-75e0-45ad-a937-5d676418d461" providerId="ADAL" clId="{4FA5255D-104A-45B9-B6B5-B9E6AA71A4AA}" dt="2023-02-14T13:26:28.777" v="138" actId="27636"/>
          <ac:spMkLst>
            <pc:docMk/>
            <pc:sldMk cId="728642138" sldId="321"/>
            <ac:spMk id="3" creationId="{00000000-0000-0000-0000-000000000000}"/>
          </ac:spMkLst>
        </pc:spChg>
        <pc:spChg chg="del">
          <ac:chgData name="Karina Peña" userId="5d081060-75e0-45ad-a937-5d676418d461" providerId="ADAL" clId="{4FA5255D-104A-45B9-B6B5-B9E6AA71A4AA}" dt="2023-02-14T13:26:31.697" v="139" actId="478"/>
          <ac:spMkLst>
            <pc:docMk/>
            <pc:sldMk cId="728642138" sldId="321"/>
            <ac:spMk id="9" creationId="{00000000-0000-0000-0000-000000000000}"/>
          </ac:spMkLst>
        </pc:spChg>
      </pc:sldChg>
      <pc:sldChg chg="add del">
        <pc:chgData name="Karina Peña" userId="5d081060-75e0-45ad-a937-5d676418d461" providerId="ADAL" clId="{4FA5255D-104A-45B9-B6B5-B9E6AA71A4AA}" dt="2023-02-14T13:23:02.474" v="82" actId="2696"/>
        <pc:sldMkLst>
          <pc:docMk/>
          <pc:sldMk cId="556529793" sldId="322"/>
        </pc:sldMkLst>
      </pc:sldChg>
      <pc:sldChg chg="add del">
        <pc:chgData name="Karina Peña" userId="5d081060-75e0-45ad-a937-5d676418d461" providerId="ADAL" clId="{4FA5255D-104A-45B9-B6B5-B9E6AA71A4AA}" dt="2023-02-14T13:40:13.118" v="588" actId="47"/>
        <pc:sldMkLst>
          <pc:docMk/>
          <pc:sldMk cId="773206061" sldId="323"/>
        </pc:sldMkLst>
      </pc:sldChg>
      <pc:sldChg chg="addSp delSp modSp add mod modClrScheme chgLayout">
        <pc:chgData name="Karina Peña" userId="5d081060-75e0-45ad-a937-5d676418d461" providerId="ADAL" clId="{4FA5255D-104A-45B9-B6B5-B9E6AA71A4AA}" dt="2023-02-14T13:18:06.972" v="56" actId="1076"/>
        <pc:sldMkLst>
          <pc:docMk/>
          <pc:sldMk cId="2747993629" sldId="324"/>
        </pc:sldMkLst>
        <pc:spChg chg="add mod">
          <ac:chgData name="Karina Peña" userId="5d081060-75e0-45ad-a937-5d676418d461" providerId="ADAL" clId="{4FA5255D-104A-45B9-B6B5-B9E6AA71A4AA}" dt="2023-02-14T13:18:01.485" v="55"/>
          <ac:spMkLst>
            <pc:docMk/>
            <pc:sldMk cId="2747993629" sldId="324"/>
            <ac:spMk id="2" creationId="{61056979-3A07-A09E-1603-A450411D9F20}"/>
          </ac:spMkLst>
        </pc:spChg>
        <pc:spChg chg="mod">
          <ac:chgData name="Karina Peña" userId="5d081060-75e0-45ad-a937-5d676418d461" providerId="ADAL" clId="{4FA5255D-104A-45B9-B6B5-B9E6AA71A4AA}" dt="2023-02-14T13:18:06.972" v="56" actId="1076"/>
          <ac:spMkLst>
            <pc:docMk/>
            <pc:sldMk cId="2747993629" sldId="324"/>
            <ac:spMk id="5" creationId="{00000000-0000-0000-0000-000000000000}"/>
          </ac:spMkLst>
        </pc:spChg>
        <pc:spChg chg="del">
          <ac:chgData name="Karina Peña" userId="5d081060-75e0-45ad-a937-5d676418d461" providerId="ADAL" clId="{4FA5255D-104A-45B9-B6B5-B9E6AA71A4AA}" dt="2023-02-14T13:16:50.442" v="45" actId="478"/>
          <ac:spMkLst>
            <pc:docMk/>
            <pc:sldMk cId="2747993629" sldId="324"/>
            <ac:spMk id="6" creationId="{00000000-0000-0000-0000-000000000000}"/>
          </ac:spMkLst>
        </pc:spChg>
        <pc:picChg chg="mod ord modCrop">
          <ac:chgData name="Karina Peña" userId="5d081060-75e0-45ad-a937-5d676418d461" providerId="ADAL" clId="{4FA5255D-104A-45B9-B6B5-B9E6AA71A4AA}" dt="2023-02-14T13:17:22.487" v="48" actId="732"/>
          <ac:picMkLst>
            <pc:docMk/>
            <pc:sldMk cId="2747993629" sldId="324"/>
            <ac:picMk id="4" creationId="{00000000-0000-0000-0000-000000000000}"/>
          </ac:picMkLst>
        </pc:picChg>
      </pc:sldChg>
      <pc:sldChg chg="delSp modSp add mod modClrScheme chgLayout">
        <pc:chgData name="Karina Peña" userId="5d081060-75e0-45ad-a937-5d676418d461" providerId="ADAL" clId="{4FA5255D-104A-45B9-B6B5-B9E6AA71A4AA}" dt="2023-02-14T13:19:18.263" v="68" actId="14826"/>
        <pc:sldMkLst>
          <pc:docMk/>
          <pc:sldMk cId="2589673736" sldId="325"/>
        </pc:sldMkLst>
        <pc:spChg chg="del mod">
          <ac:chgData name="Karina Peña" userId="5d081060-75e0-45ad-a937-5d676418d461" providerId="ADAL" clId="{4FA5255D-104A-45B9-B6B5-B9E6AA71A4AA}" dt="2023-02-14T13:17:53.485" v="54" actId="478"/>
          <ac:spMkLst>
            <pc:docMk/>
            <pc:sldMk cId="2589673736" sldId="325"/>
            <ac:spMk id="4" creationId="{00000000-0000-0000-0000-000000000000}"/>
          </ac:spMkLst>
        </pc:spChg>
        <pc:spChg chg="mod">
          <ac:chgData name="Karina Peña" userId="5d081060-75e0-45ad-a937-5d676418d461" providerId="ADAL" clId="{4FA5255D-104A-45B9-B6B5-B9E6AA71A4AA}" dt="2023-02-14T13:18:52.701" v="67" actId="20577"/>
          <ac:spMkLst>
            <pc:docMk/>
            <pc:sldMk cId="2589673736" sldId="325"/>
            <ac:spMk id="5" creationId="{00000000-0000-0000-0000-000000000000}"/>
          </ac:spMkLst>
        </pc:spChg>
        <pc:picChg chg="mod ord modCrop">
          <ac:chgData name="Karina Peña" userId="5d081060-75e0-45ad-a937-5d676418d461" providerId="ADAL" clId="{4FA5255D-104A-45B9-B6B5-B9E6AA71A4AA}" dt="2023-02-14T13:19:18.263" v="68" actId="14826"/>
          <ac:picMkLst>
            <pc:docMk/>
            <pc:sldMk cId="2589673736" sldId="325"/>
            <ac:picMk id="3" creationId="{00000000-0000-0000-0000-000000000000}"/>
          </ac:picMkLst>
        </pc:picChg>
      </pc:sldChg>
      <pc:sldChg chg="addSp delSp modSp add mod modClrScheme chgLayout">
        <pc:chgData name="Karina Peña" userId="5d081060-75e0-45ad-a937-5d676418d461" providerId="ADAL" clId="{4FA5255D-104A-45B9-B6B5-B9E6AA71A4AA}" dt="2023-02-14T13:22:48.482" v="81" actId="732"/>
        <pc:sldMkLst>
          <pc:docMk/>
          <pc:sldMk cId="224494640" sldId="326"/>
        </pc:sldMkLst>
        <pc:spChg chg="add mod">
          <ac:chgData name="Karina Peña" userId="5d081060-75e0-45ad-a937-5d676418d461" providerId="ADAL" clId="{4FA5255D-104A-45B9-B6B5-B9E6AA71A4AA}" dt="2023-02-14T13:20:11.950" v="77"/>
          <ac:spMkLst>
            <pc:docMk/>
            <pc:sldMk cId="224494640" sldId="326"/>
            <ac:spMk id="2" creationId="{DD5FE8C8-E39E-716A-D99C-0CEED3410003}"/>
          </ac:spMkLst>
        </pc:spChg>
        <pc:spChg chg="mod">
          <ac:chgData name="Karina Peña" userId="5d081060-75e0-45ad-a937-5d676418d461" providerId="ADAL" clId="{4FA5255D-104A-45B9-B6B5-B9E6AA71A4AA}" dt="2023-02-14T13:20:04.408" v="76" actId="1076"/>
          <ac:spMkLst>
            <pc:docMk/>
            <pc:sldMk cId="224494640" sldId="326"/>
            <ac:spMk id="4" creationId="{00000000-0000-0000-0000-000000000000}"/>
          </ac:spMkLst>
        </pc:spChg>
        <pc:spChg chg="del">
          <ac:chgData name="Karina Peña" userId="5d081060-75e0-45ad-a937-5d676418d461" providerId="ADAL" clId="{4FA5255D-104A-45B9-B6B5-B9E6AA71A4AA}" dt="2023-02-14T13:19:34.535" v="69" actId="478"/>
          <ac:spMkLst>
            <pc:docMk/>
            <pc:sldMk cId="224494640" sldId="326"/>
            <ac:spMk id="5" creationId="{00000000-0000-0000-0000-000000000000}"/>
          </ac:spMkLst>
        </pc:spChg>
        <pc:picChg chg="mod ord modCrop">
          <ac:chgData name="Karina Peña" userId="5d081060-75e0-45ad-a937-5d676418d461" providerId="ADAL" clId="{4FA5255D-104A-45B9-B6B5-B9E6AA71A4AA}" dt="2023-02-14T13:22:48.482" v="81" actId="732"/>
          <ac:picMkLst>
            <pc:docMk/>
            <pc:sldMk cId="224494640" sldId="326"/>
            <ac:picMk id="3" creationId="{00000000-0000-0000-0000-000000000000}"/>
          </ac:picMkLst>
        </pc:picChg>
      </pc:sldChg>
      <pc:sldChg chg="modSp add del mod">
        <pc:chgData name="Karina Peña" userId="5d081060-75e0-45ad-a937-5d676418d461" providerId="ADAL" clId="{4FA5255D-104A-45B9-B6B5-B9E6AA71A4AA}" dt="2023-02-14T13:34:27.598" v="277" actId="47"/>
        <pc:sldMkLst>
          <pc:docMk/>
          <pc:sldMk cId="141516376" sldId="327"/>
        </pc:sldMkLst>
        <pc:spChg chg="mod">
          <ac:chgData name="Karina Peña" userId="5d081060-75e0-45ad-a937-5d676418d461" providerId="ADAL" clId="{4FA5255D-104A-45B9-B6B5-B9E6AA71A4AA}" dt="2023-02-14T13:16:11.975" v="38" actId="27636"/>
          <ac:spMkLst>
            <pc:docMk/>
            <pc:sldMk cId="141516376" sldId="327"/>
            <ac:spMk id="2" creationId="{00000000-0000-0000-0000-000000000000}"/>
          </ac:spMkLst>
        </pc:spChg>
      </pc:sldChg>
      <pc:sldChg chg="addSp delSp modSp add mod modClrScheme chgLayout">
        <pc:chgData name="Karina Peña" userId="5d081060-75e0-45ad-a937-5d676418d461" providerId="ADAL" clId="{4FA5255D-104A-45B9-B6B5-B9E6AA71A4AA}" dt="2023-02-14T13:35:16.209" v="288"/>
        <pc:sldMkLst>
          <pc:docMk/>
          <pc:sldMk cId="1057151357" sldId="328"/>
        </pc:sldMkLst>
        <pc:spChg chg="add mod">
          <ac:chgData name="Karina Peña" userId="5d081060-75e0-45ad-a937-5d676418d461" providerId="ADAL" clId="{4FA5255D-104A-45B9-B6B5-B9E6AA71A4AA}" dt="2023-02-14T13:35:16.209" v="288"/>
          <ac:spMkLst>
            <pc:docMk/>
            <pc:sldMk cId="1057151357" sldId="328"/>
            <ac:spMk id="2" creationId="{7F915FB3-3C5A-88E7-1339-B068F7B30F70}"/>
          </ac:spMkLst>
        </pc:spChg>
        <pc:spChg chg="mod ord">
          <ac:chgData name="Karina Peña" userId="5d081060-75e0-45ad-a937-5d676418d461" providerId="ADAL" clId="{4FA5255D-104A-45B9-B6B5-B9E6AA71A4AA}" dt="2023-02-14T13:35:00.208" v="286" actId="122"/>
          <ac:spMkLst>
            <pc:docMk/>
            <pc:sldMk cId="1057151357" sldId="328"/>
            <ac:spMk id="3" creationId="{00000000-0000-0000-0000-000000000000}"/>
          </ac:spMkLst>
        </pc:spChg>
        <pc:spChg chg="del">
          <ac:chgData name="Karina Peña" userId="5d081060-75e0-45ad-a937-5d676418d461" providerId="ADAL" clId="{4FA5255D-104A-45B9-B6B5-B9E6AA71A4AA}" dt="2023-02-14T13:35:09.797" v="287" actId="478"/>
          <ac:spMkLst>
            <pc:docMk/>
            <pc:sldMk cId="1057151357" sldId="328"/>
            <ac:spMk id="5" creationId="{00000000-0000-0000-0000-000000000000}"/>
          </ac:spMkLst>
        </pc:spChg>
      </pc:sldChg>
      <pc:sldChg chg="add del">
        <pc:chgData name="Karina Peña" userId="5d081060-75e0-45ad-a937-5d676418d461" providerId="ADAL" clId="{4FA5255D-104A-45B9-B6B5-B9E6AA71A4AA}" dt="2023-02-14T13:40:03.684" v="581" actId="47"/>
        <pc:sldMkLst>
          <pc:docMk/>
          <pc:sldMk cId="850824856" sldId="329"/>
        </pc:sldMkLst>
      </pc:sldChg>
      <pc:sldChg chg="addSp modSp add mod">
        <pc:chgData name="Karina Peña" userId="5d081060-75e0-45ad-a937-5d676418d461" providerId="ADAL" clId="{4FA5255D-104A-45B9-B6B5-B9E6AA71A4AA}" dt="2023-02-14T13:24:08.884" v="129" actId="20577"/>
        <pc:sldMkLst>
          <pc:docMk/>
          <pc:sldMk cId="501099832" sldId="330"/>
        </pc:sldMkLst>
        <pc:spChg chg="add mod">
          <ac:chgData name="Karina Peña" userId="5d081060-75e0-45ad-a937-5d676418d461" providerId="ADAL" clId="{4FA5255D-104A-45B9-B6B5-B9E6AA71A4AA}" dt="2023-02-14T13:24:08.884" v="129" actId="20577"/>
          <ac:spMkLst>
            <pc:docMk/>
            <pc:sldMk cId="501099832" sldId="330"/>
            <ac:spMk id="7" creationId="{7E18734B-9CA8-E526-8C38-5A969832AC21}"/>
          </ac:spMkLst>
        </pc:spChg>
      </pc:sldChg>
      <pc:sldChg chg="modSp add mod">
        <pc:chgData name="Karina Peña" userId="5d081060-75e0-45ad-a937-5d676418d461" providerId="ADAL" clId="{4FA5255D-104A-45B9-B6B5-B9E6AA71A4AA}" dt="2023-02-14T13:25:20.061" v="132" actId="20577"/>
        <pc:sldMkLst>
          <pc:docMk/>
          <pc:sldMk cId="1289335490" sldId="331"/>
        </pc:sldMkLst>
        <pc:graphicFrameChg chg="modGraphic">
          <ac:chgData name="Karina Peña" userId="5d081060-75e0-45ad-a937-5d676418d461" providerId="ADAL" clId="{4FA5255D-104A-45B9-B6B5-B9E6AA71A4AA}" dt="2023-02-14T13:25:20.061" v="132" actId="20577"/>
          <ac:graphicFrameMkLst>
            <pc:docMk/>
            <pc:sldMk cId="1289335490" sldId="331"/>
            <ac:graphicFrameMk id="4" creationId="{FC8BB6B1-98C6-E0F7-5B36-3E8FE186072F}"/>
          </ac:graphicFrameMkLst>
        </pc:graphicFrameChg>
      </pc:sldChg>
      <pc:sldChg chg="modSp add mod">
        <pc:chgData name="Karina Peña" userId="5d081060-75e0-45ad-a937-5d676418d461" providerId="ADAL" clId="{4FA5255D-104A-45B9-B6B5-B9E6AA71A4AA}" dt="2023-02-14T13:33:19.654" v="192" actId="115"/>
        <pc:sldMkLst>
          <pc:docMk/>
          <pc:sldMk cId="3560866627" sldId="332"/>
        </pc:sldMkLst>
        <pc:spChg chg="mod">
          <ac:chgData name="Karina Peña" userId="5d081060-75e0-45ad-a937-5d676418d461" providerId="ADAL" clId="{4FA5255D-104A-45B9-B6B5-B9E6AA71A4AA}" dt="2023-02-14T13:33:19.654" v="192" actId="115"/>
          <ac:spMkLst>
            <pc:docMk/>
            <pc:sldMk cId="3560866627" sldId="332"/>
            <ac:spMk id="2" creationId="{42102084-0872-0B66-A298-2B5CFA92AC0D}"/>
          </ac:spMkLst>
        </pc:spChg>
      </pc:sldChg>
      <pc:sldChg chg="delSp modSp add mod">
        <pc:chgData name="Karina Peña" userId="5d081060-75e0-45ad-a937-5d676418d461" providerId="ADAL" clId="{4FA5255D-104A-45B9-B6B5-B9E6AA71A4AA}" dt="2023-02-14T13:34:20.328" v="276" actId="5793"/>
        <pc:sldMkLst>
          <pc:docMk/>
          <pc:sldMk cId="1626779144" sldId="333"/>
        </pc:sldMkLst>
        <pc:spChg chg="mod">
          <ac:chgData name="Karina Peña" userId="5d081060-75e0-45ad-a937-5d676418d461" providerId="ADAL" clId="{4FA5255D-104A-45B9-B6B5-B9E6AA71A4AA}" dt="2023-02-14T13:33:45.397" v="204" actId="114"/>
          <ac:spMkLst>
            <pc:docMk/>
            <pc:sldMk cId="1626779144" sldId="333"/>
            <ac:spMk id="2" creationId="{42102084-0872-0B66-A298-2B5CFA92AC0D}"/>
          </ac:spMkLst>
        </pc:spChg>
        <pc:spChg chg="mod">
          <ac:chgData name="Karina Peña" userId="5d081060-75e0-45ad-a937-5d676418d461" providerId="ADAL" clId="{4FA5255D-104A-45B9-B6B5-B9E6AA71A4AA}" dt="2023-02-14T13:34:20.328" v="276" actId="5793"/>
          <ac:spMkLst>
            <pc:docMk/>
            <pc:sldMk cId="1626779144" sldId="333"/>
            <ac:spMk id="3" creationId="{EAA8C4EF-EE70-0E1C-73BD-85DA81E4DFA7}"/>
          </ac:spMkLst>
        </pc:spChg>
        <pc:spChg chg="mod">
          <ac:chgData name="Karina Peña" userId="5d081060-75e0-45ad-a937-5d676418d461" providerId="ADAL" clId="{4FA5255D-104A-45B9-B6B5-B9E6AA71A4AA}" dt="2023-02-14T13:32:21.598" v="171" actId="20577"/>
          <ac:spMkLst>
            <pc:docMk/>
            <pc:sldMk cId="1626779144" sldId="333"/>
            <ac:spMk id="14" creationId="{F5730FBE-75B1-230F-5CF9-EAEC53F6A02A}"/>
          </ac:spMkLst>
        </pc:spChg>
        <pc:picChg chg="del">
          <ac:chgData name="Karina Peña" userId="5d081060-75e0-45ad-a937-5d676418d461" providerId="ADAL" clId="{4FA5255D-104A-45B9-B6B5-B9E6AA71A4AA}" dt="2023-02-14T13:32:00.811" v="145" actId="478"/>
          <ac:picMkLst>
            <pc:docMk/>
            <pc:sldMk cId="1626779144" sldId="333"/>
            <ac:picMk id="4" creationId="{AB8D58E4-7DC3-93AB-47BB-616ABF1C8195}"/>
          </ac:picMkLst>
        </pc:picChg>
        <pc:picChg chg="del">
          <ac:chgData name="Karina Peña" userId="5d081060-75e0-45ad-a937-5d676418d461" providerId="ADAL" clId="{4FA5255D-104A-45B9-B6B5-B9E6AA71A4AA}" dt="2023-02-14T13:32:03.244" v="146" actId="478"/>
          <ac:picMkLst>
            <pc:docMk/>
            <pc:sldMk cId="1626779144" sldId="333"/>
            <ac:picMk id="7" creationId="{A270885E-D9B8-6A4D-3543-02DD6CF542B0}"/>
          </ac:picMkLst>
        </pc:picChg>
      </pc:sldChg>
      <pc:sldChg chg="modSp add del mod ord">
        <pc:chgData name="Karina Peña" userId="5d081060-75e0-45ad-a937-5d676418d461" providerId="ADAL" clId="{4FA5255D-104A-45B9-B6B5-B9E6AA71A4AA}" dt="2023-02-14T13:39:54.524" v="580"/>
        <pc:sldMkLst>
          <pc:docMk/>
          <pc:sldMk cId="3674966195" sldId="334"/>
        </pc:sldMkLst>
        <pc:spChg chg="mod">
          <ac:chgData name="Karina Peña" userId="5d081060-75e0-45ad-a937-5d676418d461" providerId="ADAL" clId="{4FA5255D-104A-45B9-B6B5-B9E6AA71A4AA}" dt="2023-02-14T13:39:39.886" v="578" actId="122"/>
          <ac:spMkLst>
            <pc:docMk/>
            <pc:sldMk cId="3674966195" sldId="334"/>
            <ac:spMk id="5" creationId="{00000000-0000-0000-0000-000000000000}"/>
          </ac:spMkLst>
        </pc:spChg>
      </pc:sldChg>
      <pc:sldMasterChg chg="delSldLayout">
        <pc:chgData name="Karina Peña" userId="5d081060-75e0-45ad-a937-5d676418d461" providerId="ADAL" clId="{4FA5255D-104A-45B9-B6B5-B9E6AA71A4AA}" dt="2023-02-14T13:40:03.684" v="581" actId="47"/>
        <pc:sldMasterMkLst>
          <pc:docMk/>
          <pc:sldMasterMk cId="693916514" sldId="2147483648"/>
        </pc:sldMasterMkLst>
        <pc:sldLayoutChg chg="del">
          <pc:chgData name="Karina Peña" userId="5d081060-75e0-45ad-a937-5d676418d461" providerId="ADAL" clId="{4FA5255D-104A-45B9-B6B5-B9E6AA71A4AA}" dt="2023-02-14T13:40:03.684" v="581" actId="47"/>
          <pc:sldLayoutMkLst>
            <pc:docMk/>
            <pc:sldMasterMk cId="693916514" sldId="2147483648"/>
            <pc:sldLayoutMk cId="3639290041" sldId="2147483661"/>
          </pc:sldLayoutMkLst>
        </pc:sldLayoutChg>
        <pc:sldLayoutChg chg="del">
          <pc:chgData name="Karina Peña" userId="5d081060-75e0-45ad-a937-5d676418d461" providerId="ADAL" clId="{4FA5255D-104A-45B9-B6B5-B9E6AA71A4AA}" dt="2023-02-14T13:26:07.399" v="133" actId="47"/>
          <pc:sldLayoutMkLst>
            <pc:docMk/>
            <pc:sldMasterMk cId="693916514" sldId="2147483648"/>
            <pc:sldLayoutMk cId="2142661157" sldId="2147483662"/>
          </pc:sldLayoutMkLst>
        </pc:sldLayoutChg>
      </pc:sldMasterChg>
    </pc:docChg>
  </pc:docChgLst>
  <pc:docChgLst>
    <pc:chgData name="Marcela Marzolo" userId="S::mmarzolo@fundacionoportunidad.cl::07e8ab6a-bfc8-47d7-a1ff-8d78bbf7c042" providerId="AD" clId="Web-{3C88FBD5-4960-5418-25D3-83A460455401}"/>
    <pc:docChg chg="modSld">
      <pc:chgData name="Marcela Marzolo" userId="S::mmarzolo@fundacionoportunidad.cl::07e8ab6a-bfc8-47d7-a1ff-8d78bbf7c042" providerId="AD" clId="Web-{3C88FBD5-4960-5418-25D3-83A460455401}" dt="2023-02-14T19:36:30.801" v="1" actId="20577"/>
      <pc:docMkLst>
        <pc:docMk/>
      </pc:docMkLst>
      <pc:sldChg chg="modSp">
        <pc:chgData name="Marcela Marzolo" userId="S::mmarzolo@fundacionoportunidad.cl::07e8ab6a-bfc8-47d7-a1ff-8d78bbf7c042" providerId="AD" clId="Web-{3C88FBD5-4960-5418-25D3-83A460455401}" dt="2023-02-14T19:36:30.801" v="1" actId="20577"/>
        <pc:sldMkLst>
          <pc:docMk/>
          <pc:sldMk cId="501099832" sldId="330"/>
        </pc:sldMkLst>
        <pc:spChg chg="mod">
          <ac:chgData name="Marcela Marzolo" userId="S::mmarzolo@fundacionoportunidad.cl::07e8ab6a-bfc8-47d7-a1ff-8d78bbf7c042" providerId="AD" clId="Web-{3C88FBD5-4960-5418-25D3-83A460455401}" dt="2023-02-14T19:36:30.801" v="1" actId="20577"/>
          <ac:spMkLst>
            <pc:docMk/>
            <pc:sldMk cId="501099832" sldId="330"/>
            <ac:spMk id="16" creationId="{4A01287A-E317-B01E-1700-335099E74B1A}"/>
          </ac:spMkLst>
        </pc:spChg>
      </pc:sldChg>
    </pc:docChg>
  </pc:docChgLst>
  <pc:docChgLst>
    <pc:chgData name="Karina Peña" userId="S::kpena@fundacionoportunidad.cl::5d081060-75e0-45ad-a937-5d676418d461" providerId="AD" clId="Web-{07375EE3-A35A-F8EF-F541-82D0E7D0BC25}"/>
    <pc:docChg chg="modSld">
      <pc:chgData name="Karina Peña" userId="S::kpena@fundacionoportunidad.cl::5d081060-75e0-45ad-a937-5d676418d461" providerId="AD" clId="Web-{07375EE3-A35A-F8EF-F541-82D0E7D0BC25}" dt="2023-02-14T20:03:38.721" v="3" actId="20577"/>
      <pc:docMkLst>
        <pc:docMk/>
      </pc:docMkLst>
      <pc:sldChg chg="modSp">
        <pc:chgData name="Karina Peña" userId="S::kpena@fundacionoportunidad.cl::5d081060-75e0-45ad-a937-5d676418d461" providerId="AD" clId="Web-{07375EE3-A35A-F8EF-F541-82D0E7D0BC25}" dt="2023-02-14T20:03:27.862" v="1" actId="20577"/>
        <pc:sldMkLst>
          <pc:docMk/>
          <pc:sldMk cId="3560866627" sldId="332"/>
        </pc:sldMkLst>
        <pc:spChg chg="mod">
          <ac:chgData name="Karina Peña" userId="S::kpena@fundacionoportunidad.cl::5d081060-75e0-45ad-a937-5d676418d461" providerId="AD" clId="Web-{07375EE3-A35A-F8EF-F541-82D0E7D0BC25}" dt="2023-02-14T20:03:27.862" v="1" actId="20577"/>
          <ac:spMkLst>
            <pc:docMk/>
            <pc:sldMk cId="3560866627" sldId="332"/>
            <ac:spMk id="2" creationId="{42102084-0872-0B66-A298-2B5CFA92AC0D}"/>
          </ac:spMkLst>
        </pc:spChg>
      </pc:sldChg>
      <pc:sldChg chg="modSp">
        <pc:chgData name="Karina Peña" userId="S::kpena@fundacionoportunidad.cl::5d081060-75e0-45ad-a937-5d676418d461" providerId="AD" clId="Web-{07375EE3-A35A-F8EF-F541-82D0E7D0BC25}" dt="2023-02-14T20:03:38.721" v="3" actId="20577"/>
        <pc:sldMkLst>
          <pc:docMk/>
          <pc:sldMk cId="1626779144" sldId="333"/>
        </pc:sldMkLst>
        <pc:spChg chg="mod">
          <ac:chgData name="Karina Peña" userId="S::kpena@fundacionoportunidad.cl::5d081060-75e0-45ad-a937-5d676418d461" providerId="AD" clId="Web-{07375EE3-A35A-F8EF-F541-82D0E7D0BC25}" dt="2023-02-14T20:03:38.721" v="3" actId="20577"/>
          <ac:spMkLst>
            <pc:docMk/>
            <pc:sldMk cId="1626779144" sldId="333"/>
            <ac:spMk id="2" creationId="{42102084-0872-0B66-A298-2B5CFA92AC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de portada, para cambiar imagen clic derecho “Cambiar imagen”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2980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533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596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507" y="2813541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6815" y="4197350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209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72481E-E0CB-B3AE-46D9-A91CB4C8B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r="8822"/>
          <a:stretch/>
        </p:blipFill>
        <p:spPr>
          <a:xfrm>
            <a:off x="3728015" y="0"/>
            <a:ext cx="8472023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296150" y="2901726"/>
            <a:ext cx="5352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Tercera Reunión  Familias </a:t>
            </a:r>
            <a:endParaRPr lang="es-CL" sz="28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rgbClr val="0751A4"/>
                </a:solidFill>
              </a:rPr>
              <a:t>Junio  </a:t>
            </a:r>
            <a:endParaRPr lang="es-CL" sz="1400" dirty="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r="35846" b="-1118"/>
          <a:stretch/>
        </p:blipFill>
        <p:spPr>
          <a:xfrm>
            <a:off x="6569276" y="0"/>
            <a:ext cx="5622724" cy="640555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855608"/>
            <a:ext cx="5956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Recordemos el lema:</a:t>
            </a:r>
          </a:p>
          <a:p>
            <a:pPr algn="ctr"/>
            <a:r>
              <a:rPr lang="es-ES" sz="4000" b="1" dirty="0">
                <a:solidFill>
                  <a:srgbClr val="0751A4"/>
                </a:solidFill>
              </a:rPr>
              <a:t> ¡Hay que estar para aprender!</a:t>
            </a:r>
            <a:endParaRPr lang="es-CL" sz="4000" b="1" dirty="0">
              <a:solidFill>
                <a:srgbClr val="0751A4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E717CF8B-A2FA-CBF6-2C40-7AD25DC5D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885" y="3794600"/>
            <a:ext cx="2657356" cy="2657356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9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599775" y="1528088"/>
            <a:ext cx="5115536" cy="32883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3600" b="1" dirty="0">
                <a:solidFill>
                  <a:srgbClr val="0751A4"/>
                </a:solidFill>
              </a:rPr>
              <a:t>¿Recuerdan las consecuencias que puede traer el ausentismo crónico en los aprendizajes de sus hijos/as?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 b="7488"/>
          <a:stretch/>
        </p:blipFill>
        <p:spPr>
          <a:xfrm>
            <a:off x="0" y="0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676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696181" y="1561516"/>
            <a:ext cx="4807482" cy="27739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Cuando su hijo/a falta, pierde oportunidades de socializar y adquirir conocimientos, habilidades y actitudes quedando en </a:t>
            </a:r>
            <a:r>
              <a:rPr lang="es-CL" sz="2800" b="1" u="sng" dirty="0">
                <a:solidFill>
                  <a:srgbClr val="0751A4"/>
                </a:solidFill>
              </a:rPr>
              <a:t>desventaja en relación a sus pares que sí asisten.</a:t>
            </a:r>
            <a:endParaRPr lang="es-CL" sz="2800" b="1" dirty="0">
              <a:solidFill>
                <a:srgbClr val="0751A4"/>
              </a:solidFill>
            </a:endParaRPr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4" r="12326" b="7897"/>
          <a:stretch/>
        </p:blipFill>
        <p:spPr>
          <a:xfrm>
            <a:off x="6096000" y="0"/>
            <a:ext cx="6096000" cy="6316394"/>
          </a:xfr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61056979-3A07-A09E-1603-A450411D9F20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93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6946914" y="2306793"/>
            <a:ext cx="4421721" cy="17309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Corre el riesgo de tener un rendimiento académico más </a:t>
            </a:r>
            <a:r>
              <a:rPr lang="es-CL" sz="2800" b="1" u="sng" dirty="0">
                <a:solidFill>
                  <a:srgbClr val="0751A4"/>
                </a:solidFill>
              </a:rPr>
              <a:t>bajo </a:t>
            </a:r>
            <a:r>
              <a:rPr lang="es-CL" sz="2800" b="1" dirty="0">
                <a:solidFill>
                  <a:srgbClr val="0751A4"/>
                </a:solidFill>
              </a:rPr>
              <a:t>en 1° básico. 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2" r="14882"/>
          <a:stretch/>
        </p:blipFill>
        <p:spPr>
          <a:xfrm>
            <a:off x="0" y="-1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258967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8" r="20378" b="7077"/>
          <a:stretch/>
        </p:blipFill>
        <p:spPr>
          <a:xfrm>
            <a:off x="6096000" y="-1"/>
            <a:ext cx="6096000" cy="6372665"/>
          </a:xfrm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689467" y="2318578"/>
            <a:ext cx="4817873" cy="1888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Y también podría tener  </a:t>
            </a:r>
            <a:r>
              <a:rPr lang="es-CL" sz="2800" b="1" u="sng" dirty="0">
                <a:solidFill>
                  <a:srgbClr val="0751A4"/>
                </a:solidFill>
              </a:rPr>
              <a:t>niveles más bajos de rendimiento</a:t>
            </a:r>
            <a:r>
              <a:rPr lang="es-CL" sz="2800" b="1" dirty="0">
                <a:solidFill>
                  <a:srgbClr val="0751A4"/>
                </a:solidFill>
              </a:rPr>
              <a:t> en matemática y en lectura en 5° básico.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D5FE8C8-E39E-716A-D99C-0CEED3410003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" r="37735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61516"/>
            <a:ext cx="5956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AUSENTISMO CRÓNICO 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9CB1C3-94EB-02FD-79FF-78E672F4726F}"/>
              </a:ext>
            </a:extLst>
          </p:cNvPr>
          <p:cNvSpPr/>
          <p:nvPr/>
        </p:nvSpPr>
        <p:spPr>
          <a:xfrm>
            <a:off x="529020" y="2884955"/>
            <a:ext cx="5674832" cy="107259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751A4"/>
                </a:solidFill>
              </a:rPr>
              <a:t>Es cuando un niño/a falta el 10% o más de los días de clases en un año escolar completo </a:t>
            </a:r>
            <a:endParaRPr lang="es-CL" dirty="0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77681D-2B9D-E2CC-13BD-00DC93C41205}"/>
              </a:ext>
            </a:extLst>
          </p:cNvPr>
          <p:cNvSpPr txBox="1"/>
          <p:nvPr/>
        </p:nvSpPr>
        <p:spPr>
          <a:xfrm>
            <a:off x="773705" y="4071146"/>
            <a:ext cx="518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Chile, un año escolar tiene 180 días de clases aproximadamente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CB82C-E83C-F3D4-D949-4E4C46B41049}"/>
              </a:ext>
            </a:extLst>
          </p:cNvPr>
          <p:cNvSpPr txBox="1"/>
          <p:nvPr/>
        </p:nvSpPr>
        <p:spPr>
          <a:xfrm>
            <a:off x="245851" y="5169717"/>
            <a:ext cx="6323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18 días </a:t>
            </a:r>
            <a:endParaRPr lang="es-CL" sz="20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2751FE-21F1-AD67-A94C-757DF5426D6A}"/>
              </a:ext>
            </a:extLst>
          </p:cNvPr>
          <p:cNvSpPr txBox="1"/>
          <p:nvPr/>
        </p:nvSpPr>
        <p:spPr>
          <a:xfrm>
            <a:off x="345682" y="4756680"/>
            <a:ext cx="6323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¿Cuánto es el 10% de 180 días?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01287A-E317-B01E-1700-335099E74B1A}"/>
              </a:ext>
            </a:extLst>
          </p:cNvPr>
          <p:cNvSpPr txBox="1"/>
          <p:nvPr/>
        </p:nvSpPr>
        <p:spPr>
          <a:xfrm>
            <a:off x="332100" y="5662599"/>
            <a:ext cx="632342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600" dirty="0">
                <a:solidFill>
                  <a:srgbClr val="0751A4"/>
                </a:solidFill>
                <a:latin typeface="+mj-lt"/>
              </a:rPr>
              <a:t>Por lo tanto, si tu hijo/a falta 18 días o más en el año escolar, tiene ausentismo crónico </a:t>
            </a:r>
            <a:r>
              <a:rPr lang="es-CL" sz="1600" dirty="0">
                <a:solidFill>
                  <a:srgbClr val="0751A4"/>
                </a:solidFill>
                <a:latin typeface="+mj-lt"/>
              </a:rPr>
              <a:t> </a:t>
            </a:r>
            <a:endParaRPr lang="es-CL" sz="1600" i="0" dirty="0">
              <a:solidFill>
                <a:srgbClr val="0751A4"/>
              </a:solidFill>
              <a:effectLst/>
              <a:latin typeface="+mj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18734B-9CA8-E526-8C38-5A969832AC21}"/>
              </a:ext>
            </a:extLst>
          </p:cNvPr>
          <p:cNvSpPr txBox="1"/>
          <p:nvPr/>
        </p:nvSpPr>
        <p:spPr>
          <a:xfrm>
            <a:off x="332100" y="1130345"/>
            <a:ext cx="6237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751A4"/>
                </a:solidFill>
              </a:rPr>
              <a:t>Recordemos qué 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0109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430695" y="1553870"/>
            <a:ext cx="1133060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Sume la cantidad de días ausentes de marzo hasta hoy.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¿Sabía que su hija/o había faltado esa cantidad de días?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¿Cómo va su hija/o con respecto a la meta de asistencia que tiene su establecimiento?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Le invitamos a comprometerse para que su hijo/a no siga faltando para que no pierda oportunidades de aprendizaje.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C8BB6B1-98C6-E0F7-5B36-3E8FE1860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55559"/>
              </p:ext>
            </p:extLst>
          </p:nvPr>
        </p:nvGraphicFramePr>
        <p:xfrm>
          <a:off x="660345" y="2459407"/>
          <a:ext cx="10871308" cy="1295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4111">
                  <a:extLst>
                    <a:ext uri="{9D8B030D-6E8A-4147-A177-3AD203B41FA5}">
                      <a16:colId xmlns:a16="http://schemas.microsoft.com/office/drawing/2014/main" val="2738039691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1919150577"/>
                    </a:ext>
                  </a:extLst>
                </a:gridCol>
                <a:gridCol w="1564411">
                  <a:extLst>
                    <a:ext uri="{9D8B030D-6E8A-4147-A177-3AD203B41FA5}">
                      <a16:colId xmlns:a16="http://schemas.microsoft.com/office/drawing/2014/main" val="3170366494"/>
                    </a:ext>
                  </a:extLst>
                </a:gridCol>
                <a:gridCol w="1429998">
                  <a:extLst>
                    <a:ext uri="{9D8B030D-6E8A-4147-A177-3AD203B41FA5}">
                      <a16:colId xmlns:a16="http://schemas.microsoft.com/office/drawing/2014/main" val="246834445"/>
                    </a:ext>
                  </a:extLst>
                </a:gridCol>
                <a:gridCol w="1507252">
                  <a:extLst>
                    <a:ext uri="{9D8B030D-6E8A-4147-A177-3AD203B41FA5}">
                      <a16:colId xmlns:a16="http://schemas.microsoft.com/office/drawing/2014/main" val="2556150404"/>
                    </a:ext>
                  </a:extLst>
                </a:gridCol>
                <a:gridCol w="1416818">
                  <a:extLst>
                    <a:ext uri="{9D8B030D-6E8A-4147-A177-3AD203B41FA5}">
                      <a16:colId xmlns:a16="http://schemas.microsoft.com/office/drawing/2014/main" val="545772459"/>
                    </a:ext>
                  </a:extLst>
                </a:gridCol>
                <a:gridCol w="1131610">
                  <a:extLst>
                    <a:ext uri="{9D8B030D-6E8A-4147-A177-3AD203B41FA5}">
                      <a16:colId xmlns:a16="http://schemas.microsoft.com/office/drawing/2014/main" val="831397785"/>
                    </a:ext>
                  </a:extLst>
                </a:gridCol>
              </a:tblGrid>
              <a:tr h="617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Nombre de su hijo/a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Marzo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Abril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Mayo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Junio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Julio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Total  días ausentes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105785"/>
                  </a:ext>
                </a:extLst>
              </a:tr>
              <a:tr h="470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 dirty="0">
                          <a:solidFill>
                            <a:schemeClr val="tx2"/>
                          </a:solidFill>
                          <a:effectLst/>
                        </a:rPr>
                        <a:t>María</a:t>
                      </a:r>
                      <a:endParaRPr lang="es-CL" sz="16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383609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D4E5AF56-D1E1-09F6-6036-7DDB3A9A6338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</a:rPr>
              <a:t>¿Usted sabe cuántos días ha faltado su hijo o hija desde marzo hasta el día de hoy?</a:t>
            </a:r>
            <a:endParaRPr lang="es-CL" sz="2800" b="1" dirty="0">
              <a:solidFill>
                <a:srgbClr val="0751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3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¡Felicitaciones!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faltado </a:t>
            </a:r>
            <a:r>
              <a:rPr lang="es-ES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menos de 8 días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 de clases desde marzo hasta hoy….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297180" y="4309901"/>
            <a:ext cx="1159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¡Gracias por su compromiso y le invitamos a continuar enviando a su hija/o a clases para que siga ganando aprendizajes!</a:t>
            </a:r>
          </a:p>
        </p:txBody>
      </p:sp>
      <p:pic>
        <p:nvPicPr>
          <p:cNvPr id="4" name="Gráfico 26">
            <a:extLst>
              <a:ext uri="{FF2B5EF4-FFF2-40B4-BE49-F238E27FC236}">
                <a16:creationId xmlns:a16="http://schemas.microsoft.com/office/drawing/2014/main" id="{AB8D58E4-7DC3-93AB-47BB-616ABF1C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1662">
            <a:off x="2303910" y="2797448"/>
            <a:ext cx="706136" cy="684952"/>
          </a:xfrm>
          <a:prstGeom prst="rect">
            <a:avLst/>
          </a:prstGeom>
        </p:spPr>
      </p:pic>
      <p:pic>
        <p:nvPicPr>
          <p:cNvPr id="7" name="Gráfico 3">
            <a:extLst>
              <a:ext uri="{FF2B5EF4-FFF2-40B4-BE49-F238E27FC236}">
                <a16:creationId xmlns:a16="http://schemas.microsoft.com/office/drawing/2014/main" id="{A270885E-D9B8-6A4D-3543-02DD6CF54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0122" y="2594114"/>
            <a:ext cx="1160806" cy="121521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66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¡No se frustre!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faltado </a:t>
            </a:r>
            <a:r>
              <a:rPr lang="es-ES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más de 8 días</a:t>
            </a:r>
            <a:r>
              <a:rPr lang="es-E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clases desde marzo hasta hoy….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297180" y="4309901"/>
            <a:ext cx="11597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¡Aún queda tiempo para revertir esta situación, así es que …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79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3222624" y="5072502"/>
            <a:ext cx="5819775" cy="115728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L" sz="3200" b="1" i="0" dirty="0">
                <a:solidFill>
                  <a:srgbClr val="0751A4"/>
                </a:solidFill>
              </a:rPr>
              <a:t>¡Confiamos en que sus hijos/as no faltarán más a clases!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35" y="909637"/>
            <a:ext cx="4609155" cy="3834397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F915FB3-3C5A-88E7-1339-B068F7B30F70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15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6591744" y="1235342"/>
            <a:ext cx="4978933" cy="38597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dirty="0">
                <a:solidFill>
                  <a:srgbClr val="0751A4"/>
                </a:solidFill>
              </a:rPr>
              <a:t>Si su hija/o ha faltado sólo por razones de enfermedad, recuerde entregar el </a:t>
            </a:r>
            <a:r>
              <a:rPr lang="es-CL" sz="2800" b="1" u="sng" dirty="0">
                <a:solidFill>
                  <a:srgbClr val="0751A4"/>
                </a:solidFill>
              </a:rPr>
              <a:t>certificado médico correspondiente</a:t>
            </a:r>
            <a:r>
              <a:rPr lang="es-CL" sz="2800" b="1" dirty="0">
                <a:solidFill>
                  <a:srgbClr val="0751A4"/>
                </a:solidFill>
              </a:rPr>
              <a:t> y converse con la Educadora sobre la manera en que puede apoyar los aprendizajes desde el hogar.</a:t>
            </a:r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" r="31492" b="7692"/>
          <a:stretch/>
        </p:blipFill>
        <p:spPr>
          <a:xfrm>
            <a:off x="0" y="0"/>
            <a:ext cx="6096000" cy="6330462"/>
          </a:xfrm>
        </p:spPr>
      </p:pic>
    </p:spTree>
    <p:extLst>
      <p:ext uri="{BB962C8B-B14F-4D97-AF65-F5344CB8AC3E}">
        <p14:creationId xmlns:p14="http://schemas.microsoft.com/office/powerpoint/2010/main" val="3674966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0CBEB5-F77E-4E04-B1A6-95C3B6E65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e8424-bf88-4c49-aad6-b864bab15fd9"/>
    <ds:schemaRef ds:uri="14a5e9ea-880e-4cfb-b1cf-d7ca445c1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B4CABB-987C-491A-A01D-0381E224E0F2}">
  <ds:schemaRefs>
    <ds:schemaRef ds:uri="http://schemas.microsoft.com/office/2006/metadata/properties"/>
    <ds:schemaRef ds:uri="http://schemas.microsoft.com/office/infopath/2007/PartnerControls"/>
    <ds:schemaRef ds:uri="14a5e9ea-880e-4cfb-b1cf-d7ca445c10df"/>
    <ds:schemaRef ds:uri="ffae8424-bf88-4c49-aad6-b864bab15f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549</Words>
  <Application>Microsoft Office PowerPoint</Application>
  <PresentationFormat>Panorámica</PresentationFormat>
  <Paragraphs>66</Paragraphs>
  <Slides>13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lastModifiedBy>Karina Peña</cp:lastModifiedBy>
  <cp:revision>8</cp:revision>
  <dcterms:created xsi:type="dcterms:W3CDTF">2023-01-18T12:52:20Z</dcterms:created>
  <dcterms:modified xsi:type="dcterms:W3CDTF">2023-02-14T20:03:42Z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